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F73A-C09F-4B7E-A5B0-BC0E17CBA71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9071-EABB-4D8B-ADCE-C233C0640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7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F73A-C09F-4B7E-A5B0-BC0E17CBA71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9071-EABB-4D8B-ADCE-C233C0640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5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F73A-C09F-4B7E-A5B0-BC0E17CBA71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9071-EABB-4D8B-ADCE-C233C0640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F73A-C09F-4B7E-A5B0-BC0E17CBA71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9071-EABB-4D8B-ADCE-C233C064082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DA5B13-B4A2-4B0B-8155-BB041EE2BC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8" r="1726" b="4098"/>
          <a:stretch/>
        </p:blipFill>
        <p:spPr>
          <a:xfrm>
            <a:off x="150592" y="5825541"/>
            <a:ext cx="8842815" cy="9727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1"/>
          <a:stretch/>
        </p:blipFill>
        <p:spPr>
          <a:xfrm>
            <a:off x="0" y="0"/>
            <a:ext cx="9145094" cy="16462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188" y="178349"/>
            <a:ext cx="1068023" cy="1068023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471632" y="344734"/>
            <a:ext cx="1347970" cy="683173"/>
            <a:chOff x="222213" y="476335"/>
            <a:chExt cx="1347970" cy="683173"/>
          </a:xfrm>
        </p:grpSpPr>
        <p:sp>
          <p:nvSpPr>
            <p:cNvPr id="14" name="Rectangle 13"/>
            <p:cNvSpPr/>
            <p:nvPr/>
          </p:nvSpPr>
          <p:spPr>
            <a:xfrm>
              <a:off x="222213" y="476335"/>
              <a:ext cx="1347970" cy="683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627" y="548433"/>
              <a:ext cx="1214248" cy="5181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311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F73A-C09F-4B7E-A5B0-BC0E17CBA71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9071-EABB-4D8B-ADCE-C233C0640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5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F73A-C09F-4B7E-A5B0-BC0E17CBA71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9071-EABB-4D8B-ADCE-C233C0640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6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F73A-C09F-4B7E-A5B0-BC0E17CBA71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9071-EABB-4D8B-ADCE-C233C0640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4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F73A-C09F-4B7E-A5B0-BC0E17CBA71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9071-EABB-4D8B-ADCE-C233C0640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9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F73A-C09F-4B7E-A5B0-BC0E17CBA71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9071-EABB-4D8B-ADCE-C233C0640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6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F73A-C09F-4B7E-A5B0-BC0E17CBA71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9071-EABB-4D8B-ADCE-C233C0640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46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F73A-C09F-4B7E-A5B0-BC0E17CBA71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9071-EABB-4D8B-ADCE-C233C0640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8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0F73A-C09F-4B7E-A5B0-BC0E17CBA71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89071-EABB-4D8B-ADCE-C233C0640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3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76" y="1298000"/>
            <a:ext cx="7886700" cy="1325563"/>
          </a:xfrm>
        </p:spPr>
        <p:txBody>
          <a:bodyPr/>
          <a:lstStyle/>
          <a:p>
            <a:r>
              <a:rPr lang="en-US" dirty="0"/>
              <a:t>Day 1 agenda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03776" y="2287443"/>
          <a:ext cx="8690842" cy="36068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506764">
                  <a:extLst>
                    <a:ext uri="{9D8B030D-6E8A-4147-A177-3AD203B41FA5}">
                      <a16:colId xmlns:a16="http://schemas.microsoft.com/office/drawing/2014/main" val="2813335091"/>
                    </a:ext>
                  </a:extLst>
                </a:gridCol>
                <a:gridCol w="7184078">
                  <a:extLst>
                    <a:ext uri="{9D8B030D-6E8A-4147-A177-3AD203B41FA5}">
                      <a16:colId xmlns:a16="http://schemas.microsoft.com/office/drawing/2014/main" val="271382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040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8:00-8:10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Opening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47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8:10-9:00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Mr. Jonathan Witter – DFAS</a:t>
                      </a:r>
                      <a:r>
                        <a:rPr lang="en-US" baseline="0" dirty="0"/>
                        <a:t> – The Speed of Change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398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9:00-9:55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Mr. Joby Jerrells</a:t>
                      </a:r>
                      <a:r>
                        <a:rPr lang="en-US" baseline="0" dirty="0"/>
                        <a:t> – Army – Ethics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774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9:55-10:05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Break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39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10:05-10:10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/>
                        <a:t>Gold Sponsor Spotlight: </a:t>
                      </a:r>
                      <a:r>
                        <a:rPr lang="en-US" sz="1800" kern="1200" baseline="0" dirty="0" err="1"/>
                        <a:t>Vergence</a:t>
                      </a:r>
                      <a:r>
                        <a:rPr lang="en-US" sz="1800" kern="1200" baseline="0" dirty="0"/>
                        <a:t> Solutions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616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10:10-11:05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Mr. Bruce Ingalls – CBP</a:t>
                      </a:r>
                      <a:r>
                        <a:rPr lang="en-US" baseline="0" dirty="0"/>
                        <a:t> – F</a:t>
                      </a:r>
                      <a:r>
                        <a:rPr lang="en-US" sz="1800" kern="1200" baseline="0" dirty="0"/>
                        <a:t>rontline for Revenue Protection While Navigating the New Normal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202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11:05-12:00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/>
                        <a:t>SEAC(R) John Wayne </a:t>
                      </a:r>
                      <a:r>
                        <a:rPr lang="en-US" sz="1800" kern="1200" baseline="0" dirty="0" err="1"/>
                        <a:t>Troxell</a:t>
                      </a:r>
                      <a:r>
                        <a:rPr lang="en-US" sz="1800" kern="1200" baseline="0" dirty="0"/>
                        <a:t> – Army (Retired) – Leadership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942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12:00-12:10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/>
                        <a:t>Closing Remarks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112042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7" t="37377" r="14710" b="37941"/>
          <a:stretch/>
        </p:blipFill>
        <p:spPr>
          <a:xfrm>
            <a:off x="449655" y="6219335"/>
            <a:ext cx="2361497" cy="49823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2" t="25404" r="6158" b="20030"/>
          <a:stretch/>
        </p:blipFill>
        <p:spPr>
          <a:xfrm>
            <a:off x="6260059" y="6219336"/>
            <a:ext cx="2218430" cy="488682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11" name="Group 10"/>
          <p:cNvGrpSpPr/>
          <p:nvPr/>
        </p:nvGrpSpPr>
        <p:grpSpPr>
          <a:xfrm>
            <a:off x="3652683" y="6042024"/>
            <a:ext cx="1838634" cy="737467"/>
            <a:chOff x="7213002" y="6042024"/>
            <a:chExt cx="1580269" cy="753602"/>
          </a:xfrm>
        </p:grpSpPr>
        <p:sp>
          <p:nvSpPr>
            <p:cNvPr id="9" name="Rectangle 8"/>
            <p:cNvSpPr/>
            <p:nvPr/>
          </p:nvSpPr>
          <p:spPr>
            <a:xfrm>
              <a:off x="7213002" y="6042024"/>
              <a:ext cx="1580269" cy="7536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2033" y="6087633"/>
              <a:ext cx="1342206" cy="6624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0210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85" y="1131745"/>
            <a:ext cx="7886700" cy="1325563"/>
          </a:xfrm>
        </p:spPr>
        <p:txBody>
          <a:bodyPr/>
          <a:lstStyle/>
          <a:p>
            <a:r>
              <a:rPr lang="en-US" dirty="0"/>
              <a:t>Day 2 Agenda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074458"/>
              </p:ext>
            </p:extLst>
          </p:nvPr>
        </p:nvGraphicFramePr>
        <p:xfrm>
          <a:off x="226578" y="2095529"/>
          <a:ext cx="8690842" cy="40792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251240">
                  <a:extLst>
                    <a:ext uri="{9D8B030D-6E8A-4147-A177-3AD203B41FA5}">
                      <a16:colId xmlns:a16="http://schemas.microsoft.com/office/drawing/2014/main" val="2813335091"/>
                    </a:ext>
                  </a:extLst>
                </a:gridCol>
                <a:gridCol w="7439602">
                  <a:extLst>
                    <a:ext uri="{9D8B030D-6E8A-4147-A177-3AD203B41FA5}">
                      <a16:colId xmlns:a16="http://schemas.microsoft.com/office/drawing/2014/main" val="271382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040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8:00-8:05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Opening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47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8:05-8:10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/>
                        <a:t>Platinum Sponsor Spotlight: CSCI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398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8:10-8:35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Mr.</a:t>
                      </a:r>
                      <a:r>
                        <a:rPr lang="en-US" sz="1400" baseline="0" dirty="0"/>
                        <a:t> Sean McCoy – CSCI – Don’t Lose Your Dinosaur: Building Culture in a Virtual World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774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8:35-9:30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Mr. Mark Easton – DCFO (Ret) – Envisioning</a:t>
                      </a:r>
                      <a:r>
                        <a:rPr lang="en-US" sz="1400" baseline="0" dirty="0"/>
                        <a:t> the Future of DoD Financial Management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39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9:30-10:25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/>
                        <a:t>Dr. Louis </a:t>
                      </a:r>
                      <a:r>
                        <a:rPr lang="en-US" sz="1400" kern="1200" baseline="0" dirty="0" err="1"/>
                        <a:t>Profeta</a:t>
                      </a:r>
                      <a:r>
                        <a:rPr lang="en-US" sz="1400" kern="1200" baseline="0" dirty="0"/>
                        <a:t> – Emergency Medicine Physician – 3 Lessons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616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10:25-10:35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Break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202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10:35-11:30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/>
                        <a:t>Ms. 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Natasha Anderson – Army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942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11:30-11:35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/>
                        <a:t>Platinum Sponsor Spotlight – Deloitte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112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11:35-12:00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Mr. Dave </a:t>
                      </a:r>
                      <a:r>
                        <a:rPr lang="en-US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Mader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Deloitte – The Future of Federal Financial Management on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781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12:00-12:10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Closing 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946384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7" t="37377" r="14710" b="37941"/>
          <a:stretch/>
        </p:blipFill>
        <p:spPr>
          <a:xfrm>
            <a:off x="449655" y="6219335"/>
            <a:ext cx="2361497" cy="49823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2" t="25404" r="6158" b="20030"/>
          <a:stretch/>
        </p:blipFill>
        <p:spPr>
          <a:xfrm>
            <a:off x="6260059" y="6219336"/>
            <a:ext cx="2218430" cy="488682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11" name="Group 10"/>
          <p:cNvGrpSpPr/>
          <p:nvPr/>
        </p:nvGrpSpPr>
        <p:grpSpPr>
          <a:xfrm>
            <a:off x="3652683" y="6042024"/>
            <a:ext cx="1838634" cy="737467"/>
            <a:chOff x="7213002" y="6042024"/>
            <a:chExt cx="1580269" cy="753602"/>
          </a:xfrm>
        </p:grpSpPr>
        <p:sp>
          <p:nvSpPr>
            <p:cNvPr id="9" name="Rectangle 8"/>
            <p:cNvSpPr/>
            <p:nvPr/>
          </p:nvSpPr>
          <p:spPr>
            <a:xfrm>
              <a:off x="7213002" y="6042024"/>
              <a:ext cx="1580269" cy="7536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2033" y="6087633"/>
              <a:ext cx="1342206" cy="6624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1420968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170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Day 1 agenda</vt:lpstr>
      <vt:lpstr>Day 2 Agenda</vt:lpstr>
    </vt:vector>
  </TitlesOfParts>
  <Company>DFAS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 agenda</dc:title>
  <dc:creator>Crews, Christopher M (Chris) CIV DFAS JB (USA)</dc:creator>
  <cp:lastModifiedBy>Crews, Christopher M (Chris) CIV DFAS JB (USA)</cp:lastModifiedBy>
  <cp:revision>2</cp:revision>
  <dcterms:created xsi:type="dcterms:W3CDTF">2022-06-16T18:10:27Z</dcterms:created>
  <dcterms:modified xsi:type="dcterms:W3CDTF">2022-06-16T18:12:45Z</dcterms:modified>
</cp:coreProperties>
</file>