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drawings/drawing2.xml" ContentType="application/vnd.openxmlformats-officedocument.drawingml.chartshapes+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1.xml" ContentType="application/vnd.openxmlformats-officedocument.themeOverride+xml"/>
  <Override PartName="/ppt/drawings/drawing3.xml" ContentType="application/vnd.openxmlformats-officedocument.drawingml.chartshapes+xml"/>
  <Override PartName="/ppt/charts/chart22.xml" ContentType="application/vnd.openxmlformats-officedocument.drawingml.chart+xml"/>
  <Override PartName="/ppt/theme/themeOverride22.xml" ContentType="application/vnd.openxmlformats-officedocument.themeOverride+xml"/>
  <Override PartName="/ppt/drawings/drawing4.xml" ContentType="application/vnd.openxmlformats-officedocument.drawingml.chartshapes+xml"/>
  <Override PartName="/ppt/charts/chart23.xml" ContentType="application/vnd.openxmlformats-officedocument.drawingml.chart+xml"/>
  <Override PartName="/ppt/theme/themeOverride23.xml" ContentType="application/vnd.openxmlformats-officedocument.themeOverrid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341" r:id="rId2"/>
    <p:sldId id="303" r:id="rId3"/>
    <p:sldId id="421" r:id="rId4"/>
    <p:sldId id="374" r:id="rId5"/>
    <p:sldId id="376" r:id="rId6"/>
    <p:sldId id="437" r:id="rId7"/>
    <p:sldId id="379" r:id="rId8"/>
    <p:sldId id="380" r:id="rId9"/>
    <p:sldId id="438" r:id="rId10"/>
    <p:sldId id="439" r:id="rId11"/>
    <p:sldId id="382" r:id="rId12"/>
    <p:sldId id="383" r:id="rId13"/>
    <p:sldId id="415" r:id="rId14"/>
    <p:sldId id="378" r:id="rId15"/>
    <p:sldId id="416" r:id="rId16"/>
    <p:sldId id="403" r:id="rId17"/>
    <p:sldId id="432" r:id="rId18"/>
    <p:sldId id="434" r:id="rId19"/>
    <p:sldId id="392" r:id="rId20"/>
    <p:sldId id="429" r:id="rId21"/>
    <p:sldId id="393" r:id="rId22"/>
    <p:sldId id="404" r:id="rId23"/>
    <p:sldId id="406" r:id="rId24"/>
    <p:sldId id="431" r:id="rId25"/>
    <p:sldId id="394" r:id="rId26"/>
    <p:sldId id="441" r:id="rId27"/>
    <p:sldId id="430" r:id="rId28"/>
    <p:sldId id="400" r:id="rId29"/>
    <p:sldId id="413" r:id="rId30"/>
    <p:sldId id="433" r:id="rId31"/>
    <p:sldId id="412" r:id="rId32"/>
    <p:sldId id="396" r:id="rId33"/>
    <p:sldId id="410" r:id="rId34"/>
    <p:sldId id="411" r:id="rId35"/>
    <p:sldId id="372" r:id="rId36"/>
    <p:sldId id="440" r:id="rId37"/>
    <p:sldId id="442" r:id="rId38"/>
    <p:sldId id="326" r:id="rId39"/>
  </p:sldIdLst>
  <p:sldSz cx="10058400" cy="7772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664205-B820-4B38-9E33-CF7F645CCC9E}">
          <p14:sldIdLst>
            <p14:sldId id="341"/>
            <p14:sldId id="303"/>
            <p14:sldId id="421"/>
            <p14:sldId id="374"/>
            <p14:sldId id="376"/>
            <p14:sldId id="437"/>
            <p14:sldId id="379"/>
            <p14:sldId id="380"/>
            <p14:sldId id="438"/>
            <p14:sldId id="439"/>
            <p14:sldId id="382"/>
            <p14:sldId id="383"/>
            <p14:sldId id="415"/>
            <p14:sldId id="378"/>
            <p14:sldId id="416"/>
            <p14:sldId id="403"/>
            <p14:sldId id="432"/>
            <p14:sldId id="434"/>
            <p14:sldId id="392"/>
            <p14:sldId id="429"/>
            <p14:sldId id="393"/>
            <p14:sldId id="404"/>
            <p14:sldId id="406"/>
            <p14:sldId id="431"/>
            <p14:sldId id="394"/>
            <p14:sldId id="441"/>
            <p14:sldId id="430"/>
            <p14:sldId id="400"/>
            <p14:sldId id="413"/>
            <p14:sldId id="433"/>
            <p14:sldId id="412"/>
            <p14:sldId id="396"/>
            <p14:sldId id="410"/>
            <p14:sldId id="411"/>
            <p14:sldId id="372"/>
            <p14:sldId id="440"/>
            <p14:sldId id="442"/>
            <p14:sldId id="326"/>
          </p14:sldIdLst>
        </p14:section>
      </p14:sectionLst>
    </p:ext>
    <p:ext uri="{EFAFB233-063F-42B5-8137-9DF3F51BA10A}">
      <p15:sldGuideLst xmlns:p15="http://schemas.microsoft.com/office/powerpoint/2012/main">
        <p15:guide id="1" orient="horz" pos="2448" userDrawn="1">
          <p15:clr>
            <a:srgbClr val="A4A3A4"/>
          </p15:clr>
        </p15:guide>
        <p15:guide id="2" pos="43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sen Porter, Carrie" initials="CPC" lastIdx="1" clrIdx="0">
    <p:extLst>
      <p:ext uri="{19B8F6BF-5375-455C-9EA6-DF929625EA0E}">
        <p15:presenceInfo xmlns:p15="http://schemas.microsoft.com/office/powerpoint/2012/main" userId="S-1-5-21-6568931-1470718684-1943422765-58492" providerId="AD"/>
      </p:ext>
    </p:extLst>
  </p:cmAuthor>
  <p:cmAuthor id="2" name="Smith, Andrew (OK)" initials="SA(" lastIdx="1" clrIdx="1">
    <p:extLst>
      <p:ext uri="{19B8F6BF-5375-455C-9EA6-DF929625EA0E}">
        <p15:presenceInfo xmlns:p15="http://schemas.microsoft.com/office/powerpoint/2012/main" userId="S-1-5-21-6568931-1470718684-1943422765-1069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DCD3"/>
    <a:srgbClr val="2E69E8"/>
    <a:srgbClr val="61293E"/>
    <a:srgbClr val="009BAB"/>
    <a:srgbClr val="F2F2F2"/>
    <a:srgbClr val="E5DAC1"/>
    <a:srgbClr val="80CDD5"/>
    <a:srgbClr val="005D66"/>
    <a:srgbClr val="B000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6327"/>
  </p:normalViewPr>
  <p:slideViewPr>
    <p:cSldViewPr snapToGrid="0" snapToObjects="1" showGuides="1">
      <p:cViewPr varScale="1">
        <p:scale>
          <a:sx n="69" d="100"/>
          <a:sy n="69" d="100"/>
        </p:scale>
        <p:origin x="1694" y="62"/>
      </p:cViewPr>
      <p:guideLst>
        <p:guide orient="horz" pos="2448"/>
        <p:guide pos="4392"/>
      </p:guideLst>
    </p:cSldViewPr>
  </p:slideViewPr>
  <p:notesTextViewPr>
    <p:cViewPr>
      <p:scale>
        <a:sx n="1" d="1"/>
        <a:sy n="1" d="1"/>
      </p:scale>
      <p:origin x="0" y="0"/>
    </p:cViewPr>
  </p:notesTextViewPr>
  <p:notesViewPr>
    <p:cSldViewPr snapToGrid="0" snapToObjects="1">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TWRNAS41\Shared\Trust\Invest\ICG\Investment%20Management%20Communications\Market%20Insights\2022\4Q\Charts\Real%20GDP.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xml"/><Relationship Id="rId4" Type="http://schemas.openxmlformats.org/officeDocument/2006/relationships/oleObject" Target="file:///\\twrisilon01\shared\Trust\Invest\ICG\Investment%20Management%20Communications\Market%20Insights\2022\3Q\Charts\Hiking%20Cycles%20Compared%20external.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twrisilon01\shared\Trust\Invest\ICG\Investment%20Management%20Communications\Market%20Insights\2022\4Q\Charts\10%20Year%20Breakeven.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twrisilon01\shared\Trust\Invest\ICG\Investment%20Management%20Communications\Market%20Insights\2022\4Q\Charts\M2%20and%20CPI.xlsx" TargetMode="Externa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twrisilon01\shared\Trust\Invest\ICG\Investment%20Management%20Communications\Market%20Insights\2022\4Q\Charts\BOKF.MidtermCharts.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twrisilon01\shared\Trust\Invest\ICG\Investment%20Management%20Communications\Market%20Insights\2022\4Q\Charts\Bond%20Market%20Yields%20Improving.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twrisilon01\shared\Trust\Invest\ICG\Investment%20Management%20Communications\Market%20Insights\2022\4Q\Charts\5%20Yr.%20CDX.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twrisilon01\shared\Trust\Invest\ICG\Investment%20Management%20Communications\Market%20Insights\2022\4Q\Charts\DXY.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twrisilon01\shared\Trust\Invest\ICG\Investment%20Management%20Communications\Market%20Insights\2022\4Q\Charts\SPX%20Index%20-%20BEst%20PE%20Ratio.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C:\Users\m0185fk\AppData\Local\Microsoft\Windows\INetCache\Content.Outlook\XSQWZ3DG\20220927.BankofOK.ASmith.EPSGrowthProgression.TD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twrisilon01\shared\Trust\Invest\ICG\Investment%20Management%20Communications\Market%20Insights\2022\4Q\Charts\Personal%20Savings%20Rate%20and%20Consumer%20Credit%20Growth.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twrisilon01\shared\Trust\Invest\ICG\Investment%20Management%20Communications\Market%20Insights\2022\4Q\Charts\SPX%20Index%20-%20Trailing%2012M%20Operating%20Margin.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3.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4.xlsx"/><Relationship Id="rId1" Type="http://schemas.openxmlformats.org/officeDocument/2006/relationships/themeOverride" Target="../theme/themeOverride23.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twrisilon01\shared\Trust\Invest\ICG\Investment%20Management%20Communications\Market%20Insights\2022\4Q\Charts\Housing%20affordability%20composite%20Index.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twrisilon01\shared\Trust\Invest\ICG\Investment%20Management%20Communications\Market%20Insights\2022\4Q\Charts\ISM%20Manufacturing%20and%20Service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twrisilon01\shared\Trust\Invest\ICG\Investment%20Management%20Communications\Market%20Insights\2022\4Q\Charts\DOE%20Strategic%20Petroleum%20Reserve%20(SPR)%20Total%20Inventory%20Data.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twrisilon01\shared\Trust\Invest\ICG\Investment%20Management%20Communications\Market%20Insights\2022\4Q\Charts\CPI%20YOY%20Component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twrisilon01\shared\Trust\Invest\ICG\Investment%20Management%20Communications\Market%20Insights\2022\4Q\Charts\Atlanta%20Fed%20Wage%20Growth%20Tracker%20Overall.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twrisilon01\shared\Trust\Invest\ICG\Investment%20Management%20Communications\Market%20Insights\2022\4Q\Charts\Rental%20Vacancy%20Rates%20U.S.%20Houses%20And%20Apartme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r>
              <a:rPr lang="en-US" b="1">
                <a:solidFill>
                  <a:schemeClr val="tx1"/>
                </a:solidFill>
                <a:latin typeface="IBM Plex Sans" panose="020B0503050203000203" pitchFamily="34" charset="0"/>
              </a:rPr>
              <a:t>Real Gross Domestic Product</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endParaRPr lang="en-US"/>
        </a:p>
      </c:txPr>
    </c:title>
    <c:autoTitleDeleted val="0"/>
    <c:plotArea>
      <c:layout>
        <c:manualLayout>
          <c:layoutTarget val="inner"/>
          <c:xMode val="edge"/>
          <c:yMode val="edge"/>
          <c:x val="0.11575644343990375"/>
          <c:y val="0.10946684490771001"/>
          <c:w val="0.86984378987277167"/>
          <c:h val="0.76126068961217941"/>
        </c:manualLayout>
      </c:layout>
      <c:barChart>
        <c:barDir val="col"/>
        <c:grouping val="clustered"/>
        <c:varyColors val="0"/>
        <c:ser>
          <c:idx val="0"/>
          <c:order val="0"/>
          <c:tx>
            <c:strRef>
              <c:f>'FRED Graph'!$C$11</c:f>
              <c:strCache>
                <c:ptCount val="1"/>
                <c:pt idx="0">
                  <c:v>GDPC1_CCA</c:v>
                </c:pt>
              </c:strCache>
            </c:strRef>
          </c:tx>
          <c:spPr>
            <a:solidFill>
              <a:srgbClr val="009BAB"/>
            </a:solidFill>
            <a:ln>
              <a:noFill/>
            </a:ln>
            <a:effectLst/>
          </c:spPr>
          <c:invertIfNegative val="0"/>
          <c:dPt>
            <c:idx val="21"/>
            <c:invertIfNegative val="0"/>
            <c:bubble3D val="0"/>
            <c:spPr>
              <a:solidFill>
                <a:srgbClr val="2E69E8"/>
              </a:solidFill>
              <a:ln>
                <a:noFill/>
              </a:ln>
              <a:effectLst/>
            </c:spPr>
            <c:extLst>
              <c:ext xmlns:c16="http://schemas.microsoft.com/office/drawing/2014/chart" uri="{C3380CC4-5D6E-409C-BE32-E72D297353CC}">
                <c16:uniqueId val="{00000001-3B71-4218-A80E-446638C85C11}"/>
              </c:ext>
            </c:extLst>
          </c:dPt>
          <c:dPt>
            <c:idx val="22"/>
            <c:invertIfNegative val="0"/>
            <c:bubble3D val="0"/>
            <c:spPr>
              <a:solidFill>
                <a:srgbClr val="2E69E8"/>
              </a:solidFill>
              <a:ln>
                <a:noFill/>
              </a:ln>
              <a:effectLst/>
            </c:spPr>
            <c:extLst>
              <c:ext xmlns:c16="http://schemas.microsoft.com/office/drawing/2014/chart" uri="{C3380CC4-5D6E-409C-BE32-E72D297353CC}">
                <c16:uniqueId val="{00000003-3B71-4218-A80E-446638C85C11}"/>
              </c:ext>
            </c:extLst>
          </c:dPt>
          <c:cat>
            <c:strRef>
              <c:f>'FRED Graph'!$B$12:$B$34</c:f>
              <c:strCache>
                <c:ptCount val="23"/>
                <c:pt idx="0">
                  <c:v>Q2 2017</c:v>
                </c:pt>
                <c:pt idx="1">
                  <c:v>Q3 2017</c:v>
                </c:pt>
                <c:pt idx="2">
                  <c:v>Q4 2017</c:v>
                </c:pt>
                <c:pt idx="3">
                  <c:v>Q1 2018</c:v>
                </c:pt>
                <c:pt idx="4">
                  <c:v>Q2 2018</c:v>
                </c:pt>
                <c:pt idx="5">
                  <c:v>Q3 2018</c:v>
                </c:pt>
                <c:pt idx="6">
                  <c:v>Q4 2018</c:v>
                </c:pt>
                <c:pt idx="7">
                  <c:v>Q1 2019</c:v>
                </c:pt>
                <c:pt idx="8">
                  <c:v>Q2 2019</c:v>
                </c:pt>
                <c:pt idx="9">
                  <c:v>Q3 2019</c:v>
                </c:pt>
                <c:pt idx="10">
                  <c:v>Q4 2019</c:v>
                </c:pt>
                <c:pt idx="11">
                  <c:v>Q1 2020</c:v>
                </c:pt>
                <c:pt idx="12">
                  <c:v>Q2 2020</c:v>
                </c:pt>
                <c:pt idx="13">
                  <c:v>Q3 2020</c:v>
                </c:pt>
                <c:pt idx="14">
                  <c:v>Q4 2020</c:v>
                </c:pt>
                <c:pt idx="15">
                  <c:v>Q1 2021</c:v>
                </c:pt>
                <c:pt idx="16">
                  <c:v>Q2 2021</c:v>
                </c:pt>
                <c:pt idx="17">
                  <c:v>Q3 2021</c:v>
                </c:pt>
                <c:pt idx="18">
                  <c:v>Q4 2021</c:v>
                </c:pt>
                <c:pt idx="19">
                  <c:v>Q1 2022</c:v>
                </c:pt>
                <c:pt idx="20">
                  <c:v>Q2 2022</c:v>
                </c:pt>
                <c:pt idx="21">
                  <c:v>2023 Estimates</c:v>
                </c:pt>
                <c:pt idx="22">
                  <c:v>2024 Estimates</c:v>
                </c:pt>
              </c:strCache>
            </c:strRef>
          </c:cat>
          <c:val>
            <c:numRef>
              <c:f>'FRED Graph'!$C$12:$C$34</c:f>
              <c:numCache>
                <c:formatCode>0.00%</c:formatCode>
                <c:ptCount val="23"/>
                <c:pt idx="0">
                  <c:v>2.2328199999999999E-2</c:v>
                </c:pt>
                <c:pt idx="1">
                  <c:v>2.86631E-2</c:v>
                </c:pt>
                <c:pt idx="2">
                  <c:v>3.74402E-2</c:v>
                </c:pt>
                <c:pt idx="3">
                  <c:v>3.0398399999999999E-2</c:v>
                </c:pt>
                <c:pt idx="4">
                  <c:v>3.32181E-2</c:v>
                </c:pt>
                <c:pt idx="5">
                  <c:v>1.92318E-2</c:v>
                </c:pt>
                <c:pt idx="6">
                  <c:v>8.9157000000000004E-3</c:v>
                </c:pt>
                <c:pt idx="7">
                  <c:v>2.3840400000000001E-2</c:v>
                </c:pt>
                <c:pt idx="8">
                  <c:v>3.1591899999999999E-2</c:v>
                </c:pt>
                <c:pt idx="9">
                  <c:v>2.7326400000000001E-2</c:v>
                </c:pt>
                <c:pt idx="10">
                  <c:v>1.8720000000000001E-2</c:v>
                </c:pt>
                <c:pt idx="11">
                  <c:v>-5.2486199999999997E-2</c:v>
                </c:pt>
                <c:pt idx="12">
                  <c:v>-0.37448540000000002</c:v>
                </c:pt>
                <c:pt idx="13">
                  <c:v>0.291051</c:v>
                </c:pt>
                <c:pt idx="14">
                  <c:v>4.4364099999999997E-2</c:v>
                </c:pt>
                <c:pt idx="15">
                  <c:v>6.0889800000000001E-2</c:v>
                </c:pt>
                <c:pt idx="16">
                  <c:v>6.5097299999999997E-2</c:v>
                </c:pt>
                <c:pt idx="17">
                  <c:v>2.2773000000000002E-2</c:v>
                </c:pt>
                <c:pt idx="18">
                  <c:v>6.6672400000000007E-2</c:v>
                </c:pt>
                <c:pt idx="19">
                  <c:v>-1.5859100000000001E-2</c:v>
                </c:pt>
                <c:pt idx="20">
                  <c:v>-5.7732E-3</c:v>
                </c:pt>
                <c:pt idx="21">
                  <c:v>8.9999999999999993E-3</c:v>
                </c:pt>
                <c:pt idx="22">
                  <c:v>1.6E-2</c:v>
                </c:pt>
              </c:numCache>
            </c:numRef>
          </c:val>
          <c:extLst>
            <c:ext xmlns:c16="http://schemas.microsoft.com/office/drawing/2014/chart" uri="{C3380CC4-5D6E-409C-BE32-E72D297353CC}">
              <c16:uniqueId val="{00000004-3B71-4218-A80E-446638C85C11}"/>
            </c:ext>
          </c:extLst>
        </c:ser>
        <c:dLbls>
          <c:showLegendKey val="0"/>
          <c:showVal val="0"/>
          <c:showCatName val="0"/>
          <c:showSerName val="0"/>
          <c:showPercent val="0"/>
          <c:showBubbleSize val="0"/>
        </c:dLbls>
        <c:gapWidth val="17"/>
        <c:overlap val="-27"/>
        <c:axId val="447306424"/>
        <c:axId val="447302160"/>
      </c:barChart>
      <c:catAx>
        <c:axId val="447306424"/>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447302160"/>
        <c:crosses val="autoZero"/>
        <c:auto val="1"/>
        <c:lblAlgn val="ctr"/>
        <c:lblOffset val="100"/>
        <c:noMultiLvlLbl val="0"/>
      </c:catAx>
      <c:valAx>
        <c:axId val="447302160"/>
        <c:scaling>
          <c:orientation val="minMax"/>
          <c:max val="0.30000000000000004"/>
          <c:min val="-0.4"/>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r>
                  <a:rPr lang="en-US" sz="900">
                    <a:solidFill>
                      <a:schemeClr val="tx1"/>
                    </a:solidFill>
                    <a:latin typeface="Roboto" panose="02000000000000000000" pitchFamily="2" charset="0"/>
                    <a:ea typeface="Roboto" panose="02000000000000000000" pitchFamily="2" charset="0"/>
                  </a:rPr>
                  <a:t>Continuously</a:t>
                </a:r>
                <a:r>
                  <a:rPr lang="en-US" sz="900" baseline="0">
                    <a:solidFill>
                      <a:schemeClr val="tx1"/>
                    </a:solidFill>
                    <a:latin typeface="Roboto" panose="02000000000000000000" pitchFamily="2" charset="0"/>
                    <a:ea typeface="Roboto" panose="02000000000000000000" pitchFamily="2" charset="0"/>
                  </a:rPr>
                  <a:t> Compounded Annual Rate of Change</a:t>
                </a:r>
                <a:endParaRPr lang="en-US" sz="900">
                  <a:solidFill>
                    <a:schemeClr val="tx1"/>
                  </a:solidFill>
                  <a:latin typeface="Roboto" panose="02000000000000000000" pitchFamily="2" charset="0"/>
                  <a:ea typeface="Roboto" panose="02000000000000000000" pitchFamily="2" charset="0"/>
                </a:endParaRP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0%" sourceLinked="0"/>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44730642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1" dirty="0">
                <a:latin typeface="IBM Plex Sans" panose="020B0503050203000203" pitchFamily="34" charset="0"/>
              </a:rPr>
              <a:t>Interest Rate Changes in Fed Tightening Cycles</a:t>
            </a:r>
          </a:p>
        </c:rich>
      </c:tx>
      <c:layout>
        <c:manualLayout>
          <c:xMode val="edge"/>
          <c:yMode val="edge"/>
          <c:x val="0.18402927590613111"/>
          <c:y val="4.3150176736184409E-4"/>
        </c:manualLayout>
      </c:layout>
      <c:overlay val="1"/>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3217609162491051E-2"/>
          <c:y val="6.1111111111111109E-2"/>
          <c:w val="0.88748946154457964"/>
          <c:h val="0.73778740157480305"/>
        </c:manualLayout>
      </c:layout>
      <c:scatterChart>
        <c:scatterStyle val="lineMarker"/>
        <c:varyColors val="0"/>
        <c:ser>
          <c:idx val="0"/>
          <c:order val="0"/>
          <c:tx>
            <c:strRef>
              <c:f>'Tightening Episodes'!$I$6</c:f>
              <c:strCache>
                <c:ptCount val="1"/>
                <c:pt idx="0">
                  <c:v>1994</c:v>
                </c:pt>
              </c:strCache>
            </c:strRef>
          </c:tx>
          <c:spPr>
            <a:ln w="19050" cap="rnd">
              <a:solidFill>
                <a:srgbClr val="1E5162"/>
              </a:solidFill>
              <a:round/>
            </a:ln>
            <a:effectLst/>
          </c:spPr>
          <c:marker>
            <c:symbol val="none"/>
          </c:marker>
          <c:xVal>
            <c:numRef>
              <c:f>'Tightening Episodes'!$G$7:$G$397</c:f>
              <c:numCache>
                <c:formatCode>0.00</c:formatCode>
                <c:ptCount val="391"/>
                <c:pt idx="0">
                  <c:v>-6</c:v>
                </c:pt>
                <c:pt idx="1">
                  <c:v>-5.953846153846154</c:v>
                </c:pt>
                <c:pt idx="2">
                  <c:v>-5.907692307692308</c:v>
                </c:pt>
                <c:pt idx="3">
                  <c:v>-5.8615384615384611</c:v>
                </c:pt>
                <c:pt idx="4">
                  <c:v>-5.8153846153846152</c:v>
                </c:pt>
                <c:pt idx="5">
                  <c:v>-5.7692307692307692</c:v>
                </c:pt>
                <c:pt idx="6">
                  <c:v>-5.7230769230769232</c:v>
                </c:pt>
                <c:pt idx="7">
                  <c:v>-5.6769230769230763</c:v>
                </c:pt>
                <c:pt idx="8">
                  <c:v>-5.6307692307692303</c:v>
                </c:pt>
                <c:pt idx="9">
                  <c:v>-5.5846153846153843</c:v>
                </c:pt>
                <c:pt idx="10">
                  <c:v>-5.5384615384615383</c:v>
                </c:pt>
                <c:pt idx="11">
                  <c:v>-5.4923076923076923</c:v>
                </c:pt>
                <c:pt idx="12">
                  <c:v>-5.4461538461538463</c:v>
                </c:pt>
                <c:pt idx="13">
                  <c:v>-5.4</c:v>
                </c:pt>
                <c:pt idx="14">
                  <c:v>-5.3538461538461544</c:v>
                </c:pt>
                <c:pt idx="15">
                  <c:v>-5.3076923076923075</c:v>
                </c:pt>
                <c:pt idx="16">
                  <c:v>-5.2615384615384615</c:v>
                </c:pt>
                <c:pt idx="17">
                  <c:v>-5.2153846153846155</c:v>
                </c:pt>
                <c:pt idx="18">
                  <c:v>-5.1692307692307695</c:v>
                </c:pt>
                <c:pt idx="19">
                  <c:v>-5.1230769230769226</c:v>
                </c:pt>
                <c:pt idx="20">
                  <c:v>-5.0769230769230766</c:v>
                </c:pt>
                <c:pt idx="21">
                  <c:v>-5.0307692307692307</c:v>
                </c:pt>
                <c:pt idx="22">
                  <c:v>-4.9846153846153847</c:v>
                </c:pt>
                <c:pt idx="23">
                  <c:v>-4.9384615384615387</c:v>
                </c:pt>
                <c:pt idx="24">
                  <c:v>-4.8923076923076927</c:v>
                </c:pt>
                <c:pt idx="25">
                  <c:v>-4.8461538461538467</c:v>
                </c:pt>
                <c:pt idx="26">
                  <c:v>-4.8000000000000007</c:v>
                </c:pt>
                <c:pt idx="27">
                  <c:v>-4.7538461538461538</c:v>
                </c:pt>
                <c:pt idx="28">
                  <c:v>-4.7076923076923078</c:v>
                </c:pt>
                <c:pt idx="29">
                  <c:v>-4.6615384615384619</c:v>
                </c:pt>
                <c:pt idx="30">
                  <c:v>-4.6153846153846159</c:v>
                </c:pt>
                <c:pt idx="31">
                  <c:v>-4.569230769230769</c:v>
                </c:pt>
                <c:pt idx="32">
                  <c:v>-4.523076923076923</c:v>
                </c:pt>
                <c:pt idx="33">
                  <c:v>-4.476923076923077</c:v>
                </c:pt>
                <c:pt idx="34">
                  <c:v>-4.430769230769231</c:v>
                </c:pt>
                <c:pt idx="35">
                  <c:v>-4.3846153846153841</c:v>
                </c:pt>
                <c:pt idx="36">
                  <c:v>-4.3384615384615381</c:v>
                </c:pt>
                <c:pt idx="37">
                  <c:v>-4.2923076923076922</c:v>
                </c:pt>
                <c:pt idx="38">
                  <c:v>-4.2461538461538462</c:v>
                </c:pt>
                <c:pt idx="39">
                  <c:v>-4.1999999999999993</c:v>
                </c:pt>
                <c:pt idx="40">
                  <c:v>-4.1538461538461533</c:v>
                </c:pt>
                <c:pt idx="41">
                  <c:v>-4.1076923076923073</c:v>
                </c:pt>
                <c:pt idx="42">
                  <c:v>-4.0615384615384613</c:v>
                </c:pt>
                <c:pt idx="43">
                  <c:v>-4.0153846153846153</c:v>
                </c:pt>
                <c:pt idx="44">
                  <c:v>-3.9692307692307693</c:v>
                </c:pt>
                <c:pt idx="45">
                  <c:v>-3.9230769230769234</c:v>
                </c:pt>
                <c:pt idx="46">
                  <c:v>-3.8769230769230774</c:v>
                </c:pt>
                <c:pt idx="47">
                  <c:v>-3.8307692307692305</c:v>
                </c:pt>
                <c:pt idx="48">
                  <c:v>-3.7846153846153845</c:v>
                </c:pt>
                <c:pt idx="49">
                  <c:v>-3.7384615384615385</c:v>
                </c:pt>
                <c:pt idx="50">
                  <c:v>-3.6923076923076925</c:v>
                </c:pt>
                <c:pt idx="51">
                  <c:v>-3.6461538461538456</c:v>
                </c:pt>
                <c:pt idx="52">
                  <c:v>-3.5999999999999996</c:v>
                </c:pt>
                <c:pt idx="53">
                  <c:v>-3.5538461538461537</c:v>
                </c:pt>
                <c:pt idx="54">
                  <c:v>-3.5076923076923077</c:v>
                </c:pt>
                <c:pt idx="55">
                  <c:v>-3.4615384615384612</c:v>
                </c:pt>
                <c:pt idx="56">
                  <c:v>-3.4153846153846152</c:v>
                </c:pt>
                <c:pt idx="57">
                  <c:v>-3.3692307692307693</c:v>
                </c:pt>
                <c:pt idx="58">
                  <c:v>-3.3230769230769233</c:v>
                </c:pt>
                <c:pt idx="59">
                  <c:v>-3.2769230769230768</c:v>
                </c:pt>
                <c:pt idx="60">
                  <c:v>-3.2307692307692308</c:v>
                </c:pt>
                <c:pt idx="61">
                  <c:v>-3.1846153846153848</c:v>
                </c:pt>
                <c:pt idx="62">
                  <c:v>-3.1384615384615389</c:v>
                </c:pt>
                <c:pt idx="63">
                  <c:v>-3.092307692307692</c:v>
                </c:pt>
                <c:pt idx="64">
                  <c:v>-3.046153846153846</c:v>
                </c:pt>
                <c:pt idx="65">
                  <c:v>-3</c:v>
                </c:pt>
                <c:pt idx="66">
                  <c:v>-2.953846153846154</c:v>
                </c:pt>
                <c:pt idx="67">
                  <c:v>-2.9076923076923076</c:v>
                </c:pt>
                <c:pt idx="68">
                  <c:v>-2.8615384615384616</c:v>
                </c:pt>
                <c:pt idx="69">
                  <c:v>-2.8153846153846152</c:v>
                </c:pt>
                <c:pt idx="70">
                  <c:v>-2.7692307692307692</c:v>
                </c:pt>
                <c:pt idx="71">
                  <c:v>-2.7230769230769232</c:v>
                </c:pt>
                <c:pt idx="72">
                  <c:v>-2.6769230769230772</c:v>
                </c:pt>
                <c:pt idx="73">
                  <c:v>-2.6307692307692307</c:v>
                </c:pt>
                <c:pt idx="74">
                  <c:v>-2.5846153846153848</c:v>
                </c:pt>
                <c:pt idx="75">
                  <c:v>-2.5384615384615383</c:v>
                </c:pt>
                <c:pt idx="76">
                  <c:v>-2.4923076923076923</c:v>
                </c:pt>
                <c:pt idx="77">
                  <c:v>-2.4461538461538463</c:v>
                </c:pt>
                <c:pt idx="78">
                  <c:v>-2.4000000000000004</c:v>
                </c:pt>
                <c:pt idx="79">
                  <c:v>-2.3538461538461539</c:v>
                </c:pt>
                <c:pt idx="80">
                  <c:v>-2.3076923076923079</c:v>
                </c:pt>
                <c:pt idx="81">
                  <c:v>-2.2615384615384615</c:v>
                </c:pt>
                <c:pt idx="82">
                  <c:v>-2.2153846153846155</c:v>
                </c:pt>
                <c:pt idx="83">
                  <c:v>-2.1692307692307691</c:v>
                </c:pt>
                <c:pt idx="84">
                  <c:v>-2.1230769230769231</c:v>
                </c:pt>
                <c:pt idx="85">
                  <c:v>-2.0769230769230766</c:v>
                </c:pt>
                <c:pt idx="86">
                  <c:v>-2.0307692307692307</c:v>
                </c:pt>
                <c:pt idx="87">
                  <c:v>-1.9846153846153847</c:v>
                </c:pt>
                <c:pt idx="88">
                  <c:v>-1.9384615384615387</c:v>
                </c:pt>
                <c:pt idx="89">
                  <c:v>-1.8923076923076922</c:v>
                </c:pt>
                <c:pt idx="90">
                  <c:v>-1.8461538461538463</c:v>
                </c:pt>
                <c:pt idx="91">
                  <c:v>-1.7999999999999998</c:v>
                </c:pt>
                <c:pt idx="92">
                  <c:v>-1.7538461538461538</c:v>
                </c:pt>
                <c:pt idx="93">
                  <c:v>-1.7076923076923076</c:v>
                </c:pt>
                <c:pt idx="94">
                  <c:v>-1.6615384615384616</c:v>
                </c:pt>
                <c:pt idx="95">
                  <c:v>-1.6153846153846154</c:v>
                </c:pt>
                <c:pt idx="96">
                  <c:v>-1.5692307692307694</c:v>
                </c:pt>
                <c:pt idx="97">
                  <c:v>-1.523076923076923</c:v>
                </c:pt>
                <c:pt idx="98">
                  <c:v>-1.476923076923077</c:v>
                </c:pt>
                <c:pt idx="99">
                  <c:v>-1.4307692307692308</c:v>
                </c:pt>
                <c:pt idx="100">
                  <c:v>-1.3846153846153846</c:v>
                </c:pt>
                <c:pt idx="101">
                  <c:v>-1.3384615384615386</c:v>
                </c:pt>
                <c:pt idx="102">
                  <c:v>-1.2923076923076924</c:v>
                </c:pt>
                <c:pt idx="103">
                  <c:v>-1.2461538461538462</c:v>
                </c:pt>
                <c:pt idx="104">
                  <c:v>-1.2000000000000002</c:v>
                </c:pt>
                <c:pt idx="105">
                  <c:v>-1.153846153846154</c:v>
                </c:pt>
                <c:pt idx="106">
                  <c:v>-1.1076923076923078</c:v>
                </c:pt>
                <c:pt idx="107">
                  <c:v>-1.0615384615384615</c:v>
                </c:pt>
                <c:pt idx="108">
                  <c:v>-1.0153846153846153</c:v>
                </c:pt>
                <c:pt idx="109">
                  <c:v>-0.96923076923076934</c:v>
                </c:pt>
                <c:pt idx="110">
                  <c:v>-0.92307692307692313</c:v>
                </c:pt>
                <c:pt idx="111">
                  <c:v>-0.87692307692307692</c:v>
                </c:pt>
                <c:pt idx="112">
                  <c:v>-0.83076923076923082</c:v>
                </c:pt>
                <c:pt idx="113">
                  <c:v>-0.78461538461538471</c:v>
                </c:pt>
                <c:pt idx="114">
                  <c:v>-0.7384615384615385</c:v>
                </c:pt>
                <c:pt idx="115">
                  <c:v>-0.69230769230769229</c:v>
                </c:pt>
                <c:pt idx="116">
                  <c:v>-0.64615384615384619</c:v>
                </c:pt>
                <c:pt idx="117">
                  <c:v>-0.60000000000000009</c:v>
                </c:pt>
                <c:pt idx="118">
                  <c:v>-0.55384615384615388</c:v>
                </c:pt>
                <c:pt idx="119">
                  <c:v>-0.50769230769230766</c:v>
                </c:pt>
                <c:pt idx="120">
                  <c:v>-0.46153846153846156</c:v>
                </c:pt>
                <c:pt idx="121">
                  <c:v>-0.41538461538461541</c:v>
                </c:pt>
                <c:pt idx="122">
                  <c:v>-0.36923076923076925</c:v>
                </c:pt>
                <c:pt idx="123">
                  <c:v>-0.32307692307692309</c:v>
                </c:pt>
                <c:pt idx="124">
                  <c:v>-0.27692307692307694</c:v>
                </c:pt>
                <c:pt idx="125">
                  <c:v>-0.23076923076923078</c:v>
                </c:pt>
                <c:pt idx="126">
                  <c:v>-0.18461538461538463</c:v>
                </c:pt>
                <c:pt idx="127">
                  <c:v>-0.13846153846153847</c:v>
                </c:pt>
                <c:pt idx="128">
                  <c:v>-9.2307692307692313E-2</c:v>
                </c:pt>
                <c:pt idx="129">
                  <c:v>-4.6153846153846156E-2</c:v>
                </c:pt>
                <c:pt idx="130">
                  <c:v>0</c:v>
                </c:pt>
                <c:pt idx="131">
                  <c:v>0.54615384615384621</c:v>
                </c:pt>
                <c:pt idx="132">
                  <c:v>0.59230769230769231</c:v>
                </c:pt>
                <c:pt idx="133">
                  <c:v>0.63846153846153841</c:v>
                </c:pt>
                <c:pt idx="134">
                  <c:v>0.68461538461538463</c:v>
                </c:pt>
                <c:pt idx="135">
                  <c:v>0.73076923076923084</c:v>
                </c:pt>
                <c:pt idx="136">
                  <c:v>0.77692307692307694</c:v>
                </c:pt>
                <c:pt idx="137">
                  <c:v>0.82307692307692304</c:v>
                </c:pt>
                <c:pt idx="138">
                  <c:v>0.86923076923076925</c:v>
                </c:pt>
                <c:pt idx="139">
                  <c:v>0.91538461538461546</c:v>
                </c:pt>
                <c:pt idx="140">
                  <c:v>0.96153846153846156</c:v>
                </c:pt>
                <c:pt idx="141">
                  <c:v>1.0076923076923077</c:v>
                </c:pt>
                <c:pt idx="142">
                  <c:v>1.0538461538461539</c:v>
                </c:pt>
                <c:pt idx="143">
                  <c:v>1.1000000000000001</c:v>
                </c:pt>
                <c:pt idx="144">
                  <c:v>1.1461538461538461</c:v>
                </c:pt>
                <c:pt idx="145">
                  <c:v>1.1923076923076923</c:v>
                </c:pt>
                <c:pt idx="146">
                  <c:v>1.2384615384615385</c:v>
                </c:pt>
                <c:pt idx="147">
                  <c:v>1.2846153846153847</c:v>
                </c:pt>
                <c:pt idx="148">
                  <c:v>1.3307692307692309</c:v>
                </c:pt>
                <c:pt idx="149">
                  <c:v>1.3769230769230769</c:v>
                </c:pt>
                <c:pt idx="150">
                  <c:v>1.4230769230769231</c:v>
                </c:pt>
                <c:pt idx="151">
                  <c:v>1.4692307692307693</c:v>
                </c:pt>
                <c:pt idx="152">
                  <c:v>1.5153846153846153</c:v>
                </c:pt>
                <c:pt idx="153">
                  <c:v>1.5615384615384615</c:v>
                </c:pt>
                <c:pt idx="154">
                  <c:v>1.6076923076923078</c:v>
                </c:pt>
                <c:pt idx="155">
                  <c:v>1.653846153846154</c:v>
                </c:pt>
                <c:pt idx="156">
                  <c:v>1.7000000000000002</c:v>
                </c:pt>
                <c:pt idx="157">
                  <c:v>1.7461538461538462</c:v>
                </c:pt>
                <c:pt idx="158">
                  <c:v>1.7923076923076924</c:v>
                </c:pt>
                <c:pt idx="159">
                  <c:v>1.8384615384615386</c:v>
                </c:pt>
                <c:pt idx="160">
                  <c:v>1.8846153846153846</c:v>
                </c:pt>
                <c:pt idx="161">
                  <c:v>1.9307692307692308</c:v>
                </c:pt>
                <c:pt idx="162">
                  <c:v>1.976923076923077</c:v>
                </c:pt>
                <c:pt idx="163">
                  <c:v>2.023076923076923</c:v>
                </c:pt>
                <c:pt idx="164">
                  <c:v>2.0692307692307694</c:v>
                </c:pt>
                <c:pt idx="165">
                  <c:v>2.1153846153846154</c:v>
                </c:pt>
                <c:pt idx="166">
                  <c:v>2.1615384615384619</c:v>
                </c:pt>
                <c:pt idx="167">
                  <c:v>2.2076923076923078</c:v>
                </c:pt>
                <c:pt idx="168">
                  <c:v>2.2538461538461538</c:v>
                </c:pt>
                <c:pt idx="169">
                  <c:v>2.2999999999999998</c:v>
                </c:pt>
                <c:pt idx="170">
                  <c:v>2.3461538461538463</c:v>
                </c:pt>
                <c:pt idx="171">
                  <c:v>2.3923076923076922</c:v>
                </c:pt>
                <c:pt idx="172">
                  <c:v>2.4384615384615387</c:v>
                </c:pt>
                <c:pt idx="173">
                  <c:v>2.4846153846153847</c:v>
                </c:pt>
                <c:pt idx="174">
                  <c:v>2.5307692307692307</c:v>
                </c:pt>
                <c:pt idx="175">
                  <c:v>2.5769230769230766</c:v>
                </c:pt>
                <c:pt idx="176">
                  <c:v>2.6230769230769231</c:v>
                </c:pt>
                <c:pt idx="177">
                  <c:v>2.6692307692307691</c:v>
                </c:pt>
                <c:pt idx="178">
                  <c:v>2.7153846153846155</c:v>
                </c:pt>
                <c:pt idx="179">
                  <c:v>2.7615384615384615</c:v>
                </c:pt>
                <c:pt idx="180">
                  <c:v>2.8076923076923079</c:v>
                </c:pt>
                <c:pt idx="181">
                  <c:v>2.8538461538461539</c:v>
                </c:pt>
                <c:pt idx="182">
                  <c:v>2.9000000000000004</c:v>
                </c:pt>
                <c:pt idx="183">
                  <c:v>2.9461538461538463</c:v>
                </c:pt>
                <c:pt idx="184">
                  <c:v>2.9923076923076923</c:v>
                </c:pt>
                <c:pt idx="185">
                  <c:v>3.0384615384615383</c:v>
                </c:pt>
                <c:pt idx="186">
                  <c:v>3.0846153846153848</c:v>
                </c:pt>
                <c:pt idx="187">
                  <c:v>3.1307692307692307</c:v>
                </c:pt>
                <c:pt idx="188">
                  <c:v>3.1769230769230772</c:v>
                </c:pt>
                <c:pt idx="189">
                  <c:v>3.2230769230769232</c:v>
                </c:pt>
                <c:pt idx="190">
                  <c:v>3.2692307692307692</c:v>
                </c:pt>
                <c:pt idx="191">
                  <c:v>3.3153846153846152</c:v>
                </c:pt>
                <c:pt idx="192">
                  <c:v>3.3615384615384616</c:v>
                </c:pt>
                <c:pt idx="193">
                  <c:v>3.4076923076923076</c:v>
                </c:pt>
                <c:pt idx="194">
                  <c:v>3.453846153846154</c:v>
                </c:pt>
                <c:pt idx="195">
                  <c:v>3.5</c:v>
                </c:pt>
                <c:pt idx="196">
                  <c:v>3.546153846153846</c:v>
                </c:pt>
                <c:pt idx="197">
                  <c:v>3.592307692307692</c:v>
                </c:pt>
                <c:pt idx="198">
                  <c:v>3.6384615384615389</c:v>
                </c:pt>
                <c:pt idx="199">
                  <c:v>3.6846153846153848</c:v>
                </c:pt>
                <c:pt idx="200">
                  <c:v>3.7307692307692308</c:v>
                </c:pt>
                <c:pt idx="201">
                  <c:v>3.7769230769230768</c:v>
                </c:pt>
                <c:pt idx="202">
                  <c:v>3.8230769230769233</c:v>
                </c:pt>
                <c:pt idx="203">
                  <c:v>3.8692307692307693</c:v>
                </c:pt>
                <c:pt idx="204">
                  <c:v>3.9153846153846152</c:v>
                </c:pt>
                <c:pt idx="205">
                  <c:v>3.9615384615384612</c:v>
                </c:pt>
                <c:pt idx="206">
                  <c:v>4.0076923076923077</c:v>
                </c:pt>
                <c:pt idx="207">
                  <c:v>4.0538461538461537</c:v>
                </c:pt>
                <c:pt idx="208">
                  <c:v>4.0999999999999996</c:v>
                </c:pt>
                <c:pt idx="209">
                  <c:v>4.1461538461538456</c:v>
                </c:pt>
                <c:pt idx="210">
                  <c:v>4.1923076923076925</c:v>
                </c:pt>
                <c:pt idx="211">
                  <c:v>4.2384615384615385</c:v>
                </c:pt>
                <c:pt idx="212">
                  <c:v>4.2846153846153845</c:v>
                </c:pt>
                <c:pt idx="213">
                  <c:v>4.3307692307692305</c:v>
                </c:pt>
                <c:pt idx="214">
                  <c:v>4.3769230769230774</c:v>
                </c:pt>
                <c:pt idx="215">
                  <c:v>4.4230769230769234</c:v>
                </c:pt>
                <c:pt idx="216">
                  <c:v>4.4692307692307693</c:v>
                </c:pt>
                <c:pt idx="217">
                  <c:v>4.5153846153846153</c:v>
                </c:pt>
                <c:pt idx="218">
                  <c:v>4.5615384615384613</c:v>
                </c:pt>
                <c:pt idx="219">
                  <c:v>4.6076923076923073</c:v>
                </c:pt>
                <c:pt idx="220">
                  <c:v>4.6538461538461533</c:v>
                </c:pt>
                <c:pt idx="221">
                  <c:v>4.6999999999999993</c:v>
                </c:pt>
                <c:pt idx="222">
                  <c:v>4.7461538461538462</c:v>
                </c:pt>
                <c:pt idx="223">
                  <c:v>4.7923076923076922</c:v>
                </c:pt>
                <c:pt idx="224">
                  <c:v>4.8384615384615381</c:v>
                </c:pt>
                <c:pt idx="225">
                  <c:v>4.8846153846153841</c:v>
                </c:pt>
                <c:pt idx="226">
                  <c:v>4.930769230769231</c:v>
                </c:pt>
                <c:pt idx="227">
                  <c:v>4.976923076923077</c:v>
                </c:pt>
                <c:pt idx="228">
                  <c:v>5.023076923076923</c:v>
                </c:pt>
                <c:pt idx="229">
                  <c:v>5.069230769230769</c:v>
                </c:pt>
                <c:pt idx="230">
                  <c:v>5.1153846153846159</c:v>
                </c:pt>
                <c:pt idx="231">
                  <c:v>5.1615384615384619</c:v>
                </c:pt>
                <c:pt idx="232">
                  <c:v>5.2076923076923078</c:v>
                </c:pt>
                <c:pt idx="233">
                  <c:v>5.2538461538461538</c:v>
                </c:pt>
                <c:pt idx="234">
                  <c:v>5.3000000000000007</c:v>
                </c:pt>
                <c:pt idx="235">
                  <c:v>5.3461538461538467</c:v>
                </c:pt>
                <c:pt idx="236">
                  <c:v>5.3923076923076927</c:v>
                </c:pt>
                <c:pt idx="237">
                  <c:v>5.4384615384615387</c:v>
                </c:pt>
                <c:pt idx="238">
                  <c:v>5.4846153846153847</c:v>
                </c:pt>
                <c:pt idx="239">
                  <c:v>5.5307692307692307</c:v>
                </c:pt>
                <c:pt idx="240">
                  <c:v>5.5769230769230766</c:v>
                </c:pt>
                <c:pt idx="241">
                  <c:v>5.6230769230769226</c:v>
                </c:pt>
                <c:pt idx="242">
                  <c:v>5.6692307692307695</c:v>
                </c:pt>
                <c:pt idx="243">
                  <c:v>5.7153846153846155</c:v>
                </c:pt>
                <c:pt idx="244">
                  <c:v>5.7615384615384615</c:v>
                </c:pt>
                <c:pt idx="245">
                  <c:v>5.8076923076923075</c:v>
                </c:pt>
                <c:pt idx="246">
                  <c:v>5.8538461538461544</c:v>
                </c:pt>
                <c:pt idx="247">
                  <c:v>5.9</c:v>
                </c:pt>
                <c:pt idx="248">
                  <c:v>5.9461538461538463</c:v>
                </c:pt>
                <c:pt idx="249">
                  <c:v>5.9923076923076923</c:v>
                </c:pt>
                <c:pt idx="250">
                  <c:v>6.0384615384615383</c:v>
                </c:pt>
                <c:pt idx="251">
                  <c:v>6.0846153846153843</c:v>
                </c:pt>
                <c:pt idx="252">
                  <c:v>6.1307692307692303</c:v>
                </c:pt>
                <c:pt idx="253">
                  <c:v>6.1769230769230763</c:v>
                </c:pt>
                <c:pt idx="254">
                  <c:v>6.2230769230769232</c:v>
                </c:pt>
                <c:pt idx="255">
                  <c:v>6.2692307692307692</c:v>
                </c:pt>
                <c:pt idx="256">
                  <c:v>6.3153846153846152</c:v>
                </c:pt>
                <c:pt idx="257">
                  <c:v>6.3615384615384611</c:v>
                </c:pt>
                <c:pt idx="258">
                  <c:v>6.407692307692308</c:v>
                </c:pt>
                <c:pt idx="259">
                  <c:v>6.453846153846154</c:v>
                </c:pt>
                <c:pt idx="260">
                  <c:v>6.5</c:v>
                </c:pt>
                <c:pt idx="261">
                  <c:v>6.546153846153846</c:v>
                </c:pt>
                <c:pt idx="262">
                  <c:v>6.592307692307692</c:v>
                </c:pt>
                <c:pt idx="263">
                  <c:v>6.638461538461538</c:v>
                </c:pt>
                <c:pt idx="264">
                  <c:v>6.684615384615384</c:v>
                </c:pt>
                <c:pt idx="265">
                  <c:v>6.7307692307692317</c:v>
                </c:pt>
                <c:pt idx="266">
                  <c:v>6.7769230769230777</c:v>
                </c:pt>
                <c:pt idx="267">
                  <c:v>6.8230769230769237</c:v>
                </c:pt>
                <c:pt idx="268">
                  <c:v>6.8692307692307697</c:v>
                </c:pt>
                <c:pt idx="269">
                  <c:v>6.9153846153846157</c:v>
                </c:pt>
                <c:pt idx="270">
                  <c:v>6.9615384615384617</c:v>
                </c:pt>
                <c:pt idx="271">
                  <c:v>7.1076923076923073</c:v>
                </c:pt>
                <c:pt idx="272">
                  <c:v>7.1538461538461533</c:v>
                </c:pt>
                <c:pt idx="273">
                  <c:v>7.2</c:v>
                </c:pt>
                <c:pt idx="274">
                  <c:v>7.2461538461538462</c:v>
                </c:pt>
                <c:pt idx="275">
                  <c:v>7.2923076923076922</c:v>
                </c:pt>
                <c:pt idx="276">
                  <c:v>7.3384615384615381</c:v>
                </c:pt>
                <c:pt idx="277">
                  <c:v>7.3846153846153841</c:v>
                </c:pt>
                <c:pt idx="278">
                  <c:v>7.4307692307692301</c:v>
                </c:pt>
                <c:pt idx="279">
                  <c:v>7.4769230769230761</c:v>
                </c:pt>
                <c:pt idx="280">
                  <c:v>7.5230769230769221</c:v>
                </c:pt>
                <c:pt idx="281">
                  <c:v>7.569230769230769</c:v>
                </c:pt>
                <c:pt idx="282">
                  <c:v>7.615384615384615</c:v>
                </c:pt>
                <c:pt idx="283">
                  <c:v>7.661538461538461</c:v>
                </c:pt>
                <c:pt idx="284">
                  <c:v>7.707692307692307</c:v>
                </c:pt>
                <c:pt idx="285">
                  <c:v>7.7538461538461529</c:v>
                </c:pt>
                <c:pt idx="286">
                  <c:v>7.7999999999999989</c:v>
                </c:pt>
                <c:pt idx="287">
                  <c:v>7.8461538461538449</c:v>
                </c:pt>
                <c:pt idx="288">
                  <c:v>7.8923076923076909</c:v>
                </c:pt>
                <c:pt idx="289">
                  <c:v>7.9384615384615387</c:v>
                </c:pt>
                <c:pt idx="290">
                  <c:v>7.9846153846153847</c:v>
                </c:pt>
                <c:pt idx="291">
                  <c:v>8.0307692307692307</c:v>
                </c:pt>
                <c:pt idx="292">
                  <c:v>8.0769230769230766</c:v>
                </c:pt>
                <c:pt idx="293">
                  <c:v>8.1230769230769226</c:v>
                </c:pt>
                <c:pt idx="294">
                  <c:v>8.1692307692307686</c:v>
                </c:pt>
                <c:pt idx="295">
                  <c:v>8.2153846153846146</c:v>
                </c:pt>
                <c:pt idx="296">
                  <c:v>8.2615384615384606</c:v>
                </c:pt>
                <c:pt idx="297">
                  <c:v>8.3076923076923084</c:v>
                </c:pt>
                <c:pt idx="298">
                  <c:v>8.3538461538461544</c:v>
                </c:pt>
                <c:pt idx="299">
                  <c:v>8.4</c:v>
                </c:pt>
                <c:pt idx="300">
                  <c:v>8.4461538461538463</c:v>
                </c:pt>
                <c:pt idx="301">
                  <c:v>8.4923076923076923</c:v>
                </c:pt>
                <c:pt idx="302">
                  <c:v>8.5384615384615383</c:v>
                </c:pt>
                <c:pt idx="303">
                  <c:v>8.5846153846153843</c:v>
                </c:pt>
                <c:pt idx="304">
                  <c:v>8.6307692307692303</c:v>
                </c:pt>
                <c:pt idx="305">
                  <c:v>8.6769230769230763</c:v>
                </c:pt>
                <c:pt idx="306">
                  <c:v>8.7230769230769223</c:v>
                </c:pt>
                <c:pt idx="307">
                  <c:v>8.7692307692307683</c:v>
                </c:pt>
                <c:pt idx="308">
                  <c:v>8.8153846153846143</c:v>
                </c:pt>
                <c:pt idx="309">
                  <c:v>8.8615384615384603</c:v>
                </c:pt>
                <c:pt idx="310">
                  <c:v>8.9076923076923062</c:v>
                </c:pt>
                <c:pt idx="311">
                  <c:v>8.9538461538461522</c:v>
                </c:pt>
                <c:pt idx="312">
                  <c:v>9.1999999999999993</c:v>
                </c:pt>
                <c:pt idx="313">
                  <c:v>9.2461538461538471</c:v>
                </c:pt>
                <c:pt idx="314">
                  <c:v>9.292307692307693</c:v>
                </c:pt>
                <c:pt idx="315">
                  <c:v>9.338461538461539</c:v>
                </c:pt>
                <c:pt idx="316">
                  <c:v>9.384615384615385</c:v>
                </c:pt>
                <c:pt idx="317">
                  <c:v>9.430769230769231</c:v>
                </c:pt>
                <c:pt idx="318">
                  <c:v>9.476923076923077</c:v>
                </c:pt>
                <c:pt idx="319">
                  <c:v>9.523076923076923</c:v>
                </c:pt>
                <c:pt idx="320">
                  <c:v>9.569230769230769</c:v>
                </c:pt>
                <c:pt idx="321">
                  <c:v>9.6153846153846168</c:v>
                </c:pt>
                <c:pt idx="322">
                  <c:v>9.6615384615384627</c:v>
                </c:pt>
                <c:pt idx="323">
                  <c:v>9.7076923076923087</c:v>
                </c:pt>
                <c:pt idx="324">
                  <c:v>9.7538461538461547</c:v>
                </c:pt>
                <c:pt idx="325">
                  <c:v>9.8000000000000007</c:v>
                </c:pt>
                <c:pt idx="326">
                  <c:v>9.8461538461538467</c:v>
                </c:pt>
                <c:pt idx="327">
                  <c:v>9.8923076923076927</c:v>
                </c:pt>
                <c:pt idx="328">
                  <c:v>9.9384615384615387</c:v>
                </c:pt>
                <c:pt idx="329">
                  <c:v>9.9846153846153847</c:v>
                </c:pt>
                <c:pt idx="330">
                  <c:v>10.030769230769232</c:v>
                </c:pt>
                <c:pt idx="331">
                  <c:v>10.076923076923078</c:v>
                </c:pt>
                <c:pt idx="332">
                  <c:v>10.123076923076924</c:v>
                </c:pt>
                <c:pt idx="333">
                  <c:v>10.16923076923077</c:v>
                </c:pt>
                <c:pt idx="334">
                  <c:v>10.215384615384616</c:v>
                </c:pt>
                <c:pt idx="335">
                  <c:v>10.261538461538462</c:v>
                </c:pt>
                <c:pt idx="336">
                  <c:v>10.307692307692308</c:v>
                </c:pt>
                <c:pt idx="337">
                  <c:v>10.353846153846154</c:v>
                </c:pt>
                <c:pt idx="338">
                  <c:v>10.400000000000002</c:v>
                </c:pt>
                <c:pt idx="339">
                  <c:v>10.446153846153848</c:v>
                </c:pt>
                <c:pt idx="340">
                  <c:v>10.492307692307694</c:v>
                </c:pt>
                <c:pt idx="341">
                  <c:v>10.53846153846154</c:v>
                </c:pt>
                <c:pt idx="342">
                  <c:v>10.584615384615386</c:v>
                </c:pt>
                <c:pt idx="343">
                  <c:v>10.630769230769232</c:v>
                </c:pt>
                <c:pt idx="344">
                  <c:v>10.676923076923078</c:v>
                </c:pt>
                <c:pt idx="345">
                  <c:v>10.723076923076924</c:v>
                </c:pt>
                <c:pt idx="346">
                  <c:v>10.76923076923077</c:v>
                </c:pt>
                <c:pt idx="347">
                  <c:v>10.815384615384616</c:v>
                </c:pt>
                <c:pt idx="348">
                  <c:v>10.861538461538462</c:v>
                </c:pt>
                <c:pt idx="349">
                  <c:v>10.907692307692308</c:v>
                </c:pt>
                <c:pt idx="350">
                  <c:v>10.953846153846154</c:v>
                </c:pt>
                <c:pt idx="351">
                  <c:v>11.1</c:v>
                </c:pt>
                <c:pt idx="352">
                  <c:v>11.146153846153846</c:v>
                </c:pt>
                <c:pt idx="353">
                  <c:v>11.192307692307692</c:v>
                </c:pt>
                <c:pt idx="354">
                  <c:v>11.238461538461539</c:v>
                </c:pt>
                <c:pt idx="355">
                  <c:v>11.284615384615385</c:v>
                </c:pt>
                <c:pt idx="356">
                  <c:v>11.330769230769231</c:v>
                </c:pt>
                <c:pt idx="357">
                  <c:v>11.376923076923077</c:v>
                </c:pt>
                <c:pt idx="358">
                  <c:v>11.423076923076923</c:v>
                </c:pt>
                <c:pt idx="359">
                  <c:v>11.469230769230769</c:v>
                </c:pt>
                <c:pt idx="360">
                  <c:v>11.515384615384615</c:v>
                </c:pt>
                <c:pt idx="361">
                  <c:v>11.561538461538461</c:v>
                </c:pt>
                <c:pt idx="362">
                  <c:v>11.607692307692309</c:v>
                </c:pt>
                <c:pt idx="363">
                  <c:v>11.653846153846155</c:v>
                </c:pt>
                <c:pt idx="364">
                  <c:v>11.700000000000001</c:v>
                </c:pt>
                <c:pt idx="365">
                  <c:v>11.746153846153847</c:v>
                </c:pt>
                <c:pt idx="366">
                  <c:v>11.792307692307693</c:v>
                </c:pt>
                <c:pt idx="367">
                  <c:v>11.838461538461539</c:v>
                </c:pt>
                <c:pt idx="368">
                  <c:v>11.884615384615385</c:v>
                </c:pt>
                <c:pt idx="369">
                  <c:v>11.930769230769231</c:v>
                </c:pt>
                <c:pt idx="370">
                  <c:v>11.976923076923077</c:v>
                </c:pt>
                <c:pt idx="371">
                  <c:v>12.023076923076923</c:v>
                </c:pt>
                <c:pt idx="372">
                  <c:v>12.069230769230769</c:v>
                </c:pt>
                <c:pt idx="373">
                  <c:v>12.115384615384615</c:v>
                </c:pt>
                <c:pt idx="374">
                  <c:v>12.161538461538461</c:v>
                </c:pt>
                <c:pt idx="375">
                  <c:v>12.207692307692307</c:v>
                </c:pt>
                <c:pt idx="376">
                  <c:v>12.253846153846153</c:v>
                </c:pt>
                <c:pt idx="377">
                  <c:v>12.299999999999999</c:v>
                </c:pt>
                <c:pt idx="378">
                  <c:v>12.346153846153847</c:v>
                </c:pt>
                <c:pt idx="379">
                  <c:v>12.392307692307693</c:v>
                </c:pt>
                <c:pt idx="380">
                  <c:v>12.438461538461539</c:v>
                </c:pt>
                <c:pt idx="381">
                  <c:v>12.484615384615385</c:v>
                </c:pt>
                <c:pt idx="382">
                  <c:v>12.530769230769231</c:v>
                </c:pt>
                <c:pt idx="383">
                  <c:v>12.576923076923077</c:v>
                </c:pt>
                <c:pt idx="384">
                  <c:v>12.623076923076923</c:v>
                </c:pt>
                <c:pt idx="385">
                  <c:v>12.669230769230769</c:v>
                </c:pt>
                <c:pt idx="386">
                  <c:v>12.715384615384616</c:v>
                </c:pt>
                <c:pt idx="387">
                  <c:v>12.761538461538462</c:v>
                </c:pt>
                <c:pt idx="388">
                  <c:v>12.807692307692308</c:v>
                </c:pt>
                <c:pt idx="389">
                  <c:v>12.853846153846154</c:v>
                </c:pt>
                <c:pt idx="390">
                  <c:v>12.9</c:v>
                </c:pt>
              </c:numCache>
            </c:numRef>
          </c:xVal>
          <c:yVal>
            <c:numRef>
              <c:f>'Tightening Episodes'!$I$7:$I$397</c:f>
              <c:numCache>
                <c:formatCode>General</c:formatCode>
                <c:ptCount val="391"/>
                <c:pt idx="0">
                  <c:v>0</c:v>
                </c:pt>
                <c:pt idx="1">
                  <c:v>-3.2799999999999052E-2</c:v>
                </c:pt>
                <c:pt idx="2">
                  <c:v>-3.3999999999999808E-2</c:v>
                </c:pt>
                <c:pt idx="3">
                  <c:v>-5.8199999999999363E-2</c:v>
                </c:pt>
                <c:pt idx="4">
                  <c:v>-7.0399999999999352E-2</c:v>
                </c:pt>
                <c:pt idx="5">
                  <c:v>-0.11199999999999921</c:v>
                </c:pt>
                <c:pt idx="6">
                  <c:v>-0.13260000000000005</c:v>
                </c:pt>
                <c:pt idx="7">
                  <c:v>-0.12699999999999978</c:v>
                </c:pt>
                <c:pt idx="8">
                  <c:v>-0.15559999999999974</c:v>
                </c:pt>
                <c:pt idx="9">
                  <c:v>-0.19559999999999977</c:v>
                </c:pt>
                <c:pt idx="10">
                  <c:v>-0.19439999999999902</c:v>
                </c:pt>
                <c:pt idx="11">
                  <c:v>-0.1913999999999989</c:v>
                </c:pt>
                <c:pt idx="12">
                  <c:v>-0.22299999999999986</c:v>
                </c:pt>
                <c:pt idx="13">
                  <c:v>-0.25039999999999996</c:v>
                </c:pt>
                <c:pt idx="14">
                  <c:v>-0.28179999999999961</c:v>
                </c:pt>
                <c:pt idx="15">
                  <c:v>-0.25279999999999969</c:v>
                </c:pt>
                <c:pt idx="16">
                  <c:v>-0.27859999999999996</c:v>
                </c:pt>
                <c:pt idx="17">
                  <c:v>-0.28219999999999956</c:v>
                </c:pt>
                <c:pt idx="18">
                  <c:v>-0.28279999999999905</c:v>
                </c:pt>
                <c:pt idx="19">
                  <c:v>-0.31879999999999953</c:v>
                </c:pt>
                <c:pt idx="20">
                  <c:v>-0.39399999999999924</c:v>
                </c:pt>
                <c:pt idx="21">
                  <c:v>-0.39319999999999933</c:v>
                </c:pt>
                <c:pt idx="22">
                  <c:v>-0.39979999999999993</c:v>
                </c:pt>
                <c:pt idx="23">
                  <c:v>-0.42019999999999946</c:v>
                </c:pt>
                <c:pt idx="24">
                  <c:v>-0.3213999999999988</c:v>
                </c:pt>
                <c:pt idx="25">
                  <c:v>-0.36679999999999868</c:v>
                </c:pt>
                <c:pt idx="26">
                  <c:v>-0.36179999999999968</c:v>
                </c:pt>
                <c:pt idx="27">
                  <c:v>-0.29819999999999958</c:v>
                </c:pt>
                <c:pt idx="28">
                  <c:v>-0.30999999999999961</c:v>
                </c:pt>
                <c:pt idx="29">
                  <c:v>-0.27579999999999938</c:v>
                </c:pt>
                <c:pt idx="30">
                  <c:v>-0.27539999999999942</c:v>
                </c:pt>
                <c:pt idx="31">
                  <c:v>-0.2347999999999999</c:v>
                </c:pt>
                <c:pt idx="32">
                  <c:v>-0.22999999999999954</c:v>
                </c:pt>
                <c:pt idx="33">
                  <c:v>-0.23259999999999881</c:v>
                </c:pt>
                <c:pt idx="34">
                  <c:v>-0.23899999999999899</c:v>
                </c:pt>
                <c:pt idx="35">
                  <c:v>-0.26119999999999877</c:v>
                </c:pt>
                <c:pt idx="36">
                  <c:v>-0.32539999999999925</c:v>
                </c:pt>
                <c:pt idx="37">
                  <c:v>-0.32679999999999954</c:v>
                </c:pt>
                <c:pt idx="38">
                  <c:v>-0.29499999999999904</c:v>
                </c:pt>
                <c:pt idx="39">
                  <c:v>-0.26819999999999933</c:v>
                </c:pt>
                <c:pt idx="40">
                  <c:v>-0.30099999999999927</c:v>
                </c:pt>
                <c:pt idx="41">
                  <c:v>-0.30059999999999931</c:v>
                </c:pt>
                <c:pt idx="42">
                  <c:v>-0.29219999999999935</c:v>
                </c:pt>
                <c:pt idx="43">
                  <c:v>-0.29499999999999904</c:v>
                </c:pt>
                <c:pt idx="44">
                  <c:v>-0.29839999999999911</c:v>
                </c:pt>
                <c:pt idx="45">
                  <c:v>-0.35539999999999949</c:v>
                </c:pt>
                <c:pt idx="46">
                  <c:v>-0.35739999999999927</c:v>
                </c:pt>
                <c:pt idx="47">
                  <c:v>-0.34919999999999973</c:v>
                </c:pt>
                <c:pt idx="48">
                  <c:v>-0.33840000000000003</c:v>
                </c:pt>
                <c:pt idx="49">
                  <c:v>-0.37659999999999982</c:v>
                </c:pt>
                <c:pt idx="50">
                  <c:v>-0.41019999999999968</c:v>
                </c:pt>
                <c:pt idx="51">
                  <c:v>-0.3633999999999995</c:v>
                </c:pt>
                <c:pt idx="52">
                  <c:v>-0.36499999999999932</c:v>
                </c:pt>
                <c:pt idx="53">
                  <c:v>-0.37499999999999911</c:v>
                </c:pt>
                <c:pt idx="54">
                  <c:v>-0.3163999999999989</c:v>
                </c:pt>
                <c:pt idx="55">
                  <c:v>-0.27819999999999911</c:v>
                </c:pt>
                <c:pt idx="56">
                  <c:v>-0.25539999999999896</c:v>
                </c:pt>
                <c:pt idx="57">
                  <c:v>-0.26860000000000017</c:v>
                </c:pt>
                <c:pt idx="58">
                  <c:v>-0.23119999999999852</c:v>
                </c:pt>
                <c:pt idx="59">
                  <c:v>-0.25699999999999878</c:v>
                </c:pt>
                <c:pt idx="60">
                  <c:v>-0.2383999999999995</c:v>
                </c:pt>
                <c:pt idx="61">
                  <c:v>-0.17319999999999958</c:v>
                </c:pt>
                <c:pt idx="62">
                  <c:v>-0.12659999999999982</c:v>
                </c:pt>
                <c:pt idx="63">
                  <c:v>-0.10559999999999992</c:v>
                </c:pt>
                <c:pt idx="64">
                  <c:v>-6.4400000000000013E-2</c:v>
                </c:pt>
                <c:pt idx="65">
                  <c:v>-3.5400000000000098E-2</c:v>
                </c:pt>
                <c:pt idx="66">
                  <c:v>-7.5199999999999712E-2</c:v>
                </c:pt>
                <c:pt idx="67">
                  <c:v>-8.1399999999999473E-2</c:v>
                </c:pt>
                <c:pt idx="68">
                  <c:v>-5.9800000000000075E-2</c:v>
                </c:pt>
                <c:pt idx="69">
                  <c:v>-5.9800000000000075E-2</c:v>
                </c:pt>
                <c:pt idx="70">
                  <c:v>-8.5399999999999032E-2</c:v>
                </c:pt>
                <c:pt idx="71">
                  <c:v>-8.939999999999948E-2</c:v>
                </c:pt>
                <c:pt idx="72">
                  <c:v>-9.2199999999999172E-2</c:v>
                </c:pt>
                <c:pt idx="73">
                  <c:v>-9.6199999999999619E-2</c:v>
                </c:pt>
                <c:pt idx="74">
                  <c:v>-4.6399999999999331E-2</c:v>
                </c:pt>
                <c:pt idx="75">
                  <c:v>1.639999999999997E-2</c:v>
                </c:pt>
                <c:pt idx="76">
                  <c:v>4.0200000000001346E-2</c:v>
                </c:pt>
                <c:pt idx="77">
                  <c:v>-8.3999999999999631E-3</c:v>
                </c:pt>
                <c:pt idx="78">
                  <c:v>-1.9999999999988916E-3</c:v>
                </c:pt>
                <c:pt idx="79">
                  <c:v>4.000000000017323E-4</c:v>
                </c:pt>
                <c:pt idx="80">
                  <c:v>-3.1599999999999184E-2</c:v>
                </c:pt>
                <c:pt idx="81">
                  <c:v>-5.3599999999999426E-2</c:v>
                </c:pt>
                <c:pt idx="82">
                  <c:v>7.6000000000000512E-3</c:v>
                </c:pt>
                <c:pt idx="83">
                  <c:v>-1.9599999999999618E-2</c:v>
                </c:pt>
                <c:pt idx="84">
                  <c:v>-1.8799999999999706E-2</c:v>
                </c:pt>
                <c:pt idx="85">
                  <c:v>-2.8999999999999027E-2</c:v>
                </c:pt>
                <c:pt idx="86">
                  <c:v>-8.0199999999998717E-2</c:v>
                </c:pt>
                <c:pt idx="87">
                  <c:v>-8.3199999999999719E-2</c:v>
                </c:pt>
                <c:pt idx="88">
                  <c:v>-9.139999999999926E-2</c:v>
                </c:pt>
                <c:pt idx="89">
                  <c:v>-9.1599999999998793E-2</c:v>
                </c:pt>
                <c:pt idx="90">
                  <c:v>-5.7199999999999029E-2</c:v>
                </c:pt>
                <c:pt idx="91">
                  <c:v>-3.0199999999999783E-2</c:v>
                </c:pt>
                <c:pt idx="92">
                  <c:v>-1.9999999999953388E-4</c:v>
                </c:pt>
                <c:pt idx="93">
                  <c:v>-6.3999999999992951E-3</c:v>
                </c:pt>
                <c:pt idx="94">
                  <c:v>2.800000000001468E-3</c:v>
                </c:pt>
                <c:pt idx="95">
                  <c:v>-1.9599999999999618E-2</c:v>
                </c:pt>
                <c:pt idx="96">
                  <c:v>-9.999999999985576E-4</c:v>
                </c:pt>
                <c:pt idx="97">
                  <c:v>6.6000000000014936E-3</c:v>
                </c:pt>
                <c:pt idx="98">
                  <c:v>-4.6799999999999287E-2</c:v>
                </c:pt>
                <c:pt idx="99">
                  <c:v>-6.0599999999999987E-2</c:v>
                </c:pt>
                <c:pt idx="100">
                  <c:v>-5.7199999999999029E-2</c:v>
                </c:pt>
                <c:pt idx="101">
                  <c:v>-5.9800000000000075E-2</c:v>
                </c:pt>
                <c:pt idx="102">
                  <c:v>-5.659999999999954E-2</c:v>
                </c:pt>
                <c:pt idx="103">
                  <c:v>-4.8199999999999577E-2</c:v>
                </c:pt>
                <c:pt idx="104">
                  <c:v>1.0200000000000209E-2</c:v>
                </c:pt>
                <c:pt idx="105">
                  <c:v>1.4000000000000234E-2</c:v>
                </c:pt>
                <c:pt idx="106">
                  <c:v>7.7200000000000379E-2</c:v>
                </c:pt>
                <c:pt idx="107">
                  <c:v>3.3200000000000784E-2</c:v>
                </c:pt>
                <c:pt idx="108">
                  <c:v>5.2800000000000402E-2</c:v>
                </c:pt>
                <c:pt idx="109">
                  <c:v>4.6000000000008257E-3</c:v>
                </c:pt>
                <c:pt idx="110">
                  <c:v>-9.9799999999999223E-2</c:v>
                </c:pt>
                <c:pt idx="111">
                  <c:v>-0.10699999999999932</c:v>
                </c:pt>
                <c:pt idx="112">
                  <c:v>-0.11719999999999953</c:v>
                </c:pt>
                <c:pt idx="113">
                  <c:v>-0.15519999999999978</c:v>
                </c:pt>
                <c:pt idx="114">
                  <c:v>-9.0399999999999814E-2</c:v>
                </c:pt>
                <c:pt idx="115">
                  <c:v>-5.2200000000000024E-2</c:v>
                </c:pt>
                <c:pt idx="116">
                  <c:v>-4.6599999999999753E-2</c:v>
                </c:pt>
                <c:pt idx="117">
                  <c:v>-7.7999999999999403E-2</c:v>
                </c:pt>
                <c:pt idx="118">
                  <c:v>-7.1199999999999264E-2</c:v>
                </c:pt>
                <c:pt idx="119">
                  <c:v>-0.10419999999999874</c:v>
                </c:pt>
                <c:pt idx="120">
                  <c:v>-9.0599999999999348E-2</c:v>
                </c:pt>
                <c:pt idx="121">
                  <c:v>-8.4799999999999542E-2</c:v>
                </c:pt>
                <c:pt idx="122">
                  <c:v>-5.9399999999999231E-2</c:v>
                </c:pt>
                <c:pt idx="123">
                  <c:v>-5.7599999999998985E-2</c:v>
                </c:pt>
                <c:pt idx="124">
                  <c:v>-8.5399999999999032E-2</c:v>
                </c:pt>
                <c:pt idx="125">
                  <c:v>-0.12259999999999938</c:v>
                </c:pt>
                <c:pt idx="126">
                  <c:v>-0.4695999999999998</c:v>
                </c:pt>
                <c:pt idx="127">
                  <c:v>-0.42354170842381933</c:v>
                </c:pt>
                <c:pt idx="128">
                  <c:v>-0.43695797762321931</c:v>
                </c:pt>
                <c:pt idx="129">
                  <c:v>-0.40382336837378308</c:v>
                </c:pt>
                <c:pt idx="130">
                  <c:v>-0.31477910811775978</c:v>
                </c:pt>
                <c:pt idx="131">
                  <c:v>-0.29896642429739462</c:v>
                </c:pt>
                <c:pt idx="132">
                  <c:v>-0.27969321102160549</c:v>
                </c:pt>
                <c:pt idx="133">
                  <c:v>-0.3037673623993058</c:v>
                </c:pt>
                <c:pt idx="134">
                  <c:v>-0.29633010587274455</c:v>
                </c:pt>
                <c:pt idx="135">
                  <c:v>-0.3228560022175051</c:v>
                </c:pt>
                <c:pt idx="136">
                  <c:v>-0.32198627887583164</c:v>
                </c:pt>
                <c:pt idx="137">
                  <c:v>-0.32536216328997636</c:v>
                </c:pt>
                <c:pt idx="138">
                  <c:v>-0.32495821623551802</c:v>
                </c:pt>
                <c:pt idx="139">
                  <c:v>-0.27424899848804163</c:v>
                </c:pt>
                <c:pt idx="140">
                  <c:v>-0.22620907082312414</c:v>
                </c:pt>
                <c:pt idx="141">
                  <c:v>-0.22081299401635235</c:v>
                </c:pt>
                <c:pt idx="142">
                  <c:v>-0.23953532884330375</c:v>
                </c:pt>
                <c:pt idx="143">
                  <c:v>-0.19318396941289784</c:v>
                </c:pt>
                <c:pt idx="144">
                  <c:v>-0.14073347650071266</c:v>
                </c:pt>
                <c:pt idx="145">
                  <c:v>-0.14915841088233162</c:v>
                </c:pt>
                <c:pt idx="146">
                  <c:v>-0.17776666666666596</c:v>
                </c:pt>
                <c:pt idx="147">
                  <c:v>-9.637711768587387E-2</c:v>
                </c:pt>
                <c:pt idx="148">
                  <c:v>-0.1023525566650596</c:v>
                </c:pt>
                <c:pt idx="149">
                  <c:v>-6.1400089385898582E-2</c:v>
                </c:pt>
                <c:pt idx="150">
                  <c:v>-3.9560154963406369E-2</c:v>
                </c:pt>
                <c:pt idx="151">
                  <c:v>-6.4373192512586996E-2</c:v>
                </c:pt>
                <c:pt idx="152">
                  <c:v>-3.1212974481789502E-2</c:v>
                </c:pt>
                <c:pt idx="153">
                  <c:v>-3.2786606652688732E-2</c:v>
                </c:pt>
                <c:pt idx="154">
                  <c:v>3.4532138526370382E-2</c:v>
                </c:pt>
                <c:pt idx="155">
                  <c:v>2.2536155273710889E-2</c:v>
                </c:pt>
                <c:pt idx="156">
                  <c:v>5.0685004474319229E-2</c:v>
                </c:pt>
                <c:pt idx="157">
                  <c:v>2.4271580346523436E-2</c:v>
                </c:pt>
                <c:pt idx="158">
                  <c:v>-1.0744556224688395E-2</c:v>
                </c:pt>
                <c:pt idx="159">
                  <c:v>5.9615564566772861E-4</c:v>
                </c:pt>
                <c:pt idx="160">
                  <c:v>5.6919943509250892E-2</c:v>
                </c:pt>
                <c:pt idx="161">
                  <c:v>0.10418636825105487</c:v>
                </c:pt>
                <c:pt idx="162">
                  <c:v>6.9354990756064439E-2</c:v>
                </c:pt>
                <c:pt idx="163">
                  <c:v>0.10388537190926783</c:v>
                </c:pt>
                <c:pt idx="164">
                  <c:v>0.15640373926232165</c:v>
                </c:pt>
                <c:pt idx="165">
                  <c:v>0.1883696537002173</c:v>
                </c:pt>
                <c:pt idx="166">
                  <c:v>0.19540934277461197</c:v>
                </c:pt>
                <c:pt idx="167">
                  <c:v>0.24531570070382447</c:v>
                </c:pt>
                <c:pt idx="168">
                  <c:v>0.26454828837284694</c:v>
                </c:pt>
                <c:pt idx="169">
                  <c:v>0.28106666666666769</c:v>
                </c:pt>
                <c:pt idx="170">
                  <c:v>0.34867474885419725</c:v>
                </c:pt>
                <c:pt idx="171">
                  <c:v>0.51622052440671595</c:v>
                </c:pt>
                <c:pt idx="172">
                  <c:v>0.41906300184608458</c:v>
                </c:pt>
                <c:pt idx="173">
                  <c:v>0.40289452302750384</c:v>
                </c:pt>
                <c:pt idx="174">
                  <c:v>0.37607409647284218</c:v>
                </c:pt>
                <c:pt idx="175">
                  <c:v>0.40879406403729579</c:v>
                </c:pt>
                <c:pt idx="176">
                  <c:v>0.39874676757606409</c:v>
                </c:pt>
                <c:pt idx="177">
                  <c:v>0.37445788227767984</c:v>
                </c:pt>
                <c:pt idx="178">
                  <c:v>0.40228641666400922</c:v>
                </c:pt>
                <c:pt idx="179">
                  <c:v>0.41875804592358001</c:v>
                </c:pt>
                <c:pt idx="180">
                  <c:v>0.42806511191160013</c:v>
                </c:pt>
                <c:pt idx="181">
                  <c:v>0.5702332898165956</c:v>
                </c:pt>
                <c:pt idx="182">
                  <c:v>0.54395492149376512</c:v>
                </c:pt>
                <c:pt idx="183">
                  <c:v>0.52075568213164392</c:v>
                </c:pt>
                <c:pt idx="184">
                  <c:v>0.4399945802520957</c:v>
                </c:pt>
                <c:pt idx="185">
                  <c:v>0.44986395771032139</c:v>
                </c:pt>
                <c:pt idx="186">
                  <c:v>0.40972282302818375</c:v>
                </c:pt>
                <c:pt idx="187">
                  <c:v>0.38859685139421618</c:v>
                </c:pt>
                <c:pt idx="188">
                  <c:v>0.39834505133028486</c:v>
                </c:pt>
                <c:pt idx="189">
                  <c:v>0.49999309802492498</c:v>
                </c:pt>
                <c:pt idx="190">
                  <c:v>0.51239999999999952</c:v>
                </c:pt>
                <c:pt idx="191">
                  <c:v>0.53425237889930699</c:v>
                </c:pt>
                <c:pt idx="192">
                  <c:v>0.55388064218771138</c:v>
                </c:pt>
                <c:pt idx="193">
                  <c:v>0.55810947711867431</c:v>
                </c:pt>
                <c:pt idx="194">
                  <c:v>0.55259690427899599</c:v>
                </c:pt>
                <c:pt idx="195">
                  <c:v>0.67983427758880488</c:v>
                </c:pt>
                <c:pt idx="196">
                  <c:v>0.75097961763489796</c:v>
                </c:pt>
                <c:pt idx="197">
                  <c:v>0.66519094500407405</c:v>
                </c:pt>
                <c:pt idx="198">
                  <c:v>0.73845961361646051</c:v>
                </c:pt>
                <c:pt idx="199">
                  <c:v>0.6872769773921874</c:v>
                </c:pt>
                <c:pt idx="200">
                  <c:v>0.64846772358472027</c:v>
                </c:pt>
                <c:pt idx="201">
                  <c:v>0.62268987278085763</c:v>
                </c:pt>
                <c:pt idx="202">
                  <c:v>0.59043477890072626</c:v>
                </c:pt>
                <c:pt idx="203">
                  <c:v>0.57352712919779059</c:v>
                </c:pt>
                <c:pt idx="204">
                  <c:v>0.54112494425884705</c:v>
                </c:pt>
                <c:pt idx="205">
                  <c:v>0.58588624467069295</c:v>
                </c:pt>
                <c:pt idx="206">
                  <c:v>0.67430238435346102</c:v>
                </c:pt>
                <c:pt idx="207">
                  <c:v>0.65753138389394383</c:v>
                </c:pt>
                <c:pt idx="208">
                  <c:v>0.65056459721227444</c:v>
                </c:pt>
                <c:pt idx="209">
                  <c:v>0.64522671156191436</c:v>
                </c:pt>
                <c:pt idx="210">
                  <c:v>0.66117574752966224</c:v>
                </c:pt>
                <c:pt idx="211">
                  <c:v>0.66240305903564778</c:v>
                </c:pt>
                <c:pt idx="212">
                  <c:v>0.6877333333333322</c:v>
                </c:pt>
                <c:pt idx="213">
                  <c:v>0.66782819269166183</c:v>
                </c:pt>
                <c:pt idx="214">
                  <c:v>0.63319699944148589</c:v>
                </c:pt>
                <c:pt idx="215">
                  <c:v>0.57618605092913455</c:v>
                </c:pt>
                <c:pt idx="216">
                  <c:v>0.53147497783426889</c:v>
                </c:pt>
                <c:pt idx="217">
                  <c:v>0.54757674416988866</c:v>
                </c:pt>
                <c:pt idx="218">
                  <c:v>0.5601709806156574</c:v>
                </c:pt>
                <c:pt idx="219">
                  <c:v>0.55710398451790333</c:v>
                </c:pt>
                <c:pt idx="220">
                  <c:v>0.59038871988962427</c:v>
                </c:pt>
                <c:pt idx="221">
                  <c:v>0.62337148407714871</c:v>
                </c:pt>
                <c:pt idx="222">
                  <c:v>0.57123190776014177</c:v>
                </c:pt>
                <c:pt idx="223">
                  <c:v>0.6178162882849314</c:v>
                </c:pt>
                <c:pt idx="224">
                  <c:v>0.59713758966451813</c:v>
                </c:pt>
                <c:pt idx="225">
                  <c:v>0.65237544257856062</c:v>
                </c:pt>
                <c:pt idx="226">
                  <c:v>0.67187614437339072</c:v>
                </c:pt>
                <c:pt idx="227">
                  <c:v>0.70298599239534187</c:v>
                </c:pt>
                <c:pt idx="228">
                  <c:v>0.65505128399073786</c:v>
                </c:pt>
                <c:pt idx="229">
                  <c:v>0.64325164983924488</c:v>
                </c:pt>
                <c:pt idx="230">
                  <c:v>0.72126672062052766</c:v>
                </c:pt>
                <c:pt idx="231">
                  <c:v>0.69560946034757976</c:v>
                </c:pt>
                <c:pt idx="232">
                  <c:v>0.73829283303339999</c:v>
                </c:pt>
                <c:pt idx="233">
                  <c:v>0.733496469357652</c:v>
                </c:pt>
                <c:pt idx="234">
                  <c:v>0.79223333333333379</c:v>
                </c:pt>
                <c:pt idx="235">
                  <c:v>0.78717769887539379</c:v>
                </c:pt>
                <c:pt idx="236">
                  <c:v>0.78864907950661056</c:v>
                </c:pt>
                <c:pt idx="237">
                  <c:v>0.77229496531838393</c:v>
                </c:pt>
                <c:pt idx="238">
                  <c:v>0.77292951306877633</c:v>
                </c:pt>
                <c:pt idx="239">
                  <c:v>0.76970021284918833</c:v>
                </c:pt>
                <c:pt idx="240">
                  <c:v>0.84658788808435403</c:v>
                </c:pt>
                <c:pt idx="241">
                  <c:v>0.87190669553233668</c:v>
                </c:pt>
                <c:pt idx="242">
                  <c:v>0.84813745861787115</c:v>
                </c:pt>
                <c:pt idx="243">
                  <c:v>0.8347610007656856</c:v>
                </c:pt>
                <c:pt idx="244">
                  <c:v>0.7329248120671803</c:v>
                </c:pt>
                <c:pt idx="245">
                  <c:v>0.7376097159470909</c:v>
                </c:pt>
                <c:pt idx="246">
                  <c:v>0.70712986916347731</c:v>
                </c:pt>
                <c:pt idx="247">
                  <c:v>0.68279942847440811</c:v>
                </c:pt>
                <c:pt idx="248">
                  <c:v>0.7429325506379536</c:v>
                </c:pt>
                <c:pt idx="249">
                  <c:v>0.7593433924121733</c:v>
                </c:pt>
                <c:pt idx="250">
                  <c:v>0.77317944388846271</c:v>
                </c:pt>
                <c:pt idx="251">
                  <c:v>0.76108819515822823</c:v>
                </c:pt>
                <c:pt idx="252">
                  <c:v>0.76738380297953146</c:v>
                </c:pt>
                <c:pt idx="253">
                  <c:v>0.81621375744377467</c:v>
                </c:pt>
                <c:pt idx="254">
                  <c:v>0.7852255486423525</c:v>
                </c:pt>
                <c:pt idx="255">
                  <c:v>0.676400000000001</c:v>
                </c:pt>
                <c:pt idx="256">
                  <c:v>0.68655544894418696</c:v>
                </c:pt>
                <c:pt idx="257">
                  <c:v>0.67352695558000342</c:v>
                </c:pt>
                <c:pt idx="258">
                  <c:v>0.66115376068194998</c:v>
                </c:pt>
                <c:pt idx="259">
                  <c:v>0.67794177169118797</c:v>
                </c:pt>
                <c:pt idx="260">
                  <c:v>0.79273022938221693</c:v>
                </c:pt>
                <c:pt idx="261">
                  <c:v>0.78919170786286408</c:v>
                </c:pt>
                <c:pt idx="262">
                  <c:v>0.81466544790762629</c:v>
                </c:pt>
                <c:pt idx="263">
                  <c:v>0.80582402362433747</c:v>
                </c:pt>
                <c:pt idx="264">
                  <c:v>0.84667334245416104</c:v>
                </c:pt>
                <c:pt idx="265">
                  <c:v>0.81088597850492139</c:v>
                </c:pt>
                <c:pt idx="266">
                  <c:v>0.81180117255112272</c:v>
                </c:pt>
                <c:pt idx="267">
                  <c:v>0.82459149870059623</c:v>
                </c:pt>
                <c:pt idx="268">
                  <c:v>0.81809619772783115</c:v>
                </c:pt>
                <c:pt idx="269">
                  <c:v>0.87265451040733044</c:v>
                </c:pt>
                <c:pt idx="270">
                  <c:v>0.87410567751359025</c:v>
                </c:pt>
                <c:pt idx="271">
                  <c:v>0.90712227315443883</c:v>
                </c:pt>
                <c:pt idx="272">
                  <c:v>0.88487687143770888</c:v>
                </c:pt>
                <c:pt idx="273">
                  <c:v>0.85354204647122955</c:v>
                </c:pt>
                <c:pt idx="274">
                  <c:v>0.89162370569616645</c:v>
                </c:pt>
                <c:pt idx="275">
                  <c:v>0.86379442322034805</c:v>
                </c:pt>
                <c:pt idx="276">
                  <c:v>0.86106010648493658</c:v>
                </c:pt>
                <c:pt idx="277">
                  <c:v>0.84159332959776734</c:v>
                </c:pt>
                <c:pt idx="278">
                  <c:v>0.83140000000000036</c:v>
                </c:pt>
                <c:pt idx="279">
                  <c:v>0.82615242080266071</c:v>
                </c:pt>
                <c:pt idx="280">
                  <c:v>0.83868847779621891</c:v>
                </c:pt>
                <c:pt idx="281">
                  <c:v>0.83634578577434127</c:v>
                </c:pt>
                <c:pt idx="282">
                  <c:v>0.85296195953069365</c:v>
                </c:pt>
                <c:pt idx="283">
                  <c:v>0.87954128052560421</c:v>
                </c:pt>
                <c:pt idx="284">
                  <c:v>0.88142136355274037</c:v>
                </c:pt>
                <c:pt idx="285">
                  <c:v>0.9272731567390986</c:v>
                </c:pt>
                <c:pt idx="286">
                  <c:v>0.97476760821167652</c:v>
                </c:pt>
                <c:pt idx="287">
                  <c:v>0.9525756660974718</c:v>
                </c:pt>
                <c:pt idx="288">
                  <c:v>0.93986827852349109</c:v>
                </c:pt>
                <c:pt idx="289">
                  <c:v>0.91131639361672345</c:v>
                </c:pt>
                <c:pt idx="290">
                  <c:v>1.0052576261708346</c:v>
                </c:pt>
                <c:pt idx="291">
                  <c:v>0.99986292431282653</c:v>
                </c:pt>
                <c:pt idx="292">
                  <c:v>1.0063032361696935</c:v>
                </c:pt>
                <c:pt idx="293">
                  <c:v>1.0340828432017712</c:v>
                </c:pt>
                <c:pt idx="294">
                  <c:v>1.0162060268693853</c:v>
                </c:pt>
                <c:pt idx="295">
                  <c:v>1.0296770686328767</c:v>
                </c:pt>
                <c:pt idx="296">
                  <c:v>1.0273335832859027</c:v>
                </c:pt>
                <c:pt idx="297">
                  <c:v>1.0323465189554621</c:v>
                </c:pt>
                <c:pt idx="298">
                  <c:v>1.0642201571018877</c:v>
                </c:pt>
                <c:pt idx="299">
                  <c:v>1.081792112518845</c:v>
                </c:pt>
                <c:pt idx="300">
                  <c:v>1.0657333333333323</c:v>
                </c:pt>
                <c:pt idx="301">
                  <c:v>1.0988820301986921</c:v>
                </c:pt>
                <c:pt idx="302">
                  <c:v>1.1045787972069849</c:v>
                </c:pt>
                <c:pt idx="303">
                  <c:v>1.1448314909766157</c:v>
                </c:pt>
                <c:pt idx="304">
                  <c:v>1.1443146347926545</c:v>
                </c:pt>
                <c:pt idx="305">
                  <c:v>1.1133694186068377</c:v>
                </c:pt>
                <c:pt idx="306">
                  <c:v>1.1055036990375742</c:v>
                </c:pt>
                <c:pt idx="307">
                  <c:v>1.0938919993699319</c:v>
                </c:pt>
                <c:pt idx="308">
                  <c:v>1.0925421762223184</c:v>
                </c:pt>
                <c:pt idx="309">
                  <c:v>1.0554620862131374</c:v>
                </c:pt>
                <c:pt idx="310">
                  <c:v>1.0349929192941261</c:v>
                </c:pt>
                <c:pt idx="311">
                  <c:v>1.0446425320836905</c:v>
                </c:pt>
                <c:pt idx="312">
                  <c:v>1.0527521145335657</c:v>
                </c:pt>
                <c:pt idx="313">
                  <c:v>1.0771628565954963</c:v>
                </c:pt>
                <c:pt idx="314">
                  <c:v>1.1480492815545462</c:v>
                </c:pt>
                <c:pt idx="315">
                  <c:v>1.1429192460291233</c:v>
                </c:pt>
                <c:pt idx="316">
                  <c:v>1.1802806066376341</c:v>
                </c:pt>
                <c:pt idx="317">
                  <c:v>1.1879745533318147</c:v>
                </c:pt>
                <c:pt idx="318">
                  <c:v>1.2103422760634039</c:v>
                </c:pt>
                <c:pt idx="319">
                  <c:v>1.1963916314508056</c:v>
                </c:pt>
                <c:pt idx="320">
                  <c:v>1.1469638094457562</c:v>
                </c:pt>
                <c:pt idx="321">
                  <c:v>1.1495666666666668</c:v>
                </c:pt>
                <c:pt idx="322">
                  <c:v>1.2133705854176338</c:v>
                </c:pt>
                <c:pt idx="323">
                  <c:v>1.233362717412227</c:v>
                </c:pt>
                <c:pt idx="324">
                  <c:v>1.2510260733830458</c:v>
                </c:pt>
                <c:pt idx="325">
                  <c:v>1.283843664062684</c:v>
                </c:pt>
                <c:pt idx="326">
                  <c:v>1.3007985001837392</c:v>
                </c:pt>
                <c:pt idx="327">
                  <c:v>1.2705402591454842</c:v>
                </c:pt>
                <c:pt idx="328">
                  <c:v>1.2542186183471786</c:v>
                </c:pt>
                <c:pt idx="329">
                  <c:v>1.2828165885214187</c:v>
                </c:pt>
                <c:pt idx="330">
                  <c:v>1.2814838470674745</c:v>
                </c:pt>
                <c:pt idx="331">
                  <c:v>1.255203404717939</c:v>
                </c:pt>
                <c:pt idx="332">
                  <c:v>1.370124938872082</c:v>
                </c:pt>
                <c:pt idx="333">
                  <c:v>1.4058981269291637</c:v>
                </c:pt>
                <c:pt idx="334">
                  <c:v>1.4508393129551189</c:v>
                </c:pt>
                <c:pt idx="335">
                  <c:v>1.4422648410158754</c:v>
                </c:pt>
                <c:pt idx="336">
                  <c:v>1.4489910551773697</c:v>
                </c:pt>
                <c:pt idx="337">
                  <c:v>1.4175009661721969</c:v>
                </c:pt>
                <c:pt idx="338">
                  <c:v>1.3496109180662899</c:v>
                </c:pt>
                <c:pt idx="339">
                  <c:v>1.3491372549255773</c:v>
                </c:pt>
                <c:pt idx="340">
                  <c:v>1.3555629874826645</c:v>
                </c:pt>
                <c:pt idx="341">
                  <c:v>1.4057044598034736</c:v>
                </c:pt>
                <c:pt idx="342">
                  <c:v>1.4423780159539428</c:v>
                </c:pt>
                <c:pt idx="343">
                  <c:v>1.4195666666666682</c:v>
                </c:pt>
                <c:pt idx="344">
                  <c:v>1.438925246838779</c:v>
                </c:pt>
                <c:pt idx="345">
                  <c:v>1.3881292213588825</c:v>
                </c:pt>
                <c:pt idx="346">
                  <c:v>1.4228592126134423</c:v>
                </c:pt>
                <c:pt idx="347">
                  <c:v>1.3576291763222601</c:v>
                </c:pt>
                <c:pt idx="348">
                  <c:v>1.3841197348718079</c:v>
                </c:pt>
                <c:pt idx="349">
                  <c:v>1.3908448439818857</c:v>
                </c:pt>
                <c:pt idx="350">
                  <c:v>1.3783184593722932</c:v>
                </c:pt>
                <c:pt idx="351">
                  <c:v>1.4350545367628351</c:v>
                </c:pt>
                <c:pt idx="352">
                  <c:v>1.4245670318733108</c:v>
                </c:pt>
                <c:pt idx="353">
                  <c:v>1.3908699004235228</c:v>
                </c:pt>
                <c:pt idx="354">
                  <c:v>1.3911437647999403</c:v>
                </c:pt>
                <c:pt idx="355">
                  <c:v>1.3967359140556939</c:v>
                </c:pt>
                <c:pt idx="356">
                  <c:v>1.3973269705772609</c:v>
                </c:pt>
                <c:pt idx="357">
                  <c:v>1.3889308900844366</c:v>
                </c:pt>
                <c:pt idx="358">
                  <c:v>1.3883949616303575</c:v>
                </c:pt>
                <c:pt idx="359">
                  <c:v>1.435066474268158</c:v>
                </c:pt>
                <c:pt idx="360">
                  <c:v>1.4227927170509718</c:v>
                </c:pt>
                <c:pt idx="361">
                  <c:v>1.4267543123652695</c:v>
                </c:pt>
                <c:pt idx="362">
                  <c:v>1.3811318825975194</c:v>
                </c:pt>
                <c:pt idx="363">
                  <c:v>1.4082727168008597</c:v>
                </c:pt>
                <c:pt idx="364">
                  <c:v>1.4170241040284148</c:v>
                </c:pt>
                <c:pt idx="365">
                  <c:v>1.4395666666666678</c:v>
                </c:pt>
                <c:pt idx="366">
                  <c:v>1.4419096318353128</c:v>
                </c:pt>
                <c:pt idx="367">
                  <c:v>1.4662099789203369</c:v>
                </c:pt>
                <c:pt idx="368">
                  <c:v>1.4166199587076402</c:v>
                </c:pt>
                <c:pt idx="369">
                  <c:v>1.4452918219831083</c:v>
                </c:pt>
                <c:pt idx="370">
                  <c:v>1.4228778195326273</c:v>
                </c:pt>
                <c:pt idx="371">
                  <c:v>1.4320302021420961</c:v>
                </c:pt>
                <c:pt idx="372">
                  <c:v>1.424401220597403</c:v>
                </c:pt>
                <c:pt idx="373">
                  <c:v>1.4074764590177722</c:v>
                </c:pt>
                <c:pt idx="374">
                  <c:v>1.4160748348557579</c:v>
                </c:pt>
                <c:pt idx="375">
                  <c:v>1.3376819322305895</c:v>
                </c:pt>
                <c:pt idx="376">
                  <c:v>1.3412833352614877</c:v>
                </c:pt>
                <c:pt idx="377">
                  <c:v>1.3560312947343451</c:v>
                </c:pt>
                <c:pt idx="378">
                  <c:v>1.3627447281017213</c:v>
                </c:pt>
                <c:pt idx="379">
                  <c:v>1.3812425528161718</c:v>
                </c:pt>
                <c:pt idx="380">
                  <c:v>1.4211770196635847</c:v>
                </c:pt>
                <c:pt idx="381">
                  <c:v>1.4352003794298493</c:v>
                </c:pt>
                <c:pt idx="382">
                  <c:v>1.4444648829008679</c:v>
                </c:pt>
                <c:pt idx="383">
                  <c:v>1.4216227808625215</c:v>
                </c:pt>
                <c:pt idx="384">
                  <c:v>1.3883263241007038</c:v>
                </c:pt>
                <c:pt idx="385">
                  <c:v>1.3078944300679733</c:v>
                </c:pt>
                <c:pt idx="386">
                  <c:v>1.3064793495502203</c:v>
                </c:pt>
                <c:pt idx="387">
                  <c:v>1.2870666666666661</c:v>
                </c:pt>
                <c:pt idx="388">
                  <c:v>1.4066469593629005</c:v>
                </c:pt>
                <c:pt idx="389">
                  <c:v>1.4163974475566103</c:v>
                </c:pt>
                <c:pt idx="390">
                  <c:v>1.3005003449918586</c:v>
                </c:pt>
              </c:numCache>
            </c:numRef>
          </c:yVal>
          <c:smooth val="0"/>
          <c:extLst>
            <c:ext xmlns:c16="http://schemas.microsoft.com/office/drawing/2014/chart" uri="{C3380CC4-5D6E-409C-BE32-E72D297353CC}">
              <c16:uniqueId val="{00000000-56FA-42F9-B51A-ED81A02BFC2A}"/>
            </c:ext>
          </c:extLst>
        </c:ser>
        <c:ser>
          <c:idx val="1"/>
          <c:order val="1"/>
          <c:tx>
            <c:strRef>
              <c:f>'Tightening Episodes'!$J$6</c:f>
              <c:strCache>
                <c:ptCount val="1"/>
                <c:pt idx="0">
                  <c:v>1997</c:v>
                </c:pt>
              </c:strCache>
            </c:strRef>
          </c:tx>
          <c:spPr>
            <a:ln w="19050" cap="rnd">
              <a:solidFill>
                <a:srgbClr val="1E5162">
                  <a:lumMod val="60000"/>
                  <a:lumOff val="40000"/>
                </a:srgbClr>
              </a:solidFill>
              <a:round/>
            </a:ln>
            <a:effectLst/>
          </c:spPr>
          <c:marker>
            <c:symbol val="none"/>
          </c:marker>
          <c:xVal>
            <c:numRef>
              <c:f>'Tightening Episodes'!$G$7:$G$397</c:f>
              <c:numCache>
                <c:formatCode>0.00</c:formatCode>
                <c:ptCount val="391"/>
                <c:pt idx="0">
                  <c:v>-6</c:v>
                </c:pt>
                <c:pt idx="1">
                  <c:v>-5.953846153846154</c:v>
                </c:pt>
                <c:pt idx="2">
                  <c:v>-5.907692307692308</c:v>
                </c:pt>
                <c:pt idx="3">
                  <c:v>-5.8615384615384611</c:v>
                </c:pt>
                <c:pt idx="4">
                  <c:v>-5.8153846153846152</c:v>
                </c:pt>
                <c:pt idx="5">
                  <c:v>-5.7692307692307692</c:v>
                </c:pt>
                <c:pt idx="6">
                  <c:v>-5.7230769230769232</c:v>
                </c:pt>
                <c:pt idx="7">
                  <c:v>-5.6769230769230763</c:v>
                </c:pt>
                <c:pt idx="8">
                  <c:v>-5.6307692307692303</c:v>
                </c:pt>
                <c:pt idx="9">
                  <c:v>-5.5846153846153843</c:v>
                </c:pt>
                <c:pt idx="10">
                  <c:v>-5.5384615384615383</c:v>
                </c:pt>
                <c:pt idx="11">
                  <c:v>-5.4923076923076923</c:v>
                </c:pt>
                <c:pt idx="12">
                  <c:v>-5.4461538461538463</c:v>
                </c:pt>
                <c:pt idx="13">
                  <c:v>-5.4</c:v>
                </c:pt>
                <c:pt idx="14">
                  <c:v>-5.3538461538461544</c:v>
                </c:pt>
                <c:pt idx="15">
                  <c:v>-5.3076923076923075</c:v>
                </c:pt>
                <c:pt idx="16">
                  <c:v>-5.2615384615384615</c:v>
                </c:pt>
                <c:pt idx="17">
                  <c:v>-5.2153846153846155</c:v>
                </c:pt>
                <c:pt idx="18">
                  <c:v>-5.1692307692307695</c:v>
                </c:pt>
                <c:pt idx="19">
                  <c:v>-5.1230769230769226</c:v>
                </c:pt>
                <c:pt idx="20">
                  <c:v>-5.0769230769230766</c:v>
                </c:pt>
                <c:pt idx="21">
                  <c:v>-5.0307692307692307</c:v>
                </c:pt>
                <c:pt idx="22">
                  <c:v>-4.9846153846153847</c:v>
                </c:pt>
                <c:pt idx="23">
                  <c:v>-4.9384615384615387</c:v>
                </c:pt>
                <c:pt idx="24">
                  <c:v>-4.8923076923076927</c:v>
                </c:pt>
                <c:pt idx="25">
                  <c:v>-4.8461538461538467</c:v>
                </c:pt>
                <c:pt idx="26">
                  <c:v>-4.8000000000000007</c:v>
                </c:pt>
                <c:pt idx="27">
                  <c:v>-4.7538461538461538</c:v>
                </c:pt>
                <c:pt idx="28">
                  <c:v>-4.7076923076923078</c:v>
                </c:pt>
                <c:pt idx="29">
                  <c:v>-4.6615384615384619</c:v>
                </c:pt>
                <c:pt idx="30">
                  <c:v>-4.6153846153846159</c:v>
                </c:pt>
                <c:pt idx="31">
                  <c:v>-4.569230769230769</c:v>
                </c:pt>
                <c:pt idx="32">
                  <c:v>-4.523076923076923</c:v>
                </c:pt>
                <c:pt idx="33">
                  <c:v>-4.476923076923077</c:v>
                </c:pt>
                <c:pt idx="34">
                  <c:v>-4.430769230769231</c:v>
                </c:pt>
                <c:pt idx="35">
                  <c:v>-4.3846153846153841</c:v>
                </c:pt>
                <c:pt idx="36">
                  <c:v>-4.3384615384615381</c:v>
                </c:pt>
                <c:pt idx="37">
                  <c:v>-4.2923076923076922</c:v>
                </c:pt>
                <c:pt idx="38">
                  <c:v>-4.2461538461538462</c:v>
                </c:pt>
                <c:pt idx="39">
                  <c:v>-4.1999999999999993</c:v>
                </c:pt>
                <c:pt idx="40">
                  <c:v>-4.1538461538461533</c:v>
                </c:pt>
                <c:pt idx="41">
                  <c:v>-4.1076923076923073</c:v>
                </c:pt>
                <c:pt idx="42">
                  <c:v>-4.0615384615384613</c:v>
                </c:pt>
                <c:pt idx="43">
                  <c:v>-4.0153846153846153</c:v>
                </c:pt>
                <c:pt idx="44">
                  <c:v>-3.9692307692307693</c:v>
                </c:pt>
                <c:pt idx="45">
                  <c:v>-3.9230769230769234</c:v>
                </c:pt>
                <c:pt idx="46">
                  <c:v>-3.8769230769230774</c:v>
                </c:pt>
                <c:pt idx="47">
                  <c:v>-3.8307692307692305</c:v>
                </c:pt>
                <c:pt idx="48">
                  <c:v>-3.7846153846153845</c:v>
                </c:pt>
                <c:pt idx="49">
                  <c:v>-3.7384615384615385</c:v>
                </c:pt>
                <c:pt idx="50">
                  <c:v>-3.6923076923076925</c:v>
                </c:pt>
                <c:pt idx="51">
                  <c:v>-3.6461538461538456</c:v>
                </c:pt>
                <c:pt idx="52">
                  <c:v>-3.5999999999999996</c:v>
                </c:pt>
                <c:pt idx="53">
                  <c:v>-3.5538461538461537</c:v>
                </c:pt>
                <c:pt idx="54">
                  <c:v>-3.5076923076923077</c:v>
                </c:pt>
                <c:pt idx="55">
                  <c:v>-3.4615384615384612</c:v>
                </c:pt>
                <c:pt idx="56">
                  <c:v>-3.4153846153846152</c:v>
                </c:pt>
                <c:pt idx="57">
                  <c:v>-3.3692307692307693</c:v>
                </c:pt>
                <c:pt idx="58">
                  <c:v>-3.3230769230769233</c:v>
                </c:pt>
                <c:pt idx="59">
                  <c:v>-3.2769230769230768</c:v>
                </c:pt>
                <c:pt idx="60">
                  <c:v>-3.2307692307692308</c:v>
                </c:pt>
                <c:pt idx="61">
                  <c:v>-3.1846153846153848</c:v>
                </c:pt>
                <c:pt idx="62">
                  <c:v>-3.1384615384615389</c:v>
                </c:pt>
                <c:pt idx="63">
                  <c:v>-3.092307692307692</c:v>
                </c:pt>
                <c:pt idx="64">
                  <c:v>-3.046153846153846</c:v>
                </c:pt>
                <c:pt idx="65">
                  <c:v>-3</c:v>
                </c:pt>
                <c:pt idx="66">
                  <c:v>-2.953846153846154</c:v>
                </c:pt>
                <c:pt idx="67">
                  <c:v>-2.9076923076923076</c:v>
                </c:pt>
                <c:pt idx="68">
                  <c:v>-2.8615384615384616</c:v>
                </c:pt>
                <c:pt idx="69">
                  <c:v>-2.8153846153846152</c:v>
                </c:pt>
                <c:pt idx="70">
                  <c:v>-2.7692307692307692</c:v>
                </c:pt>
                <c:pt idx="71">
                  <c:v>-2.7230769230769232</c:v>
                </c:pt>
                <c:pt idx="72">
                  <c:v>-2.6769230769230772</c:v>
                </c:pt>
                <c:pt idx="73">
                  <c:v>-2.6307692307692307</c:v>
                </c:pt>
                <c:pt idx="74">
                  <c:v>-2.5846153846153848</c:v>
                </c:pt>
                <c:pt idx="75">
                  <c:v>-2.5384615384615383</c:v>
                </c:pt>
                <c:pt idx="76">
                  <c:v>-2.4923076923076923</c:v>
                </c:pt>
                <c:pt idx="77">
                  <c:v>-2.4461538461538463</c:v>
                </c:pt>
                <c:pt idx="78">
                  <c:v>-2.4000000000000004</c:v>
                </c:pt>
                <c:pt idx="79">
                  <c:v>-2.3538461538461539</c:v>
                </c:pt>
                <c:pt idx="80">
                  <c:v>-2.3076923076923079</c:v>
                </c:pt>
                <c:pt idx="81">
                  <c:v>-2.2615384615384615</c:v>
                </c:pt>
                <c:pt idx="82">
                  <c:v>-2.2153846153846155</c:v>
                </c:pt>
                <c:pt idx="83">
                  <c:v>-2.1692307692307691</c:v>
                </c:pt>
                <c:pt idx="84">
                  <c:v>-2.1230769230769231</c:v>
                </c:pt>
                <c:pt idx="85">
                  <c:v>-2.0769230769230766</c:v>
                </c:pt>
                <c:pt idx="86">
                  <c:v>-2.0307692307692307</c:v>
                </c:pt>
                <c:pt idx="87">
                  <c:v>-1.9846153846153847</c:v>
                </c:pt>
                <c:pt idx="88">
                  <c:v>-1.9384615384615387</c:v>
                </c:pt>
                <c:pt idx="89">
                  <c:v>-1.8923076923076922</c:v>
                </c:pt>
                <c:pt idx="90">
                  <c:v>-1.8461538461538463</c:v>
                </c:pt>
                <c:pt idx="91">
                  <c:v>-1.7999999999999998</c:v>
                </c:pt>
                <c:pt idx="92">
                  <c:v>-1.7538461538461538</c:v>
                </c:pt>
                <c:pt idx="93">
                  <c:v>-1.7076923076923076</c:v>
                </c:pt>
                <c:pt idx="94">
                  <c:v>-1.6615384615384616</c:v>
                </c:pt>
                <c:pt idx="95">
                  <c:v>-1.6153846153846154</c:v>
                </c:pt>
                <c:pt idx="96">
                  <c:v>-1.5692307692307694</c:v>
                </c:pt>
                <c:pt idx="97">
                  <c:v>-1.523076923076923</c:v>
                </c:pt>
                <c:pt idx="98">
                  <c:v>-1.476923076923077</c:v>
                </c:pt>
                <c:pt idx="99">
                  <c:v>-1.4307692307692308</c:v>
                </c:pt>
                <c:pt idx="100">
                  <c:v>-1.3846153846153846</c:v>
                </c:pt>
                <c:pt idx="101">
                  <c:v>-1.3384615384615386</c:v>
                </c:pt>
                <c:pt idx="102">
                  <c:v>-1.2923076923076924</c:v>
                </c:pt>
                <c:pt idx="103">
                  <c:v>-1.2461538461538462</c:v>
                </c:pt>
                <c:pt idx="104">
                  <c:v>-1.2000000000000002</c:v>
                </c:pt>
                <c:pt idx="105">
                  <c:v>-1.153846153846154</c:v>
                </c:pt>
                <c:pt idx="106">
                  <c:v>-1.1076923076923078</c:v>
                </c:pt>
                <c:pt idx="107">
                  <c:v>-1.0615384615384615</c:v>
                </c:pt>
                <c:pt idx="108">
                  <c:v>-1.0153846153846153</c:v>
                </c:pt>
                <c:pt idx="109">
                  <c:v>-0.96923076923076934</c:v>
                </c:pt>
                <c:pt idx="110">
                  <c:v>-0.92307692307692313</c:v>
                </c:pt>
                <c:pt idx="111">
                  <c:v>-0.87692307692307692</c:v>
                </c:pt>
                <c:pt idx="112">
                  <c:v>-0.83076923076923082</c:v>
                </c:pt>
                <c:pt idx="113">
                  <c:v>-0.78461538461538471</c:v>
                </c:pt>
                <c:pt idx="114">
                  <c:v>-0.7384615384615385</c:v>
                </c:pt>
                <c:pt idx="115">
                  <c:v>-0.69230769230769229</c:v>
                </c:pt>
                <c:pt idx="116">
                  <c:v>-0.64615384615384619</c:v>
                </c:pt>
                <c:pt idx="117">
                  <c:v>-0.60000000000000009</c:v>
                </c:pt>
                <c:pt idx="118">
                  <c:v>-0.55384615384615388</c:v>
                </c:pt>
                <c:pt idx="119">
                  <c:v>-0.50769230769230766</c:v>
                </c:pt>
                <c:pt idx="120">
                  <c:v>-0.46153846153846156</c:v>
                </c:pt>
                <c:pt idx="121">
                  <c:v>-0.41538461538461541</c:v>
                </c:pt>
                <c:pt idx="122">
                  <c:v>-0.36923076923076925</c:v>
                </c:pt>
                <c:pt idx="123">
                  <c:v>-0.32307692307692309</c:v>
                </c:pt>
                <c:pt idx="124">
                  <c:v>-0.27692307692307694</c:v>
                </c:pt>
                <c:pt idx="125">
                  <c:v>-0.23076923076923078</c:v>
                </c:pt>
                <c:pt idx="126">
                  <c:v>-0.18461538461538463</c:v>
                </c:pt>
                <c:pt idx="127">
                  <c:v>-0.13846153846153847</c:v>
                </c:pt>
                <c:pt idx="128">
                  <c:v>-9.2307692307692313E-2</c:v>
                </c:pt>
                <c:pt idx="129">
                  <c:v>-4.6153846153846156E-2</c:v>
                </c:pt>
                <c:pt idx="130">
                  <c:v>0</c:v>
                </c:pt>
                <c:pt idx="131">
                  <c:v>0.54615384615384621</c:v>
                </c:pt>
                <c:pt idx="132">
                  <c:v>0.59230769230769231</c:v>
                </c:pt>
                <c:pt idx="133">
                  <c:v>0.63846153846153841</c:v>
                </c:pt>
                <c:pt idx="134">
                  <c:v>0.68461538461538463</c:v>
                </c:pt>
                <c:pt idx="135">
                  <c:v>0.73076923076923084</c:v>
                </c:pt>
                <c:pt idx="136">
                  <c:v>0.77692307692307694</c:v>
                </c:pt>
                <c:pt idx="137">
                  <c:v>0.82307692307692304</c:v>
                </c:pt>
                <c:pt idx="138">
                  <c:v>0.86923076923076925</c:v>
                </c:pt>
                <c:pt idx="139">
                  <c:v>0.91538461538461546</c:v>
                </c:pt>
                <c:pt idx="140">
                  <c:v>0.96153846153846156</c:v>
                </c:pt>
                <c:pt idx="141">
                  <c:v>1.0076923076923077</c:v>
                </c:pt>
                <c:pt idx="142">
                  <c:v>1.0538461538461539</c:v>
                </c:pt>
                <c:pt idx="143">
                  <c:v>1.1000000000000001</c:v>
                </c:pt>
                <c:pt idx="144">
                  <c:v>1.1461538461538461</c:v>
                </c:pt>
                <c:pt idx="145">
                  <c:v>1.1923076923076923</c:v>
                </c:pt>
                <c:pt idx="146">
                  <c:v>1.2384615384615385</c:v>
                </c:pt>
                <c:pt idx="147">
                  <c:v>1.2846153846153847</c:v>
                </c:pt>
                <c:pt idx="148">
                  <c:v>1.3307692307692309</c:v>
                </c:pt>
                <c:pt idx="149">
                  <c:v>1.3769230769230769</c:v>
                </c:pt>
                <c:pt idx="150">
                  <c:v>1.4230769230769231</c:v>
                </c:pt>
                <c:pt idx="151">
                  <c:v>1.4692307692307693</c:v>
                </c:pt>
                <c:pt idx="152">
                  <c:v>1.5153846153846153</c:v>
                </c:pt>
                <c:pt idx="153">
                  <c:v>1.5615384615384615</c:v>
                </c:pt>
                <c:pt idx="154">
                  <c:v>1.6076923076923078</c:v>
                </c:pt>
                <c:pt idx="155">
                  <c:v>1.653846153846154</c:v>
                </c:pt>
                <c:pt idx="156">
                  <c:v>1.7000000000000002</c:v>
                </c:pt>
                <c:pt idx="157">
                  <c:v>1.7461538461538462</c:v>
                </c:pt>
                <c:pt idx="158">
                  <c:v>1.7923076923076924</c:v>
                </c:pt>
                <c:pt idx="159">
                  <c:v>1.8384615384615386</c:v>
                </c:pt>
                <c:pt idx="160">
                  <c:v>1.8846153846153846</c:v>
                </c:pt>
                <c:pt idx="161">
                  <c:v>1.9307692307692308</c:v>
                </c:pt>
                <c:pt idx="162">
                  <c:v>1.976923076923077</c:v>
                </c:pt>
                <c:pt idx="163">
                  <c:v>2.023076923076923</c:v>
                </c:pt>
                <c:pt idx="164">
                  <c:v>2.0692307692307694</c:v>
                </c:pt>
                <c:pt idx="165">
                  <c:v>2.1153846153846154</c:v>
                </c:pt>
                <c:pt idx="166">
                  <c:v>2.1615384615384619</c:v>
                </c:pt>
                <c:pt idx="167">
                  <c:v>2.2076923076923078</c:v>
                </c:pt>
                <c:pt idx="168">
                  <c:v>2.2538461538461538</c:v>
                </c:pt>
                <c:pt idx="169">
                  <c:v>2.2999999999999998</c:v>
                </c:pt>
                <c:pt idx="170">
                  <c:v>2.3461538461538463</c:v>
                </c:pt>
                <c:pt idx="171">
                  <c:v>2.3923076923076922</c:v>
                </c:pt>
                <c:pt idx="172">
                  <c:v>2.4384615384615387</c:v>
                </c:pt>
                <c:pt idx="173">
                  <c:v>2.4846153846153847</c:v>
                </c:pt>
                <c:pt idx="174">
                  <c:v>2.5307692307692307</c:v>
                </c:pt>
                <c:pt idx="175">
                  <c:v>2.5769230769230766</c:v>
                </c:pt>
                <c:pt idx="176">
                  <c:v>2.6230769230769231</c:v>
                </c:pt>
                <c:pt idx="177">
                  <c:v>2.6692307692307691</c:v>
                </c:pt>
                <c:pt idx="178">
                  <c:v>2.7153846153846155</c:v>
                </c:pt>
                <c:pt idx="179">
                  <c:v>2.7615384615384615</c:v>
                </c:pt>
                <c:pt idx="180">
                  <c:v>2.8076923076923079</c:v>
                </c:pt>
                <c:pt idx="181">
                  <c:v>2.8538461538461539</c:v>
                </c:pt>
                <c:pt idx="182">
                  <c:v>2.9000000000000004</c:v>
                </c:pt>
                <c:pt idx="183">
                  <c:v>2.9461538461538463</c:v>
                </c:pt>
                <c:pt idx="184">
                  <c:v>2.9923076923076923</c:v>
                </c:pt>
                <c:pt idx="185">
                  <c:v>3.0384615384615383</c:v>
                </c:pt>
                <c:pt idx="186">
                  <c:v>3.0846153846153848</c:v>
                </c:pt>
                <c:pt idx="187">
                  <c:v>3.1307692307692307</c:v>
                </c:pt>
                <c:pt idx="188">
                  <c:v>3.1769230769230772</c:v>
                </c:pt>
                <c:pt idx="189">
                  <c:v>3.2230769230769232</c:v>
                </c:pt>
                <c:pt idx="190">
                  <c:v>3.2692307692307692</c:v>
                </c:pt>
                <c:pt idx="191">
                  <c:v>3.3153846153846152</c:v>
                </c:pt>
                <c:pt idx="192">
                  <c:v>3.3615384615384616</c:v>
                </c:pt>
                <c:pt idx="193">
                  <c:v>3.4076923076923076</c:v>
                </c:pt>
                <c:pt idx="194">
                  <c:v>3.453846153846154</c:v>
                </c:pt>
                <c:pt idx="195">
                  <c:v>3.5</c:v>
                </c:pt>
                <c:pt idx="196">
                  <c:v>3.546153846153846</c:v>
                </c:pt>
                <c:pt idx="197">
                  <c:v>3.592307692307692</c:v>
                </c:pt>
                <c:pt idx="198">
                  <c:v>3.6384615384615389</c:v>
                </c:pt>
                <c:pt idx="199">
                  <c:v>3.6846153846153848</c:v>
                </c:pt>
                <c:pt idx="200">
                  <c:v>3.7307692307692308</c:v>
                </c:pt>
                <c:pt idx="201">
                  <c:v>3.7769230769230768</c:v>
                </c:pt>
                <c:pt idx="202">
                  <c:v>3.8230769230769233</c:v>
                </c:pt>
                <c:pt idx="203">
                  <c:v>3.8692307692307693</c:v>
                </c:pt>
                <c:pt idx="204">
                  <c:v>3.9153846153846152</c:v>
                </c:pt>
                <c:pt idx="205">
                  <c:v>3.9615384615384612</c:v>
                </c:pt>
                <c:pt idx="206">
                  <c:v>4.0076923076923077</c:v>
                </c:pt>
                <c:pt idx="207">
                  <c:v>4.0538461538461537</c:v>
                </c:pt>
                <c:pt idx="208">
                  <c:v>4.0999999999999996</c:v>
                </c:pt>
                <c:pt idx="209">
                  <c:v>4.1461538461538456</c:v>
                </c:pt>
                <c:pt idx="210">
                  <c:v>4.1923076923076925</c:v>
                </c:pt>
                <c:pt idx="211">
                  <c:v>4.2384615384615385</c:v>
                </c:pt>
                <c:pt idx="212">
                  <c:v>4.2846153846153845</c:v>
                </c:pt>
                <c:pt idx="213">
                  <c:v>4.3307692307692305</c:v>
                </c:pt>
                <c:pt idx="214">
                  <c:v>4.3769230769230774</c:v>
                </c:pt>
                <c:pt idx="215">
                  <c:v>4.4230769230769234</c:v>
                </c:pt>
                <c:pt idx="216">
                  <c:v>4.4692307692307693</c:v>
                </c:pt>
                <c:pt idx="217">
                  <c:v>4.5153846153846153</c:v>
                </c:pt>
                <c:pt idx="218">
                  <c:v>4.5615384615384613</c:v>
                </c:pt>
                <c:pt idx="219">
                  <c:v>4.6076923076923073</c:v>
                </c:pt>
                <c:pt idx="220">
                  <c:v>4.6538461538461533</c:v>
                </c:pt>
                <c:pt idx="221">
                  <c:v>4.6999999999999993</c:v>
                </c:pt>
                <c:pt idx="222">
                  <c:v>4.7461538461538462</c:v>
                </c:pt>
                <c:pt idx="223">
                  <c:v>4.7923076923076922</c:v>
                </c:pt>
                <c:pt idx="224">
                  <c:v>4.8384615384615381</c:v>
                </c:pt>
                <c:pt idx="225">
                  <c:v>4.8846153846153841</c:v>
                </c:pt>
                <c:pt idx="226">
                  <c:v>4.930769230769231</c:v>
                </c:pt>
                <c:pt idx="227">
                  <c:v>4.976923076923077</c:v>
                </c:pt>
                <c:pt idx="228">
                  <c:v>5.023076923076923</c:v>
                </c:pt>
                <c:pt idx="229">
                  <c:v>5.069230769230769</c:v>
                </c:pt>
                <c:pt idx="230">
                  <c:v>5.1153846153846159</c:v>
                </c:pt>
                <c:pt idx="231">
                  <c:v>5.1615384615384619</c:v>
                </c:pt>
                <c:pt idx="232">
                  <c:v>5.2076923076923078</c:v>
                </c:pt>
                <c:pt idx="233">
                  <c:v>5.2538461538461538</c:v>
                </c:pt>
                <c:pt idx="234">
                  <c:v>5.3000000000000007</c:v>
                </c:pt>
                <c:pt idx="235">
                  <c:v>5.3461538461538467</c:v>
                </c:pt>
                <c:pt idx="236">
                  <c:v>5.3923076923076927</c:v>
                </c:pt>
                <c:pt idx="237">
                  <c:v>5.4384615384615387</c:v>
                </c:pt>
                <c:pt idx="238">
                  <c:v>5.4846153846153847</c:v>
                </c:pt>
                <c:pt idx="239">
                  <c:v>5.5307692307692307</c:v>
                </c:pt>
                <c:pt idx="240">
                  <c:v>5.5769230769230766</c:v>
                </c:pt>
                <c:pt idx="241">
                  <c:v>5.6230769230769226</c:v>
                </c:pt>
                <c:pt idx="242">
                  <c:v>5.6692307692307695</c:v>
                </c:pt>
                <c:pt idx="243">
                  <c:v>5.7153846153846155</c:v>
                </c:pt>
                <c:pt idx="244">
                  <c:v>5.7615384615384615</c:v>
                </c:pt>
                <c:pt idx="245">
                  <c:v>5.8076923076923075</c:v>
                </c:pt>
                <c:pt idx="246">
                  <c:v>5.8538461538461544</c:v>
                </c:pt>
                <c:pt idx="247">
                  <c:v>5.9</c:v>
                </c:pt>
                <c:pt idx="248">
                  <c:v>5.9461538461538463</c:v>
                </c:pt>
                <c:pt idx="249">
                  <c:v>5.9923076923076923</c:v>
                </c:pt>
                <c:pt idx="250">
                  <c:v>6.0384615384615383</c:v>
                </c:pt>
                <c:pt idx="251">
                  <c:v>6.0846153846153843</c:v>
                </c:pt>
                <c:pt idx="252">
                  <c:v>6.1307692307692303</c:v>
                </c:pt>
                <c:pt idx="253">
                  <c:v>6.1769230769230763</c:v>
                </c:pt>
                <c:pt idx="254">
                  <c:v>6.2230769230769232</c:v>
                </c:pt>
                <c:pt idx="255">
                  <c:v>6.2692307692307692</c:v>
                </c:pt>
                <c:pt idx="256">
                  <c:v>6.3153846153846152</c:v>
                </c:pt>
                <c:pt idx="257">
                  <c:v>6.3615384615384611</c:v>
                </c:pt>
                <c:pt idx="258">
                  <c:v>6.407692307692308</c:v>
                </c:pt>
                <c:pt idx="259">
                  <c:v>6.453846153846154</c:v>
                </c:pt>
                <c:pt idx="260">
                  <c:v>6.5</c:v>
                </c:pt>
                <c:pt idx="261">
                  <c:v>6.546153846153846</c:v>
                </c:pt>
                <c:pt idx="262">
                  <c:v>6.592307692307692</c:v>
                </c:pt>
                <c:pt idx="263">
                  <c:v>6.638461538461538</c:v>
                </c:pt>
                <c:pt idx="264">
                  <c:v>6.684615384615384</c:v>
                </c:pt>
                <c:pt idx="265">
                  <c:v>6.7307692307692317</c:v>
                </c:pt>
                <c:pt idx="266">
                  <c:v>6.7769230769230777</c:v>
                </c:pt>
                <c:pt idx="267">
                  <c:v>6.8230769230769237</c:v>
                </c:pt>
                <c:pt idx="268">
                  <c:v>6.8692307692307697</c:v>
                </c:pt>
                <c:pt idx="269">
                  <c:v>6.9153846153846157</c:v>
                </c:pt>
                <c:pt idx="270">
                  <c:v>6.9615384615384617</c:v>
                </c:pt>
                <c:pt idx="271">
                  <c:v>7.1076923076923073</c:v>
                </c:pt>
                <c:pt idx="272">
                  <c:v>7.1538461538461533</c:v>
                </c:pt>
                <c:pt idx="273">
                  <c:v>7.2</c:v>
                </c:pt>
                <c:pt idx="274">
                  <c:v>7.2461538461538462</c:v>
                </c:pt>
                <c:pt idx="275">
                  <c:v>7.2923076923076922</c:v>
                </c:pt>
                <c:pt idx="276">
                  <c:v>7.3384615384615381</c:v>
                </c:pt>
                <c:pt idx="277">
                  <c:v>7.3846153846153841</c:v>
                </c:pt>
                <c:pt idx="278">
                  <c:v>7.4307692307692301</c:v>
                </c:pt>
                <c:pt idx="279">
                  <c:v>7.4769230769230761</c:v>
                </c:pt>
                <c:pt idx="280">
                  <c:v>7.5230769230769221</c:v>
                </c:pt>
                <c:pt idx="281">
                  <c:v>7.569230769230769</c:v>
                </c:pt>
                <c:pt idx="282">
                  <c:v>7.615384615384615</c:v>
                </c:pt>
                <c:pt idx="283">
                  <c:v>7.661538461538461</c:v>
                </c:pt>
                <c:pt idx="284">
                  <c:v>7.707692307692307</c:v>
                </c:pt>
                <c:pt idx="285">
                  <c:v>7.7538461538461529</c:v>
                </c:pt>
                <c:pt idx="286">
                  <c:v>7.7999999999999989</c:v>
                </c:pt>
                <c:pt idx="287">
                  <c:v>7.8461538461538449</c:v>
                </c:pt>
                <c:pt idx="288">
                  <c:v>7.8923076923076909</c:v>
                </c:pt>
                <c:pt idx="289">
                  <c:v>7.9384615384615387</c:v>
                </c:pt>
                <c:pt idx="290">
                  <c:v>7.9846153846153847</c:v>
                </c:pt>
                <c:pt idx="291">
                  <c:v>8.0307692307692307</c:v>
                </c:pt>
                <c:pt idx="292">
                  <c:v>8.0769230769230766</c:v>
                </c:pt>
                <c:pt idx="293">
                  <c:v>8.1230769230769226</c:v>
                </c:pt>
                <c:pt idx="294">
                  <c:v>8.1692307692307686</c:v>
                </c:pt>
                <c:pt idx="295">
                  <c:v>8.2153846153846146</c:v>
                </c:pt>
                <c:pt idx="296">
                  <c:v>8.2615384615384606</c:v>
                </c:pt>
                <c:pt idx="297">
                  <c:v>8.3076923076923084</c:v>
                </c:pt>
                <c:pt idx="298">
                  <c:v>8.3538461538461544</c:v>
                </c:pt>
                <c:pt idx="299">
                  <c:v>8.4</c:v>
                </c:pt>
                <c:pt idx="300">
                  <c:v>8.4461538461538463</c:v>
                </c:pt>
                <c:pt idx="301">
                  <c:v>8.4923076923076923</c:v>
                </c:pt>
                <c:pt idx="302">
                  <c:v>8.5384615384615383</c:v>
                </c:pt>
                <c:pt idx="303">
                  <c:v>8.5846153846153843</c:v>
                </c:pt>
                <c:pt idx="304">
                  <c:v>8.6307692307692303</c:v>
                </c:pt>
                <c:pt idx="305">
                  <c:v>8.6769230769230763</c:v>
                </c:pt>
                <c:pt idx="306">
                  <c:v>8.7230769230769223</c:v>
                </c:pt>
                <c:pt idx="307">
                  <c:v>8.7692307692307683</c:v>
                </c:pt>
                <c:pt idx="308">
                  <c:v>8.8153846153846143</c:v>
                </c:pt>
                <c:pt idx="309">
                  <c:v>8.8615384615384603</c:v>
                </c:pt>
                <c:pt idx="310">
                  <c:v>8.9076923076923062</c:v>
                </c:pt>
                <c:pt idx="311">
                  <c:v>8.9538461538461522</c:v>
                </c:pt>
                <c:pt idx="312">
                  <c:v>9.1999999999999993</c:v>
                </c:pt>
                <c:pt idx="313">
                  <c:v>9.2461538461538471</c:v>
                </c:pt>
                <c:pt idx="314">
                  <c:v>9.292307692307693</c:v>
                </c:pt>
                <c:pt idx="315">
                  <c:v>9.338461538461539</c:v>
                </c:pt>
                <c:pt idx="316">
                  <c:v>9.384615384615385</c:v>
                </c:pt>
                <c:pt idx="317">
                  <c:v>9.430769230769231</c:v>
                </c:pt>
                <c:pt idx="318">
                  <c:v>9.476923076923077</c:v>
                </c:pt>
                <c:pt idx="319">
                  <c:v>9.523076923076923</c:v>
                </c:pt>
                <c:pt idx="320">
                  <c:v>9.569230769230769</c:v>
                </c:pt>
                <c:pt idx="321">
                  <c:v>9.6153846153846168</c:v>
                </c:pt>
                <c:pt idx="322">
                  <c:v>9.6615384615384627</c:v>
                </c:pt>
                <c:pt idx="323">
                  <c:v>9.7076923076923087</c:v>
                </c:pt>
                <c:pt idx="324">
                  <c:v>9.7538461538461547</c:v>
                </c:pt>
                <c:pt idx="325">
                  <c:v>9.8000000000000007</c:v>
                </c:pt>
                <c:pt idx="326">
                  <c:v>9.8461538461538467</c:v>
                </c:pt>
                <c:pt idx="327">
                  <c:v>9.8923076923076927</c:v>
                </c:pt>
                <c:pt idx="328">
                  <c:v>9.9384615384615387</c:v>
                </c:pt>
                <c:pt idx="329">
                  <c:v>9.9846153846153847</c:v>
                </c:pt>
                <c:pt idx="330">
                  <c:v>10.030769230769232</c:v>
                </c:pt>
                <c:pt idx="331">
                  <c:v>10.076923076923078</c:v>
                </c:pt>
                <c:pt idx="332">
                  <c:v>10.123076923076924</c:v>
                </c:pt>
                <c:pt idx="333">
                  <c:v>10.16923076923077</c:v>
                </c:pt>
                <c:pt idx="334">
                  <c:v>10.215384615384616</c:v>
                </c:pt>
                <c:pt idx="335">
                  <c:v>10.261538461538462</c:v>
                </c:pt>
                <c:pt idx="336">
                  <c:v>10.307692307692308</c:v>
                </c:pt>
                <c:pt idx="337">
                  <c:v>10.353846153846154</c:v>
                </c:pt>
                <c:pt idx="338">
                  <c:v>10.400000000000002</c:v>
                </c:pt>
                <c:pt idx="339">
                  <c:v>10.446153846153848</c:v>
                </c:pt>
                <c:pt idx="340">
                  <c:v>10.492307692307694</c:v>
                </c:pt>
                <c:pt idx="341">
                  <c:v>10.53846153846154</c:v>
                </c:pt>
                <c:pt idx="342">
                  <c:v>10.584615384615386</c:v>
                </c:pt>
                <c:pt idx="343">
                  <c:v>10.630769230769232</c:v>
                </c:pt>
                <c:pt idx="344">
                  <c:v>10.676923076923078</c:v>
                </c:pt>
                <c:pt idx="345">
                  <c:v>10.723076923076924</c:v>
                </c:pt>
                <c:pt idx="346">
                  <c:v>10.76923076923077</c:v>
                </c:pt>
                <c:pt idx="347">
                  <c:v>10.815384615384616</c:v>
                </c:pt>
                <c:pt idx="348">
                  <c:v>10.861538461538462</c:v>
                </c:pt>
                <c:pt idx="349">
                  <c:v>10.907692307692308</c:v>
                </c:pt>
                <c:pt idx="350">
                  <c:v>10.953846153846154</c:v>
                </c:pt>
                <c:pt idx="351">
                  <c:v>11.1</c:v>
                </c:pt>
                <c:pt idx="352">
                  <c:v>11.146153846153846</c:v>
                </c:pt>
                <c:pt idx="353">
                  <c:v>11.192307692307692</c:v>
                </c:pt>
                <c:pt idx="354">
                  <c:v>11.238461538461539</c:v>
                </c:pt>
                <c:pt idx="355">
                  <c:v>11.284615384615385</c:v>
                </c:pt>
                <c:pt idx="356">
                  <c:v>11.330769230769231</c:v>
                </c:pt>
                <c:pt idx="357">
                  <c:v>11.376923076923077</c:v>
                </c:pt>
                <c:pt idx="358">
                  <c:v>11.423076923076923</c:v>
                </c:pt>
                <c:pt idx="359">
                  <c:v>11.469230769230769</c:v>
                </c:pt>
                <c:pt idx="360">
                  <c:v>11.515384615384615</c:v>
                </c:pt>
                <c:pt idx="361">
                  <c:v>11.561538461538461</c:v>
                </c:pt>
                <c:pt idx="362">
                  <c:v>11.607692307692309</c:v>
                </c:pt>
                <c:pt idx="363">
                  <c:v>11.653846153846155</c:v>
                </c:pt>
                <c:pt idx="364">
                  <c:v>11.700000000000001</c:v>
                </c:pt>
                <c:pt idx="365">
                  <c:v>11.746153846153847</c:v>
                </c:pt>
                <c:pt idx="366">
                  <c:v>11.792307692307693</c:v>
                </c:pt>
                <c:pt idx="367">
                  <c:v>11.838461538461539</c:v>
                </c:pt>
                <c:pt idx="368">
                  <c:v>11.884615384615385</c:v>
                </c:pt>
                <c:pt idx="369">
                  <c:v>11.930769230769231</c:v>
                </c:pt>
                <c:pt idx="370">
                  <c:v>11.976923076923077</c:v>
                </c:pt>
                <c:pt idx="371">
                  <c:v>12.023076923076923</c:v>
                </c:pt>
                <c:pt idx="372">
                  <c:v>12.069230769230769</c:v>
                </c:pt>
                <c:pt idx="373">
                  <c:v>12.115384615384615</c:v>
                </c:pt>
                <c:pt idx="374">
                  <c:v>12.161538461538461</c:v>
                </c:pt>
                <c:pt idx="375">
                  <c:v>12.207692307692307</c:v>
                </c:pt>
                <c:pt idx="376">
                  <c:v>12.253846153846153</c:v>
                </c:pt>
                <c:pt idx="377">
                  <c:v>12.299999999999999</c:v>
                </c:pt>
                <c:pt idx="378">
                  <c:v>12.346153846153847</c:v>
                </c:pt>
                <c:pt idx="379">
                  <c:v>12.392307692307693</c:v>
                </c:pt>
                <c:pt idx="380">
                  <c:v>12.438461538461539</c:v>
                </c:pt>
                <c:pt idx="381">
                  <c:v>12.484615384615385</c:v>
                </c:pt>
                <c:pt idx="382">
                  <c:v>12.530769230769231</c:v>
                </c:pt>
                <c:pt idx="383">
                  <c:v>12.576923076923077</c:v>
                </c:pt>
                <c:pt idx="384">
                  <c:v>12.623076923076923</c:v>
                </c:pt>
                <c:pt idx="385">
                  <c:v>12.669230769230769</c:v>
                </c:pt>
                <c:pt idx="386">
                  <c:v>12.715384615384616</c:v>
                </c:pt>
                <c:pt idx="387">
                  <c:v>12.761538461538462</c:v>
                </c:pt>
                <c:pt idx="388">
                  <c:v>12.807692307692308</c:v>
                </c:pt>
                <c:pt idx="389">
                  <c:v>12.853846153846154</c:v>
                </c:pt>
                <c:pt idx="390">
                  <c:v>12.9</c:v>
                </c:pt>
              </c:numCache>
            </c:numRef>
          </c:xVal>
          <c:yVal>
            <c:numRef>
              <c:f>'Tightening Episodes'!$J$7:$J$397</c:f>
              <c:numCache>
                <c:formatCode>General</c:formatCode>
                <c:ptCount val="391"/>
                <c:pt idx="0">
                  <c:v>0</c:v>
                </c:pt>
                <c:pt idx="1">
                  <c:v>-3.4365761729646671E-2</c:v>
                </c:pt>
                <c:pt idx="2">
                  <c:v>-6.5004402971033493E-2</c:v>
                </c:pt>
                <c:pt idx="3">
                  <c:v>-5.4236511896714745E-2</c:v>
                </c:pt>
                <c:pt idx="4">
                  <c:v>-4.0216010012591674E-2</c:v>
                </c:pt>
                <c:pt idx="5">
                  <c:v>-7.9435070324239909E-2</c:v>
                </c:pt>
                <c:pt idx="6">
                  <c:v>-0.10407220516929261</c:v>
                </c:pt>
                <c:pt idx="7">
                  <c:v>-0.10164417838505901</c:v>
                </c:pt>
                <c:pt idx="8">
                  <c:v>-0.17666775380885724</c:v>
                </c:pt>
                <c:pt idx="9">
                  <c:v>-0.14999302861132424</c:v>
                </c:pt>
                <c:pt idx="10">
                  <c:v>-0.13897009996312004</c:v>
                </c:pt>
                <c:pt idx="11">
                  <c:v>-0.1167823983682128</c:v>
                </c:pt>
                <c:pt idx="12">
                  <c:v>-7.928002099725262E-2</c:v>
                </c:pt>
                <c:pt idx="13">
                  <c:v>-0.12047973168755188</c:v>
                </c:pt>
                <c:pt idx="14">
                  <c:v>-0.11789829427642307</c:v>
                </c:pt>
                <c:pt idx="15">
                  <c:v>-0.11271913926785171</c:v>
                </c:pt>
                <c:pt idx="16">
                  <c:v>-0.10695903049914168</c:v>
                </c:pt>
                <c:pt idx="17">
                  <c:v>-0.14246806514094157</c:v>
                </c:pt>
                <c:pt idx="18">
                  <c:v>-0.1474296736972347</c:v>
                </c:pt>
                <c:pt idx="19">
                  <c:v>-0.1346939533386653</c:v>
                </c:pt>
                <c:pt idx="20">
                  <c:v>-0.10611100123587747</c:v>
                </c:pt>
                <c:pt idx="21">
                  <c:v>-0.10203091455952062</c:v>
                </c:pt>
                <c:pt idx="22">
                  <c:v>-8.8470457146907044E-2</c:v>
                </c:pt>
                <c:pt idx="23">
                  <c:v>-0.11044639283534696</c:v>
                </c:pt>
                <c:pt idx="24">
                  <c:v>-9.6642152128823433E-2</c:v>
                </c:pt>
                <c:pt idx="25">
                  <c:v>-0.18924116553131665</c:v>
                </c:pt>
                <c:pt idx="26">
                  <c:v>-0.18476019688013334</c:v>
                </c:pt>
                <c:pt idx="27">
                  <c:v>-0.20938267667925814</c:v>
                </c:pt>
                <c:pt idx="28">
                  <c:v>-0.18512409200427626</c:v>
                </c:pt>
                <c:pt idx="29">
                  <c:v>-0.19799482288386638</c:v>
                </c:pt>
                <c:pt idx="30">
                  <c:v>-0.23217063925165249</c:v>
                </c:pt>
                <c:pt idx="31">
                  <c:v>-0.22082731104124864</c:v>
                </c:pt>
                <c:pt idx="32">
                  <c:v>-0.25464060818627754</c:v>
                </c:pt>
                <c:pt idx="33">
                  <c:v>-0.23945296728702559</c:v>
                </c:pt>
                <c:pt idx="34">
                  <c:v>-0.23694015827711024</c:v>
                </c:pt>
                <c:pt idx="35">
                  <c:v>-0.27611128442348853</c:v>
                </c:pt>
                <c:pt idx="36">
                  <c:v>-0.27114211565977797</c:v>
                </c:pt>
                <c:pt idx="37">
                  <c:v>-0.30054175525293036</c:v>
                </c:pt>
                <c:pt idx="38">
                  <c:v>-0.28098597313656981</c:v>
                </c:pt>
                <c:pt idx="39">
                  <c:v>-0.26881720591097746</c:v>
                </c:pt>
                <c:pt idx="40">
                  <c:v>-0.29121122350977569</c:v>
                </c:pt>
                <c:pt idx="41">
                  <c:v>-0.30517712919991968</c:v>
                </c:pt>
                <c:pt idx="42">
                  <c:v>-0.3077240262483576</c:v>
                </c:pt>
                <c:pt idx="43">
                  <c:v>-0.28369435125537823</c:v>
                </c:pt>
                <c:pt idx="44">
                  <c:v>-0.29426387415460464</c:v>
                </c:pt>
                <c:pt idx="45">
                  <c:v>-0.28910836487965152</c:v>
                </c:pt>
                <c:pt idx="46">
                  <c:v>-0.29523692669747348</c:v>
                </c:pt>
                <c:pt idx="47">
                  <c:v>-0.29615866287502612</c:v>
                </c:pt>
                <c:pt idx="48">
                  <c:v>-0.32138267667925735</c:v>
                </c:pt>
                <c:pt idx="49">
                  <c:v>-0.33207849309429704</c:v>
                </c:pt>
                <c:pt idx="50">
                  <c:v>-0.33639065730628914</c:v>
                </c:pt>
                <c:pt idx="51">
                  <c:v>-0.31395746955188031</c:v>
                </c:pt>
                <c:pt idx="52">
                  <c:v>-0.2534172300677211</c:v>
                </c:pt>
                <c:pt idx="53">
                  <c:v>-0.24557490575712837</c:v>
                </c:pt>
                <c:pt idx="54">
                  <c:v>-0.28106879685675068</c:v>
                </c:pt>
                <c:pt idx="55">
                  <c:v>-0.26770387026990505</c:v>
                </c:pt>
                <c:pt idx="56">
                  <c:v>-0.19195175956657362</c:v>
                </c:pt>
                <c:pt idx="57">
                  <c:v>-0.19461743165007217</c:v>
                </c:pt>
                <c:pt idx="58">
                  <c:v>-0.23433918675704835</c:v>
                </c:pt>
                <c:pt idx="59">
                  <c:v>-0.2005886584574883</c:v>
                </c:pt>
                <c:pt idx="60">
                  <c:v>-0.17667081365470949</c:v>
                </c:pt>
                <c:pt idx="61">
                  <c:v>-0.15805728591868995</c:v>
                </c:pt>
                <c:pt idx="62">
                  <c:v>-0.22271970881941439</c:v>
                </c:pt>
                <c:pt idx="63">
                  <c:v>-0.22679638259353307</c:v>
                </c:pt>
                <c:pt idx="64">
                  <c:v>-0.23392560747769142</c:v>
                </c:pt>
                <c:pt idx="65">
                  <c:v>-0.24024568370854471</c:v>
                </c:pt>
                <c:pt idx="66">
                  <c:v>-0.24339491152274118</c:v>
                </c:pt>
                <c:pt idx="67">
                  <c:v>-0.24467825782359309</c:v>
                </c:pt>
                <c:pt idx="68">
                  <c:v>-0.27756735618108674</c:v>
                </c:pt>
                <c:pt idx="69">
                  <c:v>-0.2802005068318687</c:v>
                </c:pt>
                <c:pt idx="70">
                  <c:v>-0.21671601001258978</c:v>
                </c:pt>
                <c:pt idx="71">
                  <c:v>-0.2169278891114006</c:v>
                </c:pt>
                <c:pt idx="72">
                  <c:v>-0.16285306012244316</c:v>
                </c:pt>
                <c:pt idx="73">
                  <c:v>-0.17018416219135801</c:v>
                </c:pt>
                <c:pt idx="74">
                  <c:v>-0.156280501130456</c:v>
                </c:pt>
                <c:pt idx="75">
                  <c:v>-0.13500138275204865</c:v>
                </c:pt>
                <c:pt idx="76">
                  <c:v>-0.11870611286843857</c:v>
                </c:pt>
                <c:pt idx="77">
                  <c:v>-0.1655873306252742</c:v>
                </c:pt>
                <c:pt idx="78">
                  <c:v>-0.10317100850152894</c:v>
                </c:pt>
                <c:pt idx="79">
                  <c:v>-0.11281645230951298</c:v>
                </c:pt>
                <c:pt idx="80">
                  <c:v>-0.16888296786153578</c:v>
                </c:pt>
                <c:pt idx="81">
                  <c:v>-0.17122986096990456</c:v>
                </c:pt>
                <c:pt idx="82">
                  <c:v>-0.14154977078026132</c:v>
                </c:pt>
                <c:pt idx="83">
                  <c:v>-0.14970200310491766</c:v>
                </c:pt>
                <c:pt idx="84">
                  <c:v>-0.14904586375618134</c:v>
                </c:pt>
                <c:pt idx="85">
                  <c:v>-0.16660732521302979</c:v>
                </c:pt>
                <c:pt idx="86">
                  <c:v>-0.14974569328777054</c:v>
                </c:pt>
                <c:pt idx="87">
                  <c:v>-0.1244869404593798</c:v>
                </c:pt>
                <c:pt idx="88">
                  <c:v>-9.335703920683347E-2</c:v>
                </c:pt>
                <c:pt idx="89">
                  <c:v>-6.888196200910901E-2</c:v>
                </c:pt>
                <c:pt idx="90">
                  <c:v>-9.7087681345179533E-2</c:v>
                </c:pt>
                <c:pt idx="91">
                  <c:v>-0.10233350302735378</c:v>
                </c:pt>
                <c:pt idx="92">
                  <c:v>-0.12281206620127794</c:v>
                </c:pt>
                <c:pt idx="93">
                  <c:v>-0.18388267667925806</c:v>
                </c:pt>
                <c:pt idx="94">
                  <c:v>-0.21572829780347558</c:v>
                </c:pt>
                <c:pt idx="95">
                  <c:v>-0.23132652303559365</c:v>
                </c:pt>
                <c:pt idx="96">
                  <c:v>-0.21597860336714003</c:v>
                </c:pt>
                <c:pt idx="97">
                  <c:v>-0.20881912312299011</c:v>
                </c:pt>
                <c:pt idx="98">
                  <c:v>-0.24248266662800599</c:v>
                </c:pt>
                <c:pt idx="99">
                  <c:v>-0.24277048487372088</c:v>
                </c:pt>
                <c:pt idx="100">
                  <c:v>-0.26265049551833552</c:v>
                </c:pt>
                <c:pt idx="101">
                  <c:v>-0.26109061622005125</c:v>
                </c:pt>
                <c:pt idx="102">
                  <c:v>-0.31189209797040007</c:v>
                </c:pt>
                <c:pt idx="103">
                  <c:v>-0.34585619176091331</c:v>
                </c:pt>
                <c:pt idx="104">
                  <c:v>-0.34845081524979715</c:v>
                </c:pt>
                <c:pt idx="105">
                  <c:v>-0.34564388609524599</c:v>
                </c:pt>
                <c:pt idx="106">
                  <c:v>-0.32590332195546168</c:v>
                </c:pt>
                <c:pt idx="107">
                  <c:v>-0.29736370715531191</c:v>
                </c:pt>
                <c:pt idx="108">
                  <c:v>-0.29632629268632815</c:v>
                </c:pt>
                <c:pt idx="109">
                  <c:v>-0.28759232954004599</c:v>
                </c:pt>
                <c:pt idx="110">
                  <c:v>-0.28246306870799653</c:v>
                </c:pt>
                <c:pt idx="111">
                  <c:v>-0.18907309451504961</c:v>
                </c:pt>
                <c:pt idx="112">
                  <c:v>-0.17739032461940329</c:v>
                </c:pt>
                <c:pt idx="113">
                  <c:v>-0.1830493433459246</c:v>
                </c:pt>
                <c:pt idx="114">
                  <c:v>-0.16802697940587041</c:v>
                </c:pt>
                <c:pt idx="115">
                  <c:v>-0.1536690390560489</c:v>
                </c:pt>
                <c:pt idx="116">
                  <c:v>-0.17149690627300185</c:v>
                </c:pt>
                <c:pt idx="117">
                  <c:v>-0.13853196503325904</c:v>
                </c:pt>
                <c:pt idx="118">
                  <c:v>-0.17679559931335742</c:v>
                </c:pt>
                <c:pt idx="119">
                  <c:v>-0.17580919308983312</c:v>
                </c:pt>
                <c:pt idx="120">
                  <c:v>-0.15826079700588469</c:v>
                </c:pt>
                <c:pt idx="121">
                  <c:v>-0.14850512837138741</c:v>
                </c:pt>
                <c:pt idx="122">
                  <c:v>-8.5063571162866225E-2</c:v>
                </c:pt>
                <c:pt idx="123">
                  <c:v>-9.8124176023529408E-2</c:v>
                </c:pt>
                <c:pt idx="124">
                  <c:v>-8.2041660263244331E-2</c:v>
                </c:pt>
                <c:pt idx="125">
                  <c:v>-7.883740785854787E-2</c:v>
                </c:pt>
                <c:pt idx="126">
                  <c:v>-5.6699469452634155E-2</c:v>
                </c:pt>
                <c:pt idx="127">
                  <c:v>-5.3815895688713589E-2</c:v>
                </c:pt>
                <c:pt idx="128">
                  <c:v>-4.4041403876651231E-2</c:v>
                </c:pt>
                <c:pt idx="129">
                  <c:v>-6.7064044659649547E-2</c:v>
                </c:pt>
                <c:pt idx="130">
                  <c:v>4.761464652425218E-3</c:v>
                </c:pt>
                <c:pt idx="131">
                  <c:v>2.1580406749705183E-2</c:v>
                </c:pt>
                <c:pt idx="132">
                  <c:v>9.0871397655650554E-2</c:v>
                </c:pt>
                <c:pt idx="133">
                  <c:v>9.2446386727065288E-2</c:v>
                </c:pt>
                <c:pt idx="134">
                  <c:v>8.9450656654076255E-2</c:v>
                </c:pt>
                <c:pt idx="135">
                  <c:v>-5.4556214583127982E-3</c:v>
                </c:pt>
                <c:pt idx="136">
                  <c:v>-5.6117959979138377E-3</c:v>
                </c:pt>
                <c:pt idx="137">
                  <c:v>-6.5697702406595226E-3</c:v>
                </c:pt>
                <c:pt idx="138">
                  <c:v>2.5523314442280842E-2</c:v>
                </c:pt>
                <c:pt idx="139">
                  <c:v>4.6631738225881847E-3</c:v>
                </c:pt>
                <c:pt idx="140">
                  <c:v>1.7131237957668688E-2</c:v>
                </c:pt>
                <c:pt idx="141">
                  <c:v>1.7351794047776536E-2</c:v>
                </c:pt>
                <c:pt idx="142">
                  <c:v>2.6463415007456526E-2</c:v>
                </c:pt>
                <c:pt idx="143">
                  <c:v>5.9033245179819005E-2</c:v>
                </c:pt>
                <c:pt idx="144">
                  <c:v>6.9771286050842818E-2</c:v>
                </c:pt>
                <c:pt idx="145">
                  <c:v>1.9244681963637156E-2</c:v>
                </c:pt>
                <c:pt idx="146">
                  <c:v>2.5449148689891565E-2</c:v>
                </c:pt>
                <c:pt idx="147">
                  <c:v>8.0946877155758656E-3</c:v>
                </c:pt>
                <c:pt idx="148">
                  <c:v>-1.2515566161948044E-3</c:v>
                </c:pt>
                <c:pt idx="149">
                  <c:v>2.3406131466265911E-2</c:v>
                </c:pt>
                <c:pt idx="150">
                  <c:v>5.6348963060717239E-3</c:v>
                </c:pt>
                <c:pt idx="151">
                  <c:v>2.9859025103482928E-2</c:v>
                </c:pt>
                <c:pt idx="152">
                  <c:v>5.1359947915896598E-2</c:v>
                </c:pt>
                <c:pt idx="153">
                  <c:v>6.2704809086427282E-2</c:v>
                </c:pt>
                <c:pt idx="154">
                  <c:v>5.4460752958194192E-2</c:v>
                </c:pt>
                <c:pt idx="155">
                  <c:v>-3.3519361839977613E-2</c:v>
                </c:pt>
                <c:pt idx="156">
                  <c:v>-5.9096962393543784E-2</c:v>
                </c:pt>
                <c:pt idx="157">
                  <c:v>-7.2844450394798699E-2</c:v>
                </c:pt>
                <c:pt idx="158">
                  <c:v>-8.432098310624081E-2</c:v>
                </c:pt>
                <c:pt idx="159">
                  <c:v>-8.8796692397203003E-2</c:v>
                </c:pt>
                <c:pt idx="160">
                  <c:v>-9.2827424422737614E-2</c:v>
                </c:pt>
                <c:pt idx="161">
                  <c:v>-5.4397596766464495E-2</c:v>
                </c:pt>
                <c:pt idx="162">
                  <c:v>-6.7348769869148839E-2</c:v>
                </c:pt>
                <c:pt idx="163">
                  <c:v>-9.7665361314410504E-2</c:v>
                </c:pt>
                <c:pt idx="164">
                  <c:v>-0.10333178868586934</c:v>
                </c:pt>
                <c:pt idx="165">
                  <c:v>-7.8903898138578121E-2</c:v>
                </c:pt>
                <c:pt idx="166">
                  <c:v>-0.10736610725615758</c:v>
                </c:pt>
                <c:pt idx="167">
                  <c:v>-0.115988547907941</c:v>
                </c:pt>
                <c:pt idx="168">
                  <c:v>-0.10046992339183447</c:v>
                </c:pt>
                <c:pt idx="169">
                  <c:v>-9.4366079862892249E-2</c:v>
                </c:pt>
                <c:pt idx="170">
                  <c:v>-0.11109000633329913</c:v>
                </c:pt>
                <c:pt idx="171">
                  <c:v>-9.8483263243825725E-2</c:v>
                </c:pt>
                <c:pt idx="172">
                  <c:v>-9.0101696749520066E-2</c:v>
                </c:pt>
                <c:pt idx="173">
                  <c:v>-9.3358295862573826E-2</c:v>
                </c:pt>
                <c:pt idx="174">
                  <c:v>-9.4094621023750769E-2</c:v>
                </c:pt>
                <c:pt idx="175">
                  <c:v>-6.6866518388101426E-2</c:v>
                </c:pt>
                <c:pt idx="176">
                  <c:v>-6.4515548396387068E-2</c:v>
                </c:pt>
                <c:pt idx="177">
                  <c:v>-8.9026128632233359E-2</c:v>
                </c:pt>
                <c:pt idx="178">
                  <c:v>-0.13238267667925818</c:v>
                </c:pt>
                <c:pt idx="179">
                  <c:v>-0.1430022359205525</c:v>
                </c:pt>
                <c:pt idx="180">
                  <c:v>-0.15874663865137695</c:v>
                </c:pt>
                <c:pt idx="181">
                  <c:v>-0.15876748582360278</c:v>
                </c:pt>
                <c:pt idx="182">
                  <c:v>-0.16121637838909919</c:v>
                </c:pt>
                <c:pt idx="183">
                  <c:v>-0.21753063158545149</c:v>
                </c:pt>
                <c:pt idx="184">
                  <c:v>-0.19414756065024807</c:v>
                </c:pt>
                <c:pt idx="185">
                  <c:v>-0.17979019510678818</c:v>
                </c:pt>
                <c:pt idx="186">
                  <c:v>-0.18089585019265364</c:v>
                </c:pt>
                <c:pt idx="187">
                  <c:v>-0.23690184114543378</c:v>
                </c:pt>
                <c:pt idx="188">
                  <c:v>-0.26295976891699979</c:v>
                </c:pt>
                <c:pt idx="189">
                  <c:v>-0.27807837731636464</c:v>
                </c:pt>
                <c:pt idx="190">
                  <c:v>-0.26140926729540404</c:v>
                </c:pt>
                <c:pt idx="191">
                  <c:v>-0.27896118266312531</c:v>
                </c:pt>
                <c:pt idx="192">
                  <c:v>-0.27745715294283091</c:v>
                </c:pt>
                <c:pt idx="193">
                  <c:v>-0.29404877908639371</c:v>
                </c:pt>
                <c:pt idx="194">
                  <c:v>-0.26945909061711237</c:v>
                </c:pt>
                <c:pt idx="195">
                  <c:v>-0.27383968848685747</c:v>
                </c:pt>
                <c:pt idx="196">
                  <c:v>-0.25491360221893267</c:v>
                </c:pt>
                <c:pt idx="197">
                  <c:v>-0.23697528990806038</c:v>
                </c:pt>
                <c:pt idx="198">
                  <c:v>-0.25446206679183181</c:v>
                </c:pt>
                <c:pt idx="199">
                  <c:v>-0.22538267667925815</c:v>
                </c:pt>
                <c:pt idx="200">
                  <c:v>-0.25545871478209481</c:v>
                </c:pt>
                <c:pt idx="201">
                  <c:v>-0.26826318192305365</c:v>
                </c:pt>
                <c:pt idx="202">
                  <c:v>-0.32293907318472748</c:v>
                </c:pt>
                <c:pt idx="203">
                  <c:v>-0.32234366936400072</c:v>
                </c:pt>
                <c:pt idx="204">
                  <c:v>-0.34561996554346486</c:v>
                </c:pt>
                <c:pt idx="205">
                  <c:v>-0.34862524252000249</c:v>
                </c:pt>
                <c:pt idx="206">
                  <c:v>-0.36121678109049604</c:v>
                </c:pt>
                <c:pt idx="207">
                  <c:v>-0.35925186205182058</c:v>
                </c:pt>
                <c:pt idx="208">
                  <c:v>-0.3711591947722912</c:v>
                </c:pt>
                <c:pt idx="209">
                  <c:v>-0.3570817743345005</c:v>
                </c:pt>
                <c:pt idx="210">
                  <c:v>-0.35573402439247115</c:v>
                </c:pt>
                <c:pt idx="211">
                  <c:v>-0.38854465431451324</c:v>
                </c:pt>
                <c:pt idx="212">
                  <c:v>-0.38994237346893623</c:v>
                </c:pt>
                <c:pt idx="213">
                  <c:v>-0.36964160550976199</c:v>
                </c:pt>
                <c:pt idx="214">
                  <c:v>-0.3537853455195874</c:v>
                </c:pt>
                <c:pt idx="215">
                  <c:v>-0.41480230286672271</c:v>
                </c:pt>
                <c:pt idx="216">
                  <c:v>-0.4175497583480432</c:v>
                </c:pt>
                <c:pt idx="217">
                  <c:v>-0.41674213561757689</c:v>
                </c:pt>
                <c:pt idx="218">
                  <c:v>-0.40352242975792052</c:v>
                </c:pt>
                <c:pt idx="219">
                  <c:v>-0.42503363585166376</c:v>
                </c:pt>
                <c:pt idx="220">
                  <c:v>-0.44341874898140343</c:v>
                </c:pt>
                <c:pt idx="221">
                  <c:v>-0.4712493356583094</c:v>
                </c:pt>
                <c:pt idx="222">
                  <c:v>-0.48381124810782872</c:v>
                </c:pt>
                <c:pt idx="223">
                  <c:v>-0.40210450294767242</c:v>
                </c:pt>
                <c:pt idx="224">
                  <c:v>-0.37884291722170182</c:v>
                </c:pt>
                <c:pt idx="225">
                  <c:v>-0.37745447236604157</c:v>
                </c:pt>
                <c:pt idx="226">
                  <c:v>-0.38665286410252531</c:v>
                </c:pt>
                <c:pt idx="227">
                  <c:v>-0.37172321672442088</c:v>
                </c:pt>
                <c:pt idx="228">
                  <c:v>-0.29880779738212926</c:v>
                </c:pt>
                <c:pt idx="229">
                  <c:v>-0.30904887322605923</c:v>
                </c:pt>
                <c:pt idx="230">
                  <c:v>-0.29287442569233146</c:v>
                </c:pt>
                <c:pt idx="231">
                  <c:v>-0.30799815050278312</c:v>
                </c:pt>
                <c:pt idx="232">
                  <c:v>-0.34384802909353329</c:v>
                </c:pt>
                <c:pt idx="233">
                  <c:v>-0.35556632861498905</c:v>
                </c:pt>
                <c:pt idx="234">
                  <c:v>-0.36915245907469973</c:v>
                </c:pt>
                <c:pt idx="235">
                  <c:v>-0.37403440190878801</c:v>
                </c:pt>
                <c:pt idx="236">
                  <c:v>-0.35921156712480151</c:v>
                </c:pt>
                <c:pt idx="237">
                  <c:v>-0.32711193615886014</c:v>
                </c:pt>
                <c:pt idx="238">
                  <c:v>-0.30730634758994579</c:v>
                </c:pt>
                <c:pt idx="239">
                  <c:v>-0.29322278285417536</c:v>
                </c:pt>
                <c:pt idx="240">
                  <c:v>-0.30843208053052873</c:v>
                </c:pt>
                <c:pt idx="241">
                  <c:v>-0.30521936491227031</c:v>
                </c:pt>
                <c:pt idx="242">
                  <c:v>-0.34272690314980814</c:v>
                </c:pt>
                <c:pt idx="243">
                  <c:v>-0.32881124810782847</c:v>
                </c:pt>
                <c:pt idx="244">
                  <c:v>-0.3277575756679294</c:v>
                </c:pt>
                <c:pt idx="245">
                  <c:v>-0.34799412520786088</c:v>
                </c:pt>
                <c:pt idx="246">
                  <c:v>-0.33152061626513341</c:v>
                </c:pt>
                <c:pt idx="247">
                  <c:v>-0.33119391123440156</c:v>
                </c:pt>
                <c:pt idx="248">
                  <c:v>-0.31701372965317365</c:v>
                </c:pt>
                <c:pt idx="249">
                  <c:v>-0.32783693391610313</c:v>
                </c:pt>
                <c:pt idx="250">
                  <c:v>-0.32452038641784231</c:v>
                </c:pt>
                <c:pt idx="251">
                  <c:v>-0.31049237812447128</c:v>
                </c:pt>
                <c:pt idx="252">
                  <c:v>-0.29460977143064504</c:v>
                </c:pt>
                <c:pt idx="253">
                  <c:v>-0.34958657158815942</c:v>
                </c:pt>
                <c:pt idx="254">
                  <c:v>-0.35213678384880698</c:v>
                </c:pt>
                <c:pt idx="255">
                  <c:v>-0.42883155632152814</c:v>
                </c:pt>
                <c:pt idx="256">
                  <c:v>-0.44052775140097822</c:v>
                </c:pt>
                <c:pt idx="257">
                  <c:v>-0.43536794576751792</c:v>
                </c:pt>
                <c:pt idx="258">
                  <c:v>-0.43878043038723558</c:v>
                </c:pt>
                <c:pt idx="259">
                  <c:v>-0.45633635336906586</c:v>
                </c:pt>
                <c:pt idx="260">
                  <c:v>-0.43932114853623094</c:v>
                </c:pt>
                <c:pt idx="261">
                  <c:v>-0.47059167828338921</c:v>
                </c:pt>
                <c:pt idx="262">
                  <c:v>-0.42886194786233123</c:v>
                </c:pt>
                <c:pt idx="263">
                  <c:v>-0.4487031053819992</c:v>
                </c:pt>
                <c:pt idx="264">
                  <c:v>-0.43997201323704171</c:v>
                </c:pt>
                <c:pt idx="265">
                  <c:v>-0.43338267667925745</c:v>
                </c:pt>
                <c:pt idx="266">
                  <c:v>-0.47364820306141109</c:v>
                </c:pt>
                <c:pt idx="267">
                  <c:v>-0.48747810814014603</c:v>
                </c:pt>
                <c:pt idx="268">
                  <c:v>-0.49643815263021907</c:v>
                </c:pt>
                <c:pt idx="269">
                  <c:v>-0.51223695438924022</c:v>
                </c:pt>
                <c:pt idx="270">
                  <c:v>-0.53086884556053882</c:v>
                </c:pt>
                <c:pt idx="271">
                  <c:v>-0.45261387257315544</c:v>
                </c:pt>
                <c:pt idx="272">
                  <c:v>-0.45046636757041814</c:v>
                </c:pt>
                <c:pt idx="273">
                  <c:v>-0.41942066269565625</c:v>
                </c:pt>
                <c:pt idx="274">
                  <c:v>-0.41889966152076408</c:v>
                </c:pt>
                <c:pt idx="275">
                  <c:v>-0.45232626761764472</c:v>
                </c:pt>
                <c:pt idx="276">
                  <c:v>-0.43455195598676433</c:v>
                </c:pt>
                <c:pt idx="277">
                  <c:v>-0.43728534448573875</c:v>
                </c:pt>
                <c:pt idx="278">
                  <c:v>-0.41952076525789295</c:v>
                </c:pt>
                <c:pt idx="279">
                  <c:v>-0.40853826473227084</c:v>
                </c:pt>
                <c:pt idx="280">
                  <c:v>-0.41747503219505511</c:v>
                </c:pt>
                <c:pt idx="281">
                  <c:v>-0.41432539978957372</c:v>
                </c:pt>
                <c:pt idx="282">
                  <c:v>-0.47908369965915476</c:v>
                </c:pt>
                <c:pt idx="283">
                  <c:v>-0.48502997823283778</c:v>
                </c:pt>
                <c:pt idx="284">
                  <c:v>-0.53972999622538165</c:v>
                </c:pt>
                <c:pt idx="285">
                  <c:v>-0.4853209429229679</c:v>
                </c:pt>
                <c:pt idx="286">
                  <c:v>-0.52736857904035173</c:v>
                </c:pt>
                <c:pt idx="287">
                  <c:v>-0.55172437957800735</c:v>
                </c:pt>
                <c:pt idx="288">
                  <c:v>-0.5446683909649721</c:v>
                </c:pt>
                <c:pt idx="289">
                  <c:v>-0.51334037870086657</c:v>
                </c:pt>
                <c:pt idx="290">
                  <c:v>-0.49460469885332436</c:v>
                </c:pt>
                <c:pt idx="291">
                  <c:v>-0.49961399798913675</c:v>
                </c:pt>
                <c:pt idx="292">
                  <c:v>-0.50952092267508231</c:v>
                </c:pt>
                <c:pt idx="293">
                  <c:v>-0.50476383376366307</c:v>
                </c:pt>
                <c:pt idx="294">
                  <c:v>-0.4982096635359472</c:v>
                </c:pt>
                <c:pt idx="295">
                  <c:v>-0.49629677284443652</c:v>
                </c:pt>
                <c:pt idx="296">
                  <c:v>-0.50260637968448485</c:v>
                </c:pt>
                <c:pt idx="297">
                  <c:v>-0.50800541633716456</c:v>
                </c:pt>
                <c:pt idx="298">
                  <c:v>-0.49793224365497313</c:v>
                </c:pt>
                <c:pt idx="299">
                  <c:v>-0.50668236534755362</c:v>
                </c:pt>
                <c:pt idx="300">
                  <c:v>-0.50512271369597439</c:v>
                </c:pt>
                <c:pt idx="301">
                  <c:v>-0.51712022098130994</c:v>
                </c:pt>
                <c:pt idx="302">
                  <c:v>-0.49639896234176906</c:v>
                </c:pt>
                <c:pt idx="303">
                  <c:v>-0.51496872720128373</c:v>
                </c:pt>
                <c:pt idx="304">
                  <c:v>-0.49441073355520704</c:v>
                </c:pt>
                <c:pt idx="305">
                  <c:v>-0.49373477082746664</c:v>
                </c:pt>
                <c:pt idx="306">
                  <c:v>-0.49152205701341867</c:v>
                </c:pt>
                <c:pt idx="307">
                  <c:v>-0.4904966672512785</c:v>
                </c:pt>
                <c:pt idx="308">
                  <c:v>-0.47338267667925749</c:v>
                </c:pt>
                <c:pt idx="309">
                  <c:v>-0.4823307935946044</c:v>
                </c:pt>
                <c:pt idx="310">
                  <c:v>-0.48305540178782547</c:v>
                </c:pt>
                <c:pt idx="311">
                  <c:v>-0.49198323249418507</c:v>
                </c:pt>
                <c:pt idx="312">
                  <c:v>-0.48354101694894069</c:v>
                </c:pt>
                <c:pt idx="313">
                  <c:v>-0.44744120067306703</c:v>
                </c:pt>
                <c:pt idx="314">
                  <c:v>-0.42739622918753639</c:v>
                </c:pt>
                <c:pt idx="315">
                  <c:v>-0.42940426229903661</c:v>
                </c:pt>
                <c:pt idx="316">
                  <c:v>-0.45560631695711162</c:v>
                </c:pt>
                <c:pt idx="317">
                  <c:v>-0.49600055296845103</c:v>
                </c:pt>
                <c:pt idx="318">
                  <c:v>-0.5282994158540264</c:v>
                </c:pt>
                <c:pt idx="319">
                  <c:v>-0.50992963684909931</c:v>
                </c:pt>
                <c:pt idx="320">
                  <c:v>-0.50803223290321142</c:v>
                </c:pt>
                <c:pt idx="321">
                  <c:v>-0.49117679239448186</c:v>
                </c:pt>
                <c:pt idx="322">
                  <c:v>-0.51736147512959629</c:v>
                </c:pt>
                <c:pt idx="323">
                  <c:v>-0.52372729805810003</c:v>
                </c:pt>
                <c:pt idx="324">
                  <c:v>-0.52384384955811125</c:v>
                </c:pt>
                <c:pt idx="325">
                  <c:v>-0.53470928943631435</c:v>
                </c:pt>
                <c:pt idx="326">
                  <c:v>-0.51532177749939923</c:v>
                </c:pt>
                <c:pt idx="327">
                  <c:v>-0.51553661641119586</c:v>
                </c:pt>
                <c:pt idx="328">
                  <c:v>-0.50963768026410694</c:v>
                </c:pt>
                <c:pt idx="329">
                  <c:v>-0.50890884315053508</c:v>
                </c:pt>
                <c:pt idx="330">
                  <c:v>-0.49063397916287865</c:v>
                </c:pt>
                <c:pt idx="331">
                  <c:v>-0.51966839096497175</c:v>
                </c:pt>
                <c:pt idx="332">
                  <c:v>-0.51986862954383906</c:v>
                </c:pt>
                <c:pt idx="333">
                  <c:v>-0.57209623917928809</c:v>
                </c:pt>
                <c:pt idx="334">
                  <c:v>-0.6383568696171773</c:v>
                </c:pt>
                <c:pt idx="335">
                  <c:v>-0.65851331346050923</c:v>
                </c:pt>
                <c:pt idx="336">
                  <c:v>-0.63385693474085603</c:v>
                </c:pt>
                <c:pt idx="337">
                  <c:v>-0.6711076689183626</c:v>
                </c:pt>
                <c:pt idx="338">
                  <c:v>-0.70984259431032104</c:v>
                </c:pt>
                <c:pt idx="339">
                  <c:v>-0.72649593209115615</c:v>
                </c:pt>
                <c:pt idx="340">
                  <c:v>-0.69807333200673405</c:v>
                </c:pt>
                <c:pt idx="341">
                  <c:v>-0.68458044380290595</c:v>
                </c:pt>
                <c:pt idx="342">
                  <c:v>-0.68559434579696532</c:v>
                </c:pt>
                <c:pt idx="343">
                  <c:v>-0.64012068773476916</c:v>
                </c:pt>
                <c:pt idx="344">
                  <c:v>-0.64187940507646335</c:v>
                </c:pt>
                <c:pt idx="345">
                  <c:v>-0.62859043328219233</c:v>
                </c:pt>
                <c:pt idx="346">
                  <c:v>-0.64411656495495784</c:v>
                </c:pt>
                <c:pt idx="347">
                  <c:v>-0.63274916412633697</c:v>
                </c:pt>
                <c:pt idx="348">
                  <c:v>-0.57106530911361286</c:v>
                </c:pt>
                <c:pt idx="349">
                  <c:v>-0.60107064966264545</c:v>
                </c:pt>
                <c:pt idx="350">
                  <c:v>-0.56605654980501185</c:v>
                </c:pt>
                <c:pt idx="351">
                  <c:v>-0.56260008785799531</c:v>
                </c:pt>
                <c:pt idx="352">
                  <c:v>-0.62099262785317144</c:v>
                </c:pt>
                <c:pt idx="353">
                  <c:v>-0.65095410525068509</c:v>
                </c:pt>
                <c:pt idx="354">
                  <c:v>-0.61948727963430095</c:v>
                </c:pt>
                <c:pt idx="355">
                  <c:v>-0.62801192136795869</c:v>
                </c:pt>
                <c:pt idx="356">
                  <c:v>-0.633659196367792</c:v>
                </c:pt>
                <c:pt idx="357">
                  <c:v>-0.59770312769279155</c:v>
                </c:pt>
                <c:pt idx="358">
                  <c:v>-0.6027034526876589</c:v>
                </c:pt>
                <c:pt idx="359">
                  <c:v>-0.58564848012567161</c:v>
                </c:pt>
                <c:pt idx="360">
                  <c:v>-0.5953836616372481</c:v>
                </c:pt>
                <c:pt idx="361">
                  <c:v>-0.62718302028137263</c:v>
                </c:pt>
                <c:pt idx="362">
                  <c:v>-0.63946343625990032</c:v>
                </c:pt>
                <c:pt idx="363">
                  <c:v>-0.65949893263181192</c:v>
                </c:pt>
                <c:pt idx="364">
                  <c:v>-0.66027781817038989</c:v>
                </c:pt>
                <c:pt idx="365">
                  <c:v>-0.68235983022033331</c:v>
                </c:pt>
                <c:pt idx="366">
                  <c:v>-0.66659042041206185</c:v>
                </c:pt>
                <c:pt idx="367">
                  <c:v>-0.66138646894742159</c:v>
                </c:pt>
                <c:pt idx="368">
                  <c:v>-0.65002199888540257</c:v>
                </c:pt>
                <c:pt idx="369">
                  <c:v>-0.62948531899928017</c:v>
                </c:pt>
                <c:pt idx="370">
                  <c:v>-0.58447902377661354</c:v>
                </c:pt>
                <c:pt idx="371">
                  <c:v>-0.60499142199068334</c:v>
                </c:pt>
                <c:pt idx="372">
                  <c:v>-0.58986796527190055</c:v>
                </c:pt>
                <c:pt idx="373">
                  <c:v>-0.59938267667925693</c:v>
                </c:pt>
                <c:pt idx="374">
                  <c:v>-0.56395427686743016</c:v>
                </c:pt>
                <c:pt idx="375">
                  <c:v>-0.53400884830241768</c:v>
                </c:pt>
                <c:pt idx="376">
                  <c:v>-0.55468859961732342</c:v>
                </c:pt>
                <c:pt idx="377">
                  <c:v>-0.53456431087383294</c:v>
                </c:pt>
                <c:pt idx="378">
                  <c:v>-0.56492104784791142</c:v>
                </c:pt>
                <c:pt idx="379">
                  <c:v>-0.59204387631552891</c:v>
                </c:pt>
                <c:pt idx="380">
                  <c:v>-0.59578929062407848</c:v>
                </c:pt>
                <c:pt idx="381">
                  <c:v>-0.60115664226381504</c:v>
                </c:pt>
                <c:pt idx="382">
                  <c:v>-0.64357385415356294</c:v>
                </c:pt>
                <c:pt idx="383">
                  <c:v>-0.63289742064071675</c:v>
                </c:pt>
                <c:pt idx="384">
                  <c:v>-0.65169812178695796</c:v>
                </c:pt>
                <c:pt idx="385">
                  <c:v>-0.63583245193968629</c:v>
                </c:pt>
                <c:pt idx="386">
                  <c:v>-0.63287119116057955</c:v>
                </c:pt>
                <c:pt idx="387">
                  <c:v>-0.62695654808274703</c:v>
                </c:pt>
                <c:pt idx="388">
                  <c:v>-0.63480215991073141</c:v>
                </c:pt>
                <c:pt idx="389">
                  <c:v>-0.63155023527764076</c:v>
                </c:pt>
                <c:pt idx="390">
                  <c:v>-0.63277155424515463</c:v>
                </c:pt>
              </c:numCache>
            </c:numRef>
          </c:yVal>
          <c:smooth val="0"/>
          <c:extLst>
            <c:ext xmlns:c16="http://schemas.microsoft.com/office/drawing/2014/chart" uri="{C3380CC4-5D6E-409C-BE32-E72D297353CC}">
              <c16:uniqueId val="{00000001-56FA-42F9-B51A-ED81A02BFC2A}"/>
            </c:ext>
          </c:extLst>
        </c:ser>
        <c:ser>
          <c:idx val="2"/>
          <c:order val="2"/>
          <c:tx>
            <c:strRef>
              <c:f>'Tightening Episodes'!$K$6</c:f>
              <c:strCache>
                <c:ptCount val="1"/>
                <c:pt idx="0">
                  <c:v>1999</c:v>
                </c:pt>
              </c:strCache>
            </c:strRef>
          </c:tx>
          <c:spPr>
            <a:ln w="19050" cap="rnd">
              <a:solidFill>
                <a:srgbClr val="1E5162">
                  <a:lumMod val="20000"/>
                  <a:lumOff val="80000"/>
                </a:srgbClr>
              </a:solidFill>
              <a:round/>
            </a:ln>
            <a:effectLst/>
          </c:spPr>
          <c:marker>
            <c:symbol val="none"/>
          </c:marker>
          <c:xVal>
            <c:numRef>
              <c:f>'Tightening Episodes'!$G$7:$G$397</c:f>
              <c:numCache>
                <c:formatCode>0.00</c:formatCode>
                <c:ptCount val="391"/>
                <c:pt idx="0">
                  <c:v>-6</c:v>
                </c:pt>
                <c:pt idx="1">
                  <c:v>-5.953846153846154</c:v>
                </c:pt>
                <c:pt idx="2">
                  <c:v>-5.907692307692308</c:v>
                </c:pt>
                <c:pt idx="3">
                  <c:v>-5.8615384615384611</c:v>
                </c:pt>
                <c:pt idx="4">
                  <c:v>-5.8153846153846152</c:v>
                </c:pt>
                <c:pt idx="5">
                  <c:v>-5.7692307692307692</c:v>
                </c:pt>
                <c:pt idx="6">
                  <c:v>-5.7230769230769232</c:v>
                </c:pt>
                <c:pt idx="7">
                  <c:v>-5.6769230769230763</c:v>
                </c:pt>
                <c:pt idx="8">
                  <c:v>-5.6307692307692303</c:v>
                </c:pt>
                <c:pt idx="9">
                  <c:v>-5.5846153846153843</c:v>
                </c:pt>
                <c:pt idx="10">
                  <c:v>-5.5384615384615383</c:v>
                </c:pt>
                <c:pt idx="11">
                  <c:v>-5.4923076923076923</c:v>
                </c:pt>
                <c:pt idx="12">
                  <c:v>-5.4461538461538463</c:v>
                </c:pt>
                <c:pt idx="13">
                  <c:v>-5.4</c:v>
                </c:pt>
                <c:pt idx="14">
                  <c:v>-5.3538461538461544</c:v>
                </c:pt>
                <c:pt idx="15">
                  <c:v>-5.3076923076923075</c:v>
                </c:pt>
                <c:pt idx="16">
                  <c:v>-5.2615384615384615</c:v>
                </c:pt>
                <c:pt idx="17">
                  <c:v>-5.2153846153846155</c:v>
                </c:pt>
                <c:pt idx="18">
                  <c:v>-5.1692307692307695</c:v>
                </c:pt>
                <c:pt idx="19">
                  <c:v>-5.1230769230769226</c:v>
                </c:pt>
                <c:pt idx="20">
                  <c:v>-5.0769230769230766</c:v>
                </c:pt>
                <c:pt idx="21">
                  <c:v>-5.0307692307692307</c:v>
                </c:pt>
                <c:pt idx="22">
                  <c:v>-4.9846153846153847</c:v>
                </c:pt>
                <c:pt idx="23">
                  <c:v>-4.9384615384615387</c:v>
                </c:pt>
                <c:pt idx="24">
                  <c:v>-4.8923076923076927</c:v>
                </c:pt>
                <c:pt idx="25">
                  <c:v>-4.8461538461538467</c:v>
                </c:pt>
                <c:pt idx="26">
                  <c:v>-4.8000000000000007</c:v>
                </c:pt>
                <c:pt idx="27">
                  <c:v>-4.7538461538461538</c:v>
                </c:pt>
                <c:pt idx="28">
                  <c:v>-4.7076923076923078</c:v>
                </c:pt>
                <c:pt idx="29">
                  <c:v>-4.6615384615384619</c:v>
                </c:pt>
                <c:pt idx="30">
                  <c:v>-4.6153846153846159</c:v>
                </c:pt>
                <c:pt idx="31">
                  <c:v>-4.569230769230769</c:v>
                </c:pt>
                <c:pt idx="32">
                  <c:v>-4.523076923076923</c:v>
                </c:pt>
                <c:pt idx="33">
                  <c:v>-4.476923076923077</c:v>
                </c:pt>
                <c:pt idx="34">
                  <c:v>-4.430769230769231</c:v>
                </c:pt>
                <c:pt idx="35">
                  <c:v>-4.3846153846153841</c:v>
                </c:pt>
                <c:pt idx="36">
                  <c:v>-4.3384615384615381</c:v>
                </c:pt>
                <c:pt idx="37">
                  <c:v>-4.2923076923076922</c:v>
                </c:pt>
                <c:pt idx="38">
                  <c:v>-4.2461538461538462</c:v>
                </c:pt>
                <c:pt idx="39">
                  <c:v>-4.1999999999999993</c:v>
                </c:pt>
                <c:pt idx="40">
                  <c:v>-4.1538461538461533</c:v>
                </c:pt>
                <c:pt idx="41">
                  <c:v>-4.1076923076923073</c:v>
                </c:pt>
                <c:pt idx="42">
                  <c:v>-4.0615384615384613</c:v>
                </c:pt>
                <c:pt idx="43">
                  <c:v>-4.0153846153846153</c:v>
                </c:pt>
                <c:pt idx="44">
                  <c:v>-3.9692307692307693</c:v>
                </c:pt>
                <c:pt idx="45">
                  <c:v>-3.9230769230769234</c:v>
                </c:pt>
                <c:pt idx="46">
                  <c:v>-3.8769230769230774</c:v>
                </c:pt>
                <c:pt idx="47">
                  <c:v>-3.8307692307692305</c:v>
                </c:pt>
                <c:pt idx="48">
                  <c:v>-3.7846153846153845</c:v>
                </c:pt>
                <c:pt idx="49">
                  <c:v>-3.7384615384615385</c:v>
                </c:pt>
                <c:pt idx="50">
                  <c:v>-3.6923076923076925</c:v>
                </c:pt>
                <c:pt idx="51">
                  <c:v>-3.6461538461538456</c:v>
                </c:pt>
                <c:pt idx="52">
                  <c:v>-3.5999999999999996</c:v>
                </c:pt>
                <c:pt idx="53">
                  <c:v>-3.5538461538461537</c:v>
                </c:pt>
                <c:pt idx="54">
                  <c:v>-3.5076923076923077</c:v>
                </c:pt>
                <c:pt idx="55">
                  <c:v>-3.4615384615384612</c:v>
                </c:pt>
                <c:pt idx="56">
                  <c:v>-3.4153846153846152</c:v>
                </c:pt>
                <c:pt idx="57">
                  <c:v>-3.3692307692307693</c:v>
                </c:pt>
                <c:pt idx="58">
                  <c:v>-3.3230769230769233</c:v>
                </c:pt>
                <c:pt idx="59">
                  <c:v>-3.2769230769230768</c:v>
                </c:pt>
                <c:pt idx="60">
                  <c:v>-3.2307692307692308</c:v>
                </c:pt>
                <c:pt idx="61">
                  <c:v>-3.1846153846153848</c:v>
                </c:pt>
                <c:pt idx="62">
                  <c:v>-3.1384615384615389</c:v>
                </c:pt>
                <c:pt idx="63">
                  <c:v>-3.092307692307692</c:v>
                </c:pt>
                <c:pt idx="64">
                  <c:v>-3.046153846153846</c:v>
                </c:pt>
                <c:pt idx="65">
                  <c:v>-3</c:v>
                </c:pt>
                <c:pt idx="66">
                  <c:v>-2.953846153846154</c:v>
                </c:pt>
                <c:pt idx="67">
                  <c:v>-2.9076923076923076</c:v>
                </c:pt>
                <c:pt idx="68">
                  <c:v>-2.8615384615384616</c:v>
                </c:pt>
                <c:pt idx="69">
                  <c:v>-2.8153846153846152</c:v>
                </c:pt>
                <c:pt idx="70">
                  <c:v>-2.7692307692307692</c:v>
                </c:pt>
                <c:pt idx="71">
                  <c:v>-2.7230769230769232</c:v>
                </c:pt>
                <c:pt idx="72">
                  <c:v>-2.6769230769230772</c:v>
                </c:pt>
                <c:pt idx="73">
                  <c:v>-2.6307692307692307</c:v>
                </c:pt>
                <c:pt idx="74">
                  <c:v>-2.5846153846153848</c:v>
                </c:pt>
                <c:pt idx="75">
                  <c:v>-2.5384615384615383</c:v>
                </c:pt>
                <c:pt idx="76">
                  <c:v>-2.4923076923076923</c:v>
                </c:pt>
                <c:pt idx="77">
                  <c:v>-2.4461538461538463</c:v>
                </c:pt>
                <c:pt idx="78">
                  <c:v>-2.4000000000000004</c:v>
                </c:pt>
                <c:pt idx="79">
                  <c:v>-2.3538461538461539</c:v>
                </c:pt>
                <c:pt idx="80">
                  <c:v>-2.3076923076923079</c:v>
                </c:pt>
                <c:pt idx="81">
                  <c:v>-2.2615384615384615</c:v>
                </c:pt>
                <c:pt idx="82">
                  <c:v>-2.2153846153846155</c:v>
                </c:pt>
                <c:pt idx="83">
                  <c:v>-2.1692307692307691</c:v>
                </c:pt>
                <c:pt idx="84">
                  <c:v>-2.1230769230769231</c:v>
                </c:pt>
                <c:pt idx="85">
                  <c:v>-2.0769230769230766</c:v>
                </c:pt>
                <c:pt idx="86">
                  <c:v>-2.0307692307692307</c:v>
                </c:pt>
                <c:pt idx="87">
                  <c:v>-1.9846153846153847</c:v>
                </c:pt>
                <c:pt idx="88">
                  <c:v>-1.9384615384615387</c:v>
                </c:pt>
                <c:pt idx="89">
                  <c:v>-1.8923076923076922</c:v>
                </c:pt>
                <c:pt idx="90">
                  <c:v>-1.8461538461538463</c:v>
                </c:pt>
                <c:pt idx="91">
                  <c:v>-1.7999999999999998</c:v>
                </c:pt>
                <c:pt idx="92">
                  <c:v>-1.7538461538461538</c:v>
                </c:pt>
                <c:pt idx="93">
                  <c:v>-1.7076923076923076</c:v>
                </c:pt>
                <c:pt idx="94">
                  <c:v>-1.6615384615384616</c:v>
                </c:pt>
                <c:pt idx="95">
                  <c:v>-1.6153846153846154</c:v>
                </c:pt>
                <c:pt idx="96">
                  <c:v>-1.5692307692307694</c:v>
                </c:pt>
                <c:pt idx="97">
                  <c:v>-1.523076923076923</c:v>
                </c:pt>
                <c:pt idx="98">
                  <c:v>-1.476923076923077</c:v>
                </c:pt>
                <c:pt idx="99">
                  <c:v>-1.4307692307692308</c:v>
                </c:pt>
                <c:pt idx="100">
                  <c:v>-1.3846153846153846</c:v>
                </c:pt>
                <c:pt idx="101">
                  <c:v>-1.3384615384615386</c:v>
                </c:pt>
                <c:pt idx="102">
                  <c:v>-1.2923076923076924</c:v>
                </c:pt>
                <c:pt idx="103">
                  <c:v>-1.2461538461538462</c:v>
                </c:pt>
                <c:pt idx="104">
                  <c:v>-1.2000000000000002</c:v>
                </c:pt>
                <c:pt idx="105">
                  <c:v>-1.153846153846154</c:v>
                </c:pt>
                <c:pt idx="106">
                  <c:v>-1.1076923076923078</c:v>
                </c:pt>
                <c:pt idx="107">
                  <c:v>-1.0615384615384615</c:v>
                </c:pt>
                <c:pt idx="108">
                  <c:v>-1.0153846153846153</c:v>
                </c:pt>
                <c:pt idx="109">
                  <c:v>-0.96923076923076934</c:v>
                </c:pt>
                <c:pt idx="110">
                  <c:v>-0.92307692307692313</c:v>
                </c:pt>
                <c:pt idx="111">
                  <c:v>-0.87692307692307692</c:v>
                </c:pt>
                <c:pt idx="112">
                  <c:v>-0.83076923076923082</c:v>
                </c:pt>
                <c:pt idx="113">
                  <c:v>-0.78461538461538471</c:v>
                </c:pt>
                <c:pt idx="114">
                  <c:v>-0.7384615384615385</c:v>
                </c:pt>
                <c:pt idx="115">
                  <c:v>-0.69230769230769229</c:v>
                </c:pt>
                <c:pt idx="116">
                  <c:v>-0.64615384615384619</c:v>
                </c:pt>
                <c:pt idx="117">
                  <c:v>-0.60000000000000009</c:v>
                </c:pt>
                <c:pt idx="118">
                  <c:v>-0.55384615384615388</c:v>
                </c:pt>
                <c:pt idx="119">
                  <c:v>-0.50769230769230766</c:v>
                </c:pt>
                <c:pt idx="120">
                  <c:v>-0.46153846153846156</c:v>
                </c:pt>
                <c:pt idx="121">
                  <c:v>-0.41538461538461541</c:v>
                </c:pt>
                <c:pt idx="122">
                  <c:v>-0.36923076923076925</c:v>
                </c:pt>
                <c:pt idx="123">
                  <c:v>-0.32307692307692309</c:v>
                </c:pt>
                <c:pt idx="124">
                  <c:v>-0.27692307692307694</c:v>
                </c:pt>
                <c:pt idx="125">
                  <c:v>-0.23076923076923078</c:v>
                </c:pt>
                <c:pt idx="126">
                  <c:v>-0.18461538461538463</c:v>
                </c:pt>
                <c:pt idx="127">
                  <c:v>-0.13846153846153847</c:v>
                </c:pt>
                <c:pt idx="128">
                  <c:v>-9.2307692307692313E-2</c:v>
                </c:pt>
                <c:pt idx="129">
                  <c:v>-4.6153846153846156E-2</c:v>
                </c:pt>
                <c:pt idx="130">
                  <c:v>0</c:v>
                </c:pt>
                <c:pt idx="131">
                  <c:v>0.54615384615384621</c:v>
                </c:pt>
                <c:pt idx="132">
                  <c:v>0.59230769230769231</c:v>
                </c:pt>
                <c:pt idx="133">
                  <c:v>0.63846153846153841</c:v>
                </c:pt>
                <c:pt idx="134">
                  <c:v>0.68461538461538463</c:v>
                </c:pt>
                <c:pt idx="135">
                  <c:v>0.73076923076923084</c:v>
                </c:pt>
                <c:pt idx="136">
                  <c:v>0.77692307692307694</c:v>
                </c:pt>
                <c:pt idx="137">
                  <c:v>0.82307692307692304</c:v>
                </c:pt>
                <c:pt idx="138">
                  <c:v>0.86923076923076925</c:v>
                </c:pt>
                <c:pt idx="139">
                  <c:v>0.91538461538461546</c:v>
                </c:pt>
                <c:pt idx="140">
                  <c:v>0.96153846153846156</c:v>
                </c:pt>
                <c:pt idx="141">
                  <c:v>1.0076923076923077</c:v>
                </c:pt>
                <c:pt idx="142">
                  <c:v>1.0538461538461539</c:v>
                </c:pt>
                <c:pt idx="143">
                  <c:v>1.1000000000000001</c:v>
                </c:pt>
                <c:pt idx="144">
                  <c:v>1.1461538461538461</c:v>
                </c:pt>
                <c:pt idx="145">
                  <c:v>1.1923076923076923</c:v>
                </c:pt>
                <c:pt idx="146">
                  <c:v>1.2384615384615385</c:v>
                </c:pt>
                <c:pt idx="147">
                  <c:v>1.2846153846153847</c:v>
                </c:pt>
                <c:pt idx="148">
                  <c:v>1.3307692307692309</c:v>
                </c:pt>
                <c:pt idx="149">
                  <c:v>1.3769230769230769</c:v>
                </c:pt>
                <c:pt idx="150">
                  <c:v>1.4230769230769231</c:v>
                </c:pt>
                <c:pt idx="151">
                  <c:v>1.4692307692307693</c:v>
                </c:pt>
                <c:pt idx="152">
                  <c:v>1.5153846153846153</c:v>
                </c:pt>
                <c:pt idx="153">
                  <c:v>1.5615384615384615</c:v>
                </c:pt>
                <c:pt idx="154">
                  <c:v>1.6076923076923078</c:v>
                </c:pt>
                <c:pt idx="155">
                  <c:v>1.653846153846154</c:v>
                </c:pt>
                <c:pt idx="156">
                  <c:v>1.7000000000000002</c:v>
                </c:pt>
                <c:pt idx="157">
                  <c:v>1.7461538461538462</c:v>
                </c:pt>
                <c:pt idx="158">
                  <c:v>1.7923076923076924</c:v>
                </c:pt>
                <c:pt idx="159">
                  <c:v>1.8384615384615386</c:v>
                </c:pt>
                <c:pt idx="160">
                  <c:v>1.8846153846153846</c:v>
                </c:pt>
                <c:pt idx="161">
                  <c:v>1.9307692307692308</c:v>
                </c:pt>
                <c:pt idx="162">
                  <c:v>1.976923076923077</c:v>
                </c:pt>
                <c:pt idx="163">
                  <c:v>2.023076923076923</c:v>
                </c:pt>
                <c:pt idx="164">
                  <c:v>2.0692307692307694</c:v>
                </c:pt>
                <c:pt idx="165">
                  <c:v>2.1153846153846154</c:v>
                </c:pt>
                <c:pt idx="166">
                  <c:v>2.1615384615384619</c:v>
                </c:pt>
                <c:pt idx="167">
                  <c:v>2.2076923076923078</c:v>
                </c:pt>
                <c:pt idx="168">
                  <c:v>2.2538461538461538</c:v>
                </c:pt>
                <c:pt idx="169">
                  <c:v>2.2999999999999998</c:v>
                </c:pt>
                <c:pt idx="170">
                  <c:v>2.3461538461538463</c:v>
                </c:pt>
                <c:pt idx="171">
                  <c:v>2.3923076923076922</c:v>
                </c:pt>
                <c:pt idx="172">
                  <c:v>2.4384615384615387</c:v>
                </c:pt>
                <c:pt idx="173">
                  <c:v>2.4846153846153847</c:v>
                </c:pt>
                <c:pt idx="174">
                  <c:v>2.5307692307692307</c:v>
                </c:pt>
                <c:pt idx="175">
                  <c:v>2.5769230769230766</c:v>
                </c:pt>
                <c:pt idx="176">
                  <c:v>2.6230769230769231</c:v>
                </c:pt>
                <c:pt idx="177">
                  <c:v>2.6692307692307691</c:v>
                </c:pt>
                <c:pt idx="178">
                  <c:v>2.7153846153846155</c:v>
                </c:pt>
                <c:pt idx="179">
                  <c:v>2.7615384615384615</c:v>
                </c:pt>
                <c:pt idx="180">
                  <c:v>2.8076923076923079</c:v>
                </c:pt>
                <c:pt idx="181">
                  <c:v>2.8538461538461539</c:v>
                </c:pt>
                <c:pt idx="182">
                  <c:v>2.9000000000000004</c:v>
                </c:pt>
                <c:pt idx="183">
                  <c:v>2.9461538461538463</c:v>
                </c:pt>
                <c:pt idx="184">
                  <c:v>2.9923076923076923</c:v>
                </c:pt>
                <c:pt idx="185">
                  <c:v>3.0384615384615383</c:v>
                </c:pt>
                <c:pt idx="186">
                  <c:v>3.0846153846153848</c:v>
                </c:pt>
                <c:pt idx="187">
                  <c:v>3.1307692307692307</c:v>
                </c:pt>
                <c:pt idx="188">
                  <c:v>3.1769230769230772</c:v>
                </c:pt>
                <c:pt idx="189">
                  <c:v>3.2230769230769232</c:v>
                </c:pt>
                <c:pt idx="190">
                  <c:v>3.2692307692307692</c:v>
                </c:pt>
                <c:pt idx="191">
                  <c:v>3.3153846153846152</c:v>
                </c:pt>
                <c:pt idx="192">
                  <c:v>3.3615384615384616</c:v>
                </c:pt>
                <c:pt idx="193">
                  <c:v>3.4076923076923076</c:v>
                </c:pt>
                <c:pt idx="194">
                  <c:v>3.453846153846154</c:v>
                </c:pt>
                <c:pt idx="195">
                  <c:v>3.5</c:v>
                </c:pt>
                <c:pt idx="196">
                  <c:v>3.546153846153846</c:v>
                </c:pt>
                <c:pt idx="197">
                  <c:v>3.592307692307692</c:v>
                </c:pt>
                <c:pt idx="198">
                  <c:v>3.6384615384615389</c:v>
                </c:pt>
                <c:pt idx="199">
                  <c:v>3.6846153846153848</c:v>
                </c:pt>
                <c:pt idx="200">
                  <c:v>3.7307692307692308</c:v>
                </c:pt>
                <c:pt idx="201">
                  <c:v>3.7769230769230768</c:v>
                </c:pt>
                <c:pt idx="202">
                  <c:v>3.8230769230769233</c:v>
                </c:pt>
                <c:pt idx="203">
                  <c:v>3.8692307692307693</c:v>
                </c:pt>
                <c:pt idx="204">
                  <c:v>3.9153846153846152</c:v>
                </c:pt>
                <c:pt idx="205">
                  <c:v>3.9615384615384612</c:v>
                </c:pt>
                <c:pt idx="206">
                  <c:v>4.0076923076923077</c:v>
                </c:pt>
                <c:pt idx="207">
                  <c:v>4.0538461538461537</c:v>
                </c:pt>
                <c:pt idx="208">
                  <c:v>4.0999999999999996</c:v>
                </c:pt>
                <c:pt idx="209">
                  <c:v>4.1461538461538456</c:v>
                </c:pt>
                <c:pt idx="210">
                  <c:v>4.1923076923076925</c:v>
                </c:pt>
                <c:pt idx="211">
                  <c:v>4.2384615384615385</c:v>
                </c:pt>
                <c:pt idx="212">
                  <c:v>4.2846153846153845</c:v>
                </c:pt>
                <c:pt idx="213">
                  <c:v>4.3307692307692305</c:v>
                </c:pt>
                <c:pt idx="214">
                  <c:v>4.3769230769230774</c:v>
                </c:pt>
                <c:pt idx="215">
                  <c:v>4.4230769230769234</c:v>
                </c:pt>
                <c:pt idx="216">
                  <c:v>4.4692307692307693</c:v>
                </c:pt>
                <c:pt idx="217">
                  <c:v>4.5153846153846153</c:v>
                </c:pt>
                <c:pt idx="218">
                  <c:v>4.5615384615384613</c:v>
                </c:pt>
                <c:pt idx="219">
                  <c:v>4.6076923076923073</c:v>
                </c:pt>
                <c:pt idx="220">
                  <c:v>4.6538461538461533</c:v>
                </c:pt>
                <c:pt idx="221">
                  <c:v>4.6999999999999993</c:v>
                </c:pt>
                <c:pt idx="222">
                  <c:v>4.7461538461538462</c:v>
                </c:pt>
                <c:pt idx="223">
                  <c:v>4.7923076923076922</c:v>
                </c:pt>
                <c:pt idx="224">
                  <c:v>4.8384615384615381</c:v>
                </c:pt>
                <c:pt idx="225">
                  <c:v>4.8846153846153841</c:v>
                </c:pt>
                <c:pt idx="226">
                  <c:v>4.930769230769231</c:v>
                </c:pt>
                <c:pt idx="227">
                  <c:v>4.976923076923077</c:v>
                </c:pt>
                <c:pt idx="228">
                  <c:v>5.023076923076923</c:v>
                </c:pt>
                <c:pt idx="229">
                  <c:v>5.069230769230769</c:v>
                </c:pt>
                <c:pt idx="230">
                  <c:v>5.1153846153846159</c:v>
                </c:pt>
                <c:pt idx="231">
                  <c:v>5.1615384615384619</c:v>
                </c:pt>
                <c:pt idx="232">
                  <c:v>5.2076923076923078</c:v>
                </c:pt>
                <c:pt idx="233">
                  <c:v>5.2538461538461538</c:v>
                </c:pt>
                <c:pt idx="234">
                  <c:v>5.3000000000000007</c:v>
                </c:pt>
                <c:pt idx="235">
                  <c:v>5.3461538461538467</c:v>
                </c:pt>
                <c:pt idx="236">
                  <c:v>5.3923076923076927</c:v>
                </c:pt>
                <c:pt idx="237">
                  <c:v>5.4384615384615387</c:v>
                </c:pt>
                <c:pt idx="238">
                  <c:v>5.4846153846153847</c:v>
                </c:pt>
                <c:pt idx="239">
                  <c:v>5.5307692307692307</c:v>
                </c:pt>
                <c:pt idx="240">
                  <c:v>5.5769230769230766</c:v>
                </c:pt>
                <c:pt idx="241">
                  <c:v>5.6230769230769226</c:v>
                </c:pt>
                <c:pt idx="242">
                  <c:v>5.6692307692307695</c:v>
                </c:pt>
                <c:pt idx="243">
                  <c:v>5.7153846153846155</c:v>
                </c:pt>
                <c:pt idx="244">
                  <c:v>5.7615384615384615</c:v>
                </c:pt>
                <c:pt idx="245">
                  <c:v>5.8076923076923075</c:v>
                </c:pt>
                <c:pt idx="246">
                  <c:v>5.8538461538461544</c:v>
                </c:pt>
                <c:pt idx="247">
                  <c:v>5.9</c:v>
                </c:pt>
                <c:pt idx="248">
                  <c:v>5.9461538461538463</c:v>
                </c:pt>
                <c:pt idx="249">
                  <c:v>5.9923076923076923</c:v>
                </c:pt>
                <c:pt idx="250">
                  <c:v>6.0384615384615383</c:v>
                </c:pt>
                <c:pt idx="251">
                  <c:v>6.0846153846153843</c:v>
                </c:pt>
                <c:pt idx="252">
                  <c:v>6.1307692307692303</c:v>
                </c:pt>
                <c:pt idx="253">
                  <c:v>6.1769230769230763</c:v>
                </c:pt>
                <c:pt idx="254">
                  <c:v>6.2230769230769232</c:v>
                </c:pt>
                <c:pt idx="255">
                  <c:v>6.2692307692307692</c:v>
                </c:pt>
                <c:pt idx="256">
                  <c:v>6.3153846153846152</c:v>
                </c:pt>
                <c:pt idx="257">
                  <c:v>6.3615384615384611</c:v>
                </c:pt>
                <c:pt idx="258">
                  <c:v>6.407692307692308</c:v>
                </c:pt>
                <c:pt idx="259">
                  <c:v>6.453846153846154</c:v>
                </c:pt>
                <c:pt idx="260">
                  <c:v>6.5</c:v>
                </c:pt>
                <c:pt idx="261">
                  <c:v>6.546153846153846</c:v>
                </c:pt>
                <c:pt idx="262">
                  <c:v>6.592307692307692</c:v>
                </c:pt>
                <c:pt idx="263">
                  <c:v>6.638461538461538</c:v>
                </c:pt>
                <c:pt idx="264">
                  <c:v>6.684615384615384</c:v>
                </c:pt>
                <c:pt idx="265">
                  <c:v>6.7307692307692317</c:v>
                </c:pt>
                <c:pt idx="266">
                  <c:v>6.7769230769230777</c:v>
                </c:pt>
                <c:pt idx="267">
                  <c:v>6.8230769230769237</c:v>
                </c:pt>
                <c:pt idx="268">
                  <c:v>6.8692307692307697</c:v>
                </c:pt>
                <c:pt idx="269">
                  <c:v>6.9153846153846157</c:v>
                </c:pt>
                <c:pt idx="270">
                  <c:v>6.9615384615384617</c:v>
                </c:pt>
                <c:pt idx="271">
                  <c:v>7.1076923076923073</c:v>
                </c:pt>
                <c:pt idx="272">
                  <c:v>7.1538461538461533</c:v>
                </c:pt>
                <c:pt idx="273">
                  <c:v>7.2</c:v>
                </c:pt>
                <c:pt idx="274">
                  <c:v>7.2461538461538462</c:v>
                </c:pt>
                <c:pt idx="275">
                  <c:v>7.2923076923076922</c:v>
                </c:pt>
                <c:pt idx="276">
                  <c:v>7.3384615384615381</c:v>
                </c:pt>
                <c:pt idx="277">
                  <c:v>7.3846153846153841</c:v>
                </c:pt>
                <c:pt idx="278">
                  <c:v>7.4307692307692301</c:v>
                </c:pt>
                <c:pt idx="279">
                  <c:v>7.4769230769230761</c:v>
                </c:pt>
                <c:pt idx="280">
                  <c:v>7.5230769230769221</c:v>
                </c:pt>
                <c:pt idx="281">
                  <c:v>7.569230769230769</c:v>
                </c:pt>
                <c:pt idx="282">
                  <c:v>7.615384615384615</c:v>
                </c:pt>
                <c:pt idx="283">
                  <c:v>7.661538461538461</c:v>
                </c:pt>
                <c:pt idx="284">
                  <c:v>7.707692307692307</c:v>
                </c:pt>
                <c:pt idx="285">
                  <c:v>7.7538461538461529</c:v>
                </c:pt>
                <c:pt idx="286">
                  <c:v>7.7999999999999989</c:v>
                </c:pt>
                <c:pt idx="287">
                  <c:v>7.8461538461538449</c:v>
                </c:pt>
                <c:pt idx="288">
                  <c:v>7.8923076923076909</c:v>
                </c:pt>
                <c:pt idx="289">
                  <c:v>7.9384615384615387</c:v>
                </c:pt>
                <c:pt idx="290">
                  <c:v>7.9846153846153847</c:v>
                </c:pt>
                <c:pt idx="291">
                  <c:v>8.0307692307692307</c:v>
                </c:pt>
                <c:pt idx="292">
                  <c:v>8.0769230769230766</c:v>
                </c:pt>
                <c:pt idx="293">
                  <c:v>8.1230769230769226</c:v>
                </c:pt>
                <c:pt idx="294">
                  <c:v>8.1692307692307686</c:v>
                </c:pt>
                <c:pt idx="295">
                  <c:v>8.2153846153846146</c:v>
                </c:pt>
                <c:pt idx="296">
                  <c:v>8.2615384615384606</c:v>
                </c:pt>
                <c:pt idx="297">
                  <c:v>8.3076923076923084</c:v>
                </c:pt>
                <c:pt idx="298">
                  <c:v>8.3538461538461544</c:v>
                </c:pt>
                <c:pt idx="299">
                  <c:v>8.4</c:v>
                </c:pt>
                <c:pt idx="300">
                  <c:v>8.4461538461538463</c:v>
                </c:pt>
                <c:pt idx="301">
                  <c:v>8.4923076923076923</c:v>
                </c:pt>
                <c:pt idx="302">
                  <c:v>8.5384615384615383</c:v>
                </c:pt>
                <c:pt idx="303">
                  <c:v>8.5846153846153843</c:v>
                </c:pt>
                <c:pt idx="304">
                  <c:v>8.6307692307692303</c:v>
                </c:pt>
                <c:pt idx="305">
                  <c:v>8.6769230769230763</c:v>
                </c:pt>
                <c:pt idx="306">
                  <c:v>8.7230769230769223</c:v>
                </c:pt>
                <c:pt idx="307">
                  <c:v>8.7692307692307683</c:v>
                </c:pt>
                <c:pt idx="308">
                  <c:v>8.8153846153846143</c:v>
                </c:pt>
                <c:pt idx="309">
                  <c:v>8.8615384615384603</c:v>
                </c:pt>
                <c:pt idx="310">
                  <c:v>8.9076923076923062</c:v>
                </c:pt>
                <c:pt idx="311">
                  <c:v>8.9538461538461522</c:v>
                </c:pt>
                <c:pt idx="312">
                  <c:v>9.1999999999999993</c:v>
                </c:pt>
                <c:pt idx="313">
                  <c:v>9.2461538461538471</c:v>
                </c:pt>
                <c:pt idx="314">
                  <c:v>9.292307692307693</c:v>
                </c:pt>
                <c:pt idx="315">
                  <c:v>9.338461538461539</c:v>
                </c:pt>
                <c:pt idx="316">
                  <c:v>9.384615384615385</c:v>
                </c:pt>
                <c:pt idx="317">
                  <c:v>9.430769230769231</c:v>
                </c:pt>
                <c:pt idx="318">
                  <c:v>9.476923076923077</c:v>
                </c:pt>
                <c:pt idx="319">
                  <c:v>9.523076923076923</c:v>
                </c:pt>
                <c:pt idx="320">
                  <c:v>9.569230769230769</c:v>
                </c:pt>
                <c:pt idx="321">
                  <c:v>9.6153846153846168</c:v>
                </c:pt>
                <c:pt idx="322">
                  <c:v>9.6615384615384627</c:v>
                </c:pt>
                <c:pt idx="323">
                  <c:v>9.7076923076923087</c:v>
                </c:pt>
                <c:pt idx="324">
                  <c:v>9.7538461538461547</c:v>
                </c:pt>
                <c:pt idx="325">
                  <c:v>9.8000000000000007</c:v>
                </c:pt>
                <c:pt idx="326">
                  <c:v>9.8461538461538467</c:v>
                </c:pt>
                <c:pt idx="327">
                  <c:v>9.8923076923076927</c:v>
                </c:pt>
                <c:pt idx="328">
                  <c:v>9.9384615384615387</c:v>
                </c:pt>
                <c:pt idx="329">
                  <c:v>9.9846153846153847</c:v>
                </c:pt>
                <c:pt idx="330">
                  <c:v>10.030769230769232</c:v>
                </c:pt>
                <c:pt idx="331">
                  <c:v>10.076923076923078</c:v>
                </c:pt>
                <c:pt idx="332">
                  <c:v>10.123076923076924</c:v>
                </c:pt>
                <c:pt idx="333">
                  <c:v>10.16923076923077</c:v>
                </c:pt>
                <c:pt idx="334">
                  <c:v>10.215384615384616</c:v>
                </c:pt>
                <c:pt idx="335">
                  <c:v>10.261538461538462</c:v>
                </c:pt>
                <c:pt idx="336">
                  <c:v>10.307692307692308</c:v>
                </c:pt>
                <c:pt idx="337">
                  <c:v>10.353846153846154</c:v>
                </c:pt>
                <c:pt idx="338">
                  <c:v>10.400000000000002</c:v>
                </c:pt>
                <c:pt idx="339">
                  <c:v>10.446153846153848</c:v>
                </c:pt>
                <c:pt idx="340">
                  <c:v>10.492307692307694</c:v>
                </c:pt>
                <c:pt idx="341">
                  <c:v>10.53846153846154</c:v>
                </c:pt>
                <c:pt idx="342">
                  <c:v>10.584615384615386</c:v>
                </c:pt>
                <c:pt idx="343">
                  <c:v>10.630769230769232</c:v>
                </c:pt>
                <c:pt idx="344">
                  <c:v>10.676923076923078</c:v>
                </c:pt>
                <c:pt idx="345">
                  <c:v>10.723076923076924</c:v>
                </c:pt>
                <c:pt idx="346">
                  <c:v>10.76923076923077</c:v>
                </c:pt>
                <c:pt idx="347">
                  <c:v>10.815384615384616</c:v>
                </c:pt>
                <c:pt idx="348">
                  <c:v>10.861538461538462</c:v>
                </c:pt>
                <c:pt idx="349">
                  <c:v>10.907692307692308</c:v>
                </c:pt>
                <c:pt idx="350">
                  <c:v>10.953846153846154</c:v>
                </c:pt>
                <c:pt idx="351">
                  <c:v>11.1</c:v>
                </c:pt>
                <c:pt idx="352">
                  <c:v>11.146153846153846</c:v>
                </c:pt>
                <c:pt idx="353">
                  <c:v>11.192307692307692</c:v>
                </c:pt>
                <c:pt idx="354">
                  <c:v>11.238461538461539</c:v>
                </c:pt>
                <c:pt idx="355">
                  <c:v>11.284615384615385</c:v>
                </c:pt>
                <c:pt idx="356">
                  <c:v>11.330769230769231</c:v>
                </c:pt>
                <c:pt idx="357">
                  <c:v>11.376923076923077</c:v>
                </c:pt>
                <c:pt idx="358">
                  <c:v>11.423076923076923</c:v>
                </c:pt>
                <c:pt idx="359">
                  <c:v>11.469230769230769</c:v>
                </c:pt>
                <c:pt idx="360">
                  <c:v>11.515384615384615</c:v>
                </c:pt>
                <c:pt idx="361">
                  <c:v>11.561538461538461</c:v>
                </c:pt>
                <c:pt idx="362">
                  <c:v>11.607692307692309</c:v>
                </c:pt>
                <c:pt idx="363">
                  <c:v>11.653846153846155</c:v>
                </c:pt>
                <c:pt idx="364">
                  <c:v>11.700000000000001</c:v>
                </c:pt>
                <c:pt idx="365">
                  <c:v>11.746153846153847</c:v>
                </c:pt>
                <c:pt idx="366">
                  <c:v>11.792307692307693</c:v>
                </c:pt>
                <c:pt idx="367">
                  <c:v>11.838461538461539</c:v>
                </c:pt>
                <c:pt idx="368">
                  <c:v>11.884615384615385</c:v>
                </c:pt>
                <c:pt idx="369">
                  <c:v>11.930769230769231</c:v>
                </c:pt>
                <c:pt idx="370">
                  <c:v>11.976923076923077</c:v>
                </c:pt>
                <c:pt idx="371">
                  <c:v>12.023076923076923</c:v>
                </c:pt>
                <c:pt idx="372">
                  <c:v>12.069230769230769</c:v>
                </c:pt>
                <c:pt idx="373">
                  <c:v>12.115384615384615</c:v>
                </c:pt>
                <c:pt idx="374">
                  <c:v>12.161538461538461</c:v>
                </c:pt>
                <c:pt idx="375">
                  <c:v>12.207692307692307</c:v>
                </c:pt>
                <c:pt idx="376">
                  <c:v>12.253846153846153</c:v>
                </c:pt>
                <c:pt idx="377">
                  <c:v>12.299999999999999</c:v>
                </c:pt>
                <c:pt idx="378">
                  <c:v>12.346153846153847</c:v>
                </c:pt>
                <c:pt idx="379">
                  <c:v>12.392307692307693</c:v>
                </c:pt>
                <c:pt idx="380">
                  <c:v>12.438461538461539</c:v>
                </c:pt>
                <c:pt idx="381">
                  <c:v>12.484615384615385</c:v>
                </c:pt>
                <c:pt idx="382">
                  <c:v>12.530769230769231</c:v>
                </c:pt>
                <c:pt idx="383">
                  <c:v>12.576923076923077</c:v>
                </c:pt>
                <c:pt idx="384">
                  <c:v>12.623076923076923</c:v>
                </c:pt>
                <c:pt idx="385">
                  <c:v>12.669230769230769</c:v>
                </c:pt>
                <c:pt idx="386">
                  <c:v>12.715384615384616</c:v>
                </c:pt>
                <c:pt idx="387">
                  <c:v>12.761538461538462</c:v>
                </c:pt>
                <c:pt idx="388">
                  <c:v>12.807692307692308</c:v>
                </c:pt>
                <c:pt idx="389">
                  <c:v>12.853846153846154</c:v>
                </c:pt>
                <c:pt idx="390">
                  <c:v>12.9</c:v>
                </c:pt>
              </c:numCache>
            </c:numRef>
          </c:xVal>
          <c:yVal>
            <c:numRef>
              <c:f>'Tightening Episodes'!$K$7:$K$397</c:f>
              <c:numCache>
                <c:formatCode>General</c:formatCode>
                <c:ptCount val="391"/>
                <c:pt idx="0">
                  <c:v>0</c:v>
                </c:pt>
                <c:pt idx="1">
                  <c:v>-1.0195109043253936E-2</c:v>
                </c:pt>
                <c:pt idx="2">
                  <c:v>-5.6984870525944586E-3</c:v>
                </c:pt>
                <c:pt idx="3">
                  <c:v>2.8213928362497143E-3</c:v>
                </c:pt>
                <c:pt idx="4">
                  <c:v>4.4035974317188753E-2</c:v>
                </c:pt>
                <c:pt idx="5">
                  <c:v>2.3838923306372273E-2</c:v>
                </c:pt>
                <c:pt idx="6">
                  <c:v>2.2346127942157068E-2</c:v>
                </c:pt>
                <c:pt idx="7">
                  <c:v>5.1451254140688185E-2</c:v>
                </c:pt>
                <c:pt idx="8">
                  <c:v>6.649241226254432E-2</c:v>
                </c:pt>
                <c:pt idx="9">
                  <c:v>3.4363268223872367E-2</c:v>
                </c:pt>
                <c:pt idx="10">
                  <c:v>-6.2647342814097229E-3</c:v>
                </c:pt>
                <c:pt idx="11">
                  <c:v>-4.8497929337167456E-2</c:v>
                </c:pt>
                <c:pt idx="12">
                  <c:v>-2.0109317693922435E-2</c:v>
                </c:pt>
                <c:pt idx="13">
                  <c:v>-2.2316344546646327E-2</c:v>
                </c:pt>
                <c:pt idx="14">
                  <c:v>-4.6697884236444054E-3</c:v>
                </c:pt>
                <c:pt idx="15">
                  <c:v>5.6129054801159484E-3</c:v>
                </c:pt>
                <c:pt idx="16">
                  <c:v>-1.2463485808115848E-2</c:v>
                </c:pt>
                <c:pt idx="17">
                  <c:v>-3.711640748331213E-2</c:v>
                </c:pt>
                <c:pt idx="18">
                  <c:v>-2.6229971407106589E-2</c:v>
                </c:pt>
                <c:pt idx="19">
                  <c:v>-2.0577178330028367E-2</c:v>
                </c:pt>
                <c:pt idx="20">
                  <c:v>-2.7486584558158E-2</c:v>
                </c:pt>
                <c:pt idx="21">
                  <c:v>-4.1508968619798026E-2</c:v>
                </c:pt>
                <c:pt idx="22">
                  <c:v>-4.6417331265475426E-2</c:v>
                </c:pt>
                <c:pt idx="23">
                  <c:v>-1.4427287201241867E-2</c:v>
                </c:pt>
                <c:pt idx="24">
                  <c:v>4.9195374892105903E-3</c:v>
                </c:pt>
                <c:pt idx="25">
                  <c:v>6.8611249888785864E-3</c:v>
                </c:pt>
                <c:pt idx="26">
                  <c:v>3.0191013036325209E-2</c:v>
                </c:pt>
                <c:pt idx="27">
                  <c:v>4.9702739370107274E-2</c:v>
                </c:pt>
                <c:pt idx="28">
                  <c:v>4.3078730617671646E-2</c:v>
                </c:pt>
                <c:pt idx="29">
                  <c:v>2.3779191184242876E-2</c:v>
                </c:pt>
                <c:pt idx="30">
                  <c:v>2.9264325475049979E-2</c:v>
                </c:pt>
                <c:pt idx="31">
                  <c:v>3.0883226784201412E-2</c:v>
                </c:pt>
                <c:pt idx="32">
                  <c:v>5.7207210628035909E-2</c:v>
                </c:pt>
                <c:pt idx="33">
                  <c:v>4.7918703634000082E-2</c:v>
                </c:pt>
                <c:pt idx="34">
                  <c:v>3.8700132429541512E-2</c:v>
                </c:pt>
                <c:pt idx="35">
                  <c:v>2.4456145864329315E-2</c:v>
                </c:pt>
                <c:pt idx="36">
                  <c:v>4.9535837232476787E-2</c:v>
                </c:pt>
                <c:pt idx="37">
                  <c:v>5.6510522050320589E-2</c:v>
                </c:pt>
                <c:pt idx="38">
                  <c:v>3.3618182500863902E-2</c:v>
                </c:pt>
                <c:pt idx="39">
                  <c:v>6.6207911878219505E-2</c:v>
                </c:pt>
                <c:pt idx="40">
                  <c:v>0.10085102569872362</c:v>
                </c:pt>
                <c:pt idx="41">
                  <c:v>0.15822995058982414</c:v>
                </c:pt>
                <c:pt idx="42">
                  <c:v>0.14291600206785837</c:v>
                </c:pt>
                <c:pt idx="43">
                  <c:v>0.18214152643109127</c:v>
                </c:pt>
                <c:pt idx="44">
                  <c:v>0.16400521532774626</c:v>
                </c:pt>
                <c:pt idx="45">
                  <c:v>0.19304456896575317</c:v>
                </c:pt>
                <c:pt idx="46">
                  <c:v>0.20613042088637723</c:v>
                </c:pt>
                <c:pt idx="47">
                  <c:v>0.16602249351977161</c:v>
                </c:pt>
                <c:pt idx="48">
                  <c:v>0.15303606485164156</c:v>
                </c:pt>
                <c:pt idx="49">
                  <c:v>0.11804196842325521</c:v>
                </c:pt>
                <c:pt idx="50">
                  <c:v>0.12191103777587564</c:v>
                </c:pt>
                <c:pt idx="51">
                  <c:v>0.12618077311743203</c:v>
                </c:pt>
                <c:pt idx="52">
                  <c:v>0.10594423021141619</c:v>
                </c:pt>
                <c:pt idx="53">
                  <c:v>9.9516687043528229E-2</c:v>
                </c:pt>
                <c:pt idx="54">
                  <c:v>0.10365786604392824</c:v>
                </c:pt>
                <c:pt idx="55">
                  <c:v>0.11390526742054519</c:v>
                </c:pt>
                <c:pt idx="56">
                  <c:v>0.10568528027019752</c:v>
                </c:pt>
                <c:pt idx="57">
                  <c:v>0.12809096035637246</c:v>
                </c:pt>
                <c:pt idx="58">
                  <c:v>0.14388203010922496</c:v>
                </c:pt>
                <c:pt idx="59">
                  <c:v>0.13504043418112754</c:v>
                </c:pt>
                <c:pt idx="60">
                  <c:v>0.12143700611334385</c:v>
                </c:pt>
                <c:pt idx="61">
                  <c:v>0.14060924611380887</c:v>
                </c:pt>
                <c:pt idx="62">
                  <c:v>0.13953909883489413</c:v>
                </c:pt>
                <c:pt idx="63">
                  <c:v>0.13187517559564466</c:v>
                </c:pt>
                <c:pt idx="64">
                  <c:v>0.10926608771509905</c:v>
                </c:pt>
                <c:pt idx="65">
                  <c:v>0.12558266873452517</c:v>
                </c:pt>
                <c:pt idx="66">
                  <c:v>0.13947977491291041</c:v>
                </c:pt>
                <c:pt idx="67">
                  <c:v>0.10830390893571451</c:v>
                </c:pt>
                <c:pt idx="68">
                  <c:v>0.10296337398390065</c:v>
                </c:pt>
                <c:pt idx="69">
                  <c:v>7.7144251016203924E-2</c:v>
                </c:pt>
                <c:pt idx="70">
                  <c:v>7.1977065435813614E-2</c:v>
                </c:pt>
                <c:pt idx="71">
                  <c:v>3.4925675979246229E-2</c:v>
                </c:pt>
                <c:pt idx="72">
                  <c:v>3.5898385827461965E-2</c:v>
                </c:pt>
                <c:pt idx="73">
                  <c:v>3.6470164828089402E-2</c:v>
                </c:pt>
                <c:pt idx="74">
                  <c:v>5.1104871717647882E-2</c:v>
                </c:pt>
                <c:pt idx="75">
                  <c:v>5.4821920788210576E-2</c:v>
                </c:pt>
                <c:pt idx="76">
                  <c:v>6.2751837442959868E-2</c:v>
                </c:pt>
                <c:pt idx="77">
                  <c:v>8.3469591529525822E-2</c:v>
                </c:pt>
                <c:pt idx="78">
                  <c:v>5.9327930673315876E-2</c:v>
                </c:pt>
                <c:pt idx="79">
                  <c:v>5.1568491388623627E-2</c:v>
                </c:pt>
                <c:pt idx="80">
                  <c:v>6.0321799078634442E-2</c:v>
                </c:pt>
                <c:pt idx="81">
                  <c:v>8.1940601368754251E-2</c:v>
                </c:pt>
                <c:pt idx="82">
                  <c:v>8.4110979217721926E-2</c:v>
                </c:pt>
                <c:pt idx="83">
                  <c:v>7.3185680250946739E-2</c:v>
                </c:pt>
                <c:pt idx="84">
                  <c:v>6.3406340982719911E-2</c:v>
                </c:pt>
                <c:pt idx="85">
                  <c:v>8.0347931260673633E-2</c:v>
                </c:pt>
                <c:pt idx="86">
                  <c:v>5.3140976487991765E-2</c:v>
                </c:pt>
                <c:pt idx="87">
                  <c:v>0.1103604465123027</c:v>
                </c:pt>
                <c:pt idx="88">
                  <c:v>0.11257595465159387</c:v>
                </c:pt>
                <c:pt idx="89">
                  <c:v>0.13400235477196887</c:v>
                </c:pt>
                <c:pt idx="90">
                  <c:v>0.13040469976543889</c:v>
                </c:pt>
                <c:pt idx="91">
                  <c:v>0.16499248696846802</c:v>
                </c:pt>
                <c:pt idx="92">
                  <c:v>0.17641965816195881</c:v>
                </c:pt>
                <c:pt idx="93">
                  <c:v>0.16556237734904045</c:v>
                </c:pt>
                <c:pt idx="94">
                  <c:v>0.1858523640883929</c:v>
                </c:pt>
                <c:pt idx="95">
                  <c:v>0.18672133793869961</c:v>
                </c:pt>
                <c:pt idx="96">
                  <c:v>0.1421565740141979</c:v>
                </c:pt>
                <c:pt idx="97">
                  <c:v>0.22147868076246091</c:v>
                </c:pt>
                <c:pt idx="98">
                  <c:v>0.22823048885328134</c:v>
                </c:pt>
                <c:pt idx="99">
                  <c:v>0.25073260673423015</c:v>
                </c:pt>
                <c:pt idx="100">
                  <c:v>0.23808342063065702</c:v>
                </c:pt>
                <c:pt idx="101">
                  <c:v>0.25327020565680147</c:v>
                </c:pt>
                <c:pt idx="102">
                  <c:v>0.22528023692689914</c:v>
                </c:pt>
                <c:pt idx="103">
                  <c:v>0.22632301177741176</c:v>
                </c:pt>
                <c:pt idx="104">
                  <c:v>0.22549691643368774</c:v>
                </c:pt>
                <c:pt idx="105">
                  <c:v>0.24967811489885428</c:v>
                </c:pt>
                <c:pt idx="106">
                  <c:v>0.27607610450937159</c:v>
                </c:pt>
                <c:pt idx="107">
                  <c:v>0.28158266873452575</c:v>
                </c:pt>
                <c:pt idx="108">
                  <c:v>0.28180489095674677</c:v>
                </c:pt>
                <c:pt idx="109">
                  <c:v>0.33700086974797916</c:v>
                </c:pt>
                <c:pt idx="110">
                  <c:v>0.34848430827469912</c:v>
                </c:pt>
                <c:pt idx="111">
                  <c:v>0.36069738311766031</c:v>
                </c:pt>
                <c:pt idx="112">
                  <c:v>0.36997115974650452</c:v>
                </c:pt>
                <c:pt idx="113">
                  <c:v>0.36597003696421204</c:v>
                </c:pt>
                <c:pt idx="114">
                  <c:v>0.38013619135153576</c:v>
                </c:pt>
                <c:pt idx="115">
                  <c:v>0.40057846615589554</c:v>
                </c:pt>
                <c:pt idx="116">
                  <c:v>0.4242945935136051</c:v>
                </c:pt>
                <c:pt idx="117">
                  <c:v>0.4712823055609725</c:v>
                </c:pt>
                <c:pt idx="118">
                  <c:v>0.45998377887875108</c:v>
                </c:pt>
                <c:pt idx="119">
                  <c:v>0.45650785671436367</c:v>
                </c:pt>
                <c:pt idx="120">
                  <c:v>0.45463004898189752</c:v>
                </c:pt>
                <c:pt idx="121">
                  <c:v>0.40168142115099759</c:v>
                </c:pt>
                <c:pt idx="122">
                  <c:v>0.41743748313575235</c:v>
                </c:pt>
                <c:pt idx="123">
                  <c:v>0.43700707818357998</c:v>
                </c:pt>
                <c:pt idx="124">
                  <c:v>0.45972127176412592</c:v>
                </c:pt>
                <c:pt idx="125">
                  <c:v>0.4971333515692562</c:v>
                </c:pt>
                <c:pt idx="126">
                  <c:v>0.51568549417972509</c:v>
                </c:pt>
                <c:pt idx="127">
                  <c:v>0.51559765395406565</c:v>
                </c:pt>
                <c:pt idx="128">
                  <c:v>0.49764534080636391</c:v>
                </c:pt>
                <c:pt idx="129">
                  <c:v>0.48871517576182111</c:v>
                </c:pt>
                <c:pt idx="130">
                  <c:v>0.47036044651230213</c:v>
                </c:pt>
                <c:pt idx="131">
                  <c:v>0.47402538824623974</c:v>
                </c:pt>
                <c:pt idx="132">
                  <c:v>0.46771802613834179</c:v>
                </c:pt>
                <c:pt idx="133">
                  <c:v>0.46522622174877082</c:v>
                </c:pt>
                <c:pt idx="134">
                  <c:v>0.48711561441546802</c:v>
                </c:pt>
                <c:pt idx="135">
                  <c:v>0.49572962125414843</c:v>
                </c:pt>
                <c:pt idx="136">
                  <c:v>0.46763388160275721</c:v>
                </c:pt>
                <c:pt idx="137">
                  <c:v>0.47094959035478823</c:v>
                </c:pt>
                <c:pt idx="138">
                  <c:v>0.4226868312926273</c:v>
                </c:pt>
                <c:pt idx="139">
                  <c:v>0.41318902153199133</c:v>
                </c:pt>
                <c:pt idx="140">
                  <c:v>0.42235513374415579</c:v>
                </c:pt>
                <c:pt idx="141">
                  <c:v>0.42297302948928461</c:v>
                </c:pt>
                <c:pt idx="142">
                  <c:v>0.40038612588309341</c:v>
                </c:pt>
                <c:pt idx="143">
                  <c:v>0.39727117337463724</c:v>
                </c:pt>
                <c:pt idx="144">
                  <c:v>0.3864160335240765</c:v>
                </c:pt>
                <c:pt idx="145">
                  <c:v>0.40127523455824221</c:v>
                </c:pt>
                <c:pt idx="146">
                  <c:v>0.43930330470396317</c:v>
                </c:pt>
                <c:pt idx="147">
                  <c:v>0.47417699441029182</c:v>
                </c:pt>
                <c:pt idx="148">
                  <c:v>0.48212860968183602</c:v>
                </c:pt>
                <c:pt idx="149">
                  <c:v>0.47383490096764547</c:v>
                </c:pt>
                <c:pt idx="150">
                  <c:v>0.47652817427232996</c:v>
                </c:pt>
                <c:pt idx="151">
                  <c:v>0.51021851337827062</c:v>
                </c:pt>
                <c:pt idx="152">
                  <c:v>0.53180489095674588</c:v>
                </c:pt>
                <c:pt idx="153">
                  <c:v>0.53951722269866398</c:v>
                </c:pt>
                <c:pt idx="154">
                  <c:v>0.56190919637346592</c:v>
                </c:pt>
                <c:pt idx="155">
                  <c:v>0.55219877610356427</c:v>
                </c:pt>
                <c:pt idx="156">
                  <c:v>0.5260483704558192</c:v>
                </c:pt>
                <c:pt idx="157">
                  <c:v>0.60645372133041686</c:v>
                </c:pt>
                <c:pt idx="158">
                  <c:v>0.65441057062755092</c:v>
                </c:pt>
                <c:pt idx="159">
                  <c:v>0.66413688246962721</c:v>
                </c:pt>
                <c:pt idx="160">
                  <c:v>0.65651728764573125</c:v>
                </c:pt>
                <c:pt idx="161">
                  <c:v>0.66910308361160631</c:v>
                </c:pt>
                <c:pt idx="162">
                  <c:v>0.64089001226743836</c:v>
                </c:pt>
                <c:pt idx="163">
                  <c:v>0.6325404821800884</c:v>
                </c:pt>
                <c:pt idx="164">
                  <c:v>0.59338356858307861</c:v>
                </c:pt>
                <c:pt idx="165">
                  <c:v>0.58130390226548556</c:v>
                </c:pt>
                <c:pt idx="166">
                  <c:v>0.59051944734972484</c:v>
                </c:pt>
                <c:pt idx="167">
                  <c:v>0.57491483462487114</c:v>
                </c:pt>
                <c:pt idx="168">
                  <c:v>0.58381913932445162</c:v>
                </c:pt>
                <c:pt idx="169">
                  <c:v>0.59600588112643038</c:v>
                </c:pt>
                <c:pt idx="170">
                  <c:v>0.55035969081988689</c:v>
                </c:pt>
                <c:pt idx="171">
                  <c:v>0.56220964363834902</c:v>
                </c:pt>
                <c:pt idx="172">
                  <c:v>0.59855148148199966</c:v>
                </c:pt>
                <c:pt idx="173">
                  <c:v>0.6456031684732535</c:v>
                </c:pt>
                <c:pt idx="174">
                  <c:v>0.66813822429008152</c:v>
                </c:pt>
                <c:pt idx="175">
                  <c:v>0.66859661607766441</c:v>
                </c:pt>
                <c:pt idx="176">
                  <c:v>0.69630632307229412</c:v>
                </c:pt>
                <c:pt idx="177">
                  <c:v>0.64259510531081165</c:v>
                </c:pt>
                <c:pt idx="178">
                  <c:v>0.6450129450522768</c:v>
                </c:pt>
                <c:pt idx="179">
                  <c:v>0.66344315788908936</c:v>
                </c:pt>
                <c:pt idx="180">
                  <c:v>0.66654683719141872</c:v>
                </c:pt>
                <c:pt idx="181">
                  <c:v>0.67676285410722148</c:v>
                </c:pt>
                <c:pt idx="182">
                  <c:v>0.64886341311777951</c:v>
                </c:pt>
                <c:pt idx="183">
                  <c:v>0.65639849648215609</c:v>
                </c:pt>
                <c:pt idx="184">
                  <c:v>0.67547364201496762</c:v>
                </c:pt>
                <c:pt idx="185">
                  <c:v>0.66286105419750374</c:v>
                </c:pt>
                <c:pt idx="186">
                  <c:v>0.64611071528882391</c:v>
                </c:pt>
                <c:pt idx="187">
                  <c:v>0.63743927421465596</c:v>
                </c:pt>
                <c:pt idx="188">
                  <c:v>0.65139671323406567</c:v>
                </c:pt>
                <c:pt idx="189">
                  <c:v>0.66186634793944776</c:v>
                </c:pt>
                <c:pt idx="190">
                  <c:v>0.66739816058986623</c:v>
                </c:pt>
                <c:pt idx="191">
                  <c:v>0.6290976889999369</c:v>
                </c:pt>
                <c:pt idx="192">
                  <c:v>0.61540380431761577</c:v>
                </c:pt>
                <c:pt idx="193">
                  <c:v>0.6358664888019625</c:v>
                </c:pt>
                <c:pt idx="194">
                  <c:v>0.66592461360092781</c:v>
                </c:pt>
                <c:pt idx="195">
                  <c:v>0.71690593875135367</c:v>
                </c:pt>
                <c:pt idx="196">
                  <c:v>0.6593604465123013</c:v>
                </c:pt>
                <c:pt idx="197">
                  <c:v>0.69917236651423575</c:v>
                </c:pt>
                <c:pt idx="198">
                  <c:v>0.6861184734287642</c:v>
                </c:pt>
                <c:pt idx="199">
                  <c:v>0.75975423374334117</c:v>
                </c:pt>
                <c:pt idx="200">
                  <c:v>0.73207955838986916</c:v>
                </c:pt>
                <c:pt idx="201">
                  <c:v>0.78187213607802164</c:v>
                </c:pt>
                <c:pt idx="202">
                  <c:v>0.79902076662859045</c:v>
                </c:pt>
                <c:pt idx="203">
                  <c:v>0.8003031387512447</c:v>
                </c:pt>
                <c:pt idx="204">
                  <c:v>0.81660805226677979</c:v>
                </c:pt>
                <c:pt idx="205">
                  <c:v>0.84160208477375509</c:v>
                </c:pt>
                <c:pt idx="206">
                  <c:v>0.87461848053740798</c:v>
                </c:pt>
                <c:pt idx="207">
                  <c:v>0.84421270604518828</c:v>
                </c:pt>
                <c:pt idx="208">
                  <c:v>0.86649578334010879</c:v>
                </c:pt>
                <c:pt idx="209">
                  <c:v>0.88224540113184435</c:v>
                </c:pt>
                <c:pt idx="210">
                  <c:v>0.88501702590785225</c:v>
                </c:pt>
                <c:pt idx="211">
                  <c:v>0.8944772352666952</c:v>
                </c:pt>
                <c:pt idx="212">
                  <c:v>0.89140371791805073</c:v>
                </c:pt>
                <c:pt idx="213">
                  <c:v>0.89990749590492669</c:v>
                </c:pt>
                <c:pt idx="214">
                  <c:v>0.90943292460367076</c:v>
                </c:pt>
                <c:pt idx="215">
                  <c:v>0.89242435939062048</c:v>
                </c:pt>
                <c:pt idx="216">
                  <c:v>0.85465948897545996</c:v>
                </c:pt>
                <c:pt idx="217">
                  <c:v>0.80358266873452422</c:v>
                </c:pt>
                <c:pt idx="218">
                  <c:v>0.81374977360574352</c:v>
                </c:pt>
                <c:pt idx="219">
                  <c:v>0.79894053455114644</c:v>
                </c:pt>
                <c:pt idx="220">
                  <c:v>0.78126842431657018</c:v>
                </c:pt>
                <c:pt idx="221">
                  <c:v>0.75273580453673716</c:v>
                </c:pt>
                <c:pt idx="222">
                  <c:v>0.73556725906859111</c:v>
                </c:pt>
                <c:pt idx="223">
                  <c:v>0.73009848288018997</c:v>
                </c:pt>
                <c:pt idx="224">
                  <c:v>0.72044294871737069</c:v>
                </c:pt>
                <c:pt idx="225">
                  <c:v>0.7304919071037439</c:v>
                </c:pt>
                <c:pt idx="226">
                  <c:v>0.72791438634069827</c:v>
                </c:pt>
                <c:pt idx="227">
                  <c:v>0.70860163695185108</c:v>
                </c:pt>
                <c:pt idx="228">
                  <c:v>0.70300046501636437</c:v>
                </c:pt>
                <c:pt idx="229">
                  <c:v>0.73566878772452338</c:v>
                </c:pt>
                <c:pt idx="230">
                  <c:v>0.7717200778221569</c:v>
                </c:pt>
                <c:pt idx="231">
                  <c:v>0.77649003027732633</c:v>
                </c:pt>
                <c:pt idx="232">
                  <c:v>0.77175878450253155</c:v>
                </c:pt>
                <c:pt idx="233">
                  <c:v>0.78486203546582622</c:v>
                </c:pt>
                <c:pt idx="234">
                  <c:v>0.78235770035749663</c:v>
                </c:pt>
                <c:pt idx="235">
                  <c:v>0.78680369636781755</c:v>
                </c:pt>
                <c:pt idx="236">
                  <c:v>0.78509127402040058</c:v>
                </c:pt>
                <c:pt idx="237">
                  <c:v>0.80144501717219452</c:v>
                </c:pt>
                <c:pt idx="238">
                  <c:v>0.83375617634680665</c:v>
                </c:pt>
                <c:pt idx="239">
                  <c:v>0.82402711317896848</c:v>
                </c:pt>
                <c:pt idx="240">
                  <c:v>0.83137262405436996</c:v>
                </c:pt>
                <c:pt idx="241">
                  <c:v>0.84380168880703543</c:v>
                </c:pt>
                <c:pt idx="242">
                  <c:v>0.8044357220219629</c:v>
                </c:pt>
                <c:pt idx="243">
                  <c:v>0.79472947161748042</c:v>
                </c:pt>
                <c:pt idx="244">
                  <c:v>0.77769324106747817</c:v>
                </c:pt>
                <c:pt idx="245">
                  <c:v>0.79111511162361392</c:v>
                </c:pt>
                <c:pt idx="246">
                  <c:v>0.78511649787088711</c:v>
                </c:pt>
                <c:pt idx="247">
                  <c:v>0.76115214772762663</c:v>
                </c:pt>
                <c:pt idx="248">
                  <c:v>0.77489903133438531</c:v>
                </c:pt>
                <c:pt idx="249">
                  <c:v>0.82170078549837999</c:v>
                </c:pt>
                <c:pt idx="250">
                  <c:v>0.83190104702683332</c:v>
                </c:pt>
                <c:pt idx="251">
                  <c:v>0.86662123050473649</c:v>
                </c:pt>
                <c:pt idx="252">
                  <c:v>0.86487163940597878</c:v>
                </c:pt>
                <c:pt idx="253">
                  <c:v>0.8872181327599975</c:v>
                </c:pt>
                <c:pt idx="254">
                  <c:v>0.90467101404068284</c:v>
                </c:pt>
                <c:pt idx="255">
                  <c:v>0.89957392005524817</c:v>
                </c:pt>
                <c:pt idx="256">
                  <c:v>0.91460382094424908</c:v>
                </c:pt>
                <c:pt idx="257">
                  <c:v>0.91610435351490516</c:v>
                </c:pt>
                <c:pt idx="258">
                  <c:v>0.90608582124109915</c:v>
                </c:pt>
                <c:pt idx="259">
                  <c:v>0.91089186093004848</c:v>
                </c:pt>
                <c:pt idx="260">
                  <c:v>0.87531055383342071</c:v>
                </c:pt>
                <c:pt idx="261">
                  <c:v>0.85579664786954357</c:v>
                </c:pt>
                <c:pt idx="262">
                  <c:v>0.86191600206785868</c:v>
                </c:pt>
                <c:pt idx="263">
                  <c:v>0.93745230251162592</c:v>
                </c:pt>
                <c:pt idx="264">
                  <c:v>0.91094943238829273</c:v>
                </c:pt>
                <c:pt idx="265">
                  <c:v>0.94972465749467627</c:v>
                </c:pt>
                <c:pt idx="266">
                  <c:v>0.92698413251649114</c:v>
                </c:pt>
                <c:pt idx="267">
                  <c:v>0.9220451232505571</c:v>
                </c:pt>
                <c:pt idx="268">
                  <c:v>0.94366933993813973</c:v>
                </c:pt>
                <c:pt idx="269">
                  <c:v>0.98606293726494876</c:v>
                </c:pt>
                <c:pt idx="270">
                  <c:v>1.0125431810278052</c:v>
                </c:pt>
                <c:pt idx="271">
                  <c:v>0.9900940036901984</c:v>
                </c:pt>
                <c:pt idx="272">
                  <c:v>1.0083660043822791</c:v>
                </c:pt>
                <c:pt idx="273">
                  <c:v>1.0096764489008736</c:v>
                </c:pt>
                <c:pt idx="274">
                  <c:v>1.0376759363761323</c:v>
                </c:pt>
                <c:pt idx="275">
                  <c:v>1.0317928437159951</c:v>
                </c:pt>
                <c:pt idx="276">
                  <c:v>1.0484555478283841</c:v>
                </c:pt>
                <c:pt idx="277">
                  <c:v>1.0387590922879042</c:v>
                </c:pt>
                <c:pt idx="278">
                  <c:v>1.0151318540024858</c:v>
                </c:pt>
                <c:pt idx="279">
                  <c:v>1.0131133209911756</c:v>
                </c:pt>
                <c:pt idx="280">
                  <c:v>0.99979853682856756</c:v>
                </c:pt>
                <c:pt idx="281">
                  <c:v>0.99861587842259869</c:v>
                </c:pt>
                <c:pt idx="282">
                  <c:v>1.0123270560145325</c:v>
                </c:pt>
                <c:pt idx="283">
                  <c:v>1.0452493354011914</c:v>
                </c:pt>
                <c:pt idx="284">
                  <c:v>1.0198176791607496</c:v>
                </c:pt>
                <c:pt idx="285">
                  <c:v>1.0370489481079161</c:v>
                </c:pt>
                <c:pt idx="286">
                  <c:v>0.99918881094986389</c:v>
                </c:pt>
                <c:pt idx="287">
                  <c:v>1.0188162697271004</c:v>
                </c:pt>
                <c:pt idx="288">
                  <c:v>1.0725103264801286</c:v>
                </c:pt>
                <c:pt idx="289">
                  <c:v>1.0439610943605713</c:v>
                </c:pt>
                <c:pt idx="290">
                  <c:v>1.0620809087422654</c:v>
                </c:pt>
                <c:pt idx="291">
                  <c:v>1.0966709938879422</c:v>
                </c:pt>
                <c:pt idx="292">
                  <c:v>1.0830881296158834</c:v>
                </c:pt>
                <c:pt idx="293">
                  <c:v>1.0604668735221523</c:v>
                </c:pt>
                <c:pt idx="294">
                  <c:v>1.0671640054250338</c:v>
                </c:pt>
                <c:pt idx="295">
                  <c:v>1.0727585273650329</c:v>
                </c:pt>
                <c:pt idx="296">
                  <c:v>1.0814961080493255</c:v>
                </c:pt>
                <c:pt idx="297">
                  <c:v>1.070955749518415</c:v>
                </c:pt>
                <c:pt idx="298">
                  <c:v>1.0712720093683661</c:v>
                </c:pt>
                <c:pt idx="299">
                  <c:v>1.0303572229730165</c:v>
                </c:pt>
                <c:pt idx="300">
                  <c:v>1.0530126145950982</c:v>
                </c:pt>
                <c:pt idx="301">
                  <c:v>1.0394838529417836</c:v>
                </c:pt>
                <c:pt idx="302">
                  <c:v>1.0331277178313556</c:v>
                </c:pt>
                <c:pt idx="303">
                  <c:v>1.0636343224154325</c:v>
                </c:pt>
                <c:pt idx="304">
                  <c:v>1.0556937798456349</c:v>
                </c:pt>
                <c:pt idx="305">
                  <c:v>1.05754237153932</c:v>
                </c:pt>
                <c:pt idx="306">
                  <c:v>1.0616010519768224</c:v>
                </c:pt>
                <c:pt idx="307">
                  <c:v>1.0513924994597783</c:v>
                </c:pt>
                <c:pt idx="308">
                  <c:v>1.0659949478453727</c:v>
                </c:pt>
                <c:pt idx="309">
                  <c:v>1.0654866309907982</c:v>
                </c:pt>
                <c:pt idx="310">
                  <c:v>1.0758346716421308</c:v>
                </c:pt>
                <c:pt idx="311">
                  <c:v>1.0820061925454469</c:v>
                </c:pt>
                <c:pt idx="312">
                  <c:v>1.1154127608912709</c:v>
                </c:pt>
                <c:pt idx="313">
                  <c:v>1.1279103883145671</c:v>
                </c:pt>
                <c:pt idx="314">
                  <c:v>1.1091328642280835</c:v>
                </c:pt>
                <c:pt idx="315">
                  <c:v>1.1154917558223385</c:v>
                </c:pt>
                <c:pt idx="316">
                  <c:v>1.1062875191767452</c:v>
                </c:pt>
                <c:pt idx="317">
                  <c:v>1.0885983881484922</c:v>
                </c:pt>
                <c:pt idx="318">
                  <c:v>1.0858359299281002</c:v>
                </c:pt>
                <c:pt idx="319">
                  <c:v>1.1129672672616477</c:v>
                </c:pt>
                <c:pt idx="320">
                  <c:v>1.115070634006325</c:v>
                </c:pt>
                <c:pt idx="321">
                  <c:v>1.1094464862415405</c:v>
                </c:pt>
                <c:pt idx="322">
                  <c:v>1.150728613380041</c:v>
                </c:pt>
                <c:pt idx="323">
                  <c:v>1.1549952492790148</c:v>
                </c:pt>
                <c:pt idx="324">
                  <c:v>1.156102405573427</c:v>
                </c:pt>
                <c:pt idx="325">
                  <c:v>1.1689060938982454</c:v>
                </c:pt>
                <c:pt idx="326">
                  <c:v>1.1498178814439903</c:v>
                </c:pt>
                <c:pt idx="327">
                  <c:v>1.1382493354011887</c:v>
                </c:pt>
                <c:pt idx="328">
                  <c:v>1.1237337708424349</c:v>
                </c:pt>
                <c:pt idx="329">
                  <c:v>1.0975137165908473</c:v>
                </c:pt>
                <c:pt idx="330">
                  <c:v>1.0987312271294076</c:v>
                </c:pt>
                <c:pt idx="331">
                  <c:v>1.1114172458299727</c:v>
                </c:pt>
                <c:pt idx="332">
                  <c:v>1.087936049397741</c:v>
                </c:pt>
                <c:pt idx="333">
                  <c:v>1.0612074700934633</c:v>
                </c:pt>
                <c:pt idx="334">
                  <c:v>1.1047068957334494</c:v>
                </c:pt>
                <c:pt idx="335">
                  <c:v>1.1280208252451169</c:v>
                </c:pt>
                <c:pt idx="336">
                  <c:v>1.1226246464447733</c:v>
                </c:pt>
                <c:pt idx="337">
                  <c:v>1.1003270804820611</c:v>
                </c:pt>
                <c:pt idx="338">
                  <c:v>1.1588257373955084</c:v>
                </c:pt>
                <c:pt idx="339">
                  <c:v>1.1567071161125364</c:v>
                </c:pt>
                <c:pt idx="340">
                  <c:v>1.1356688266716723</c:v>
                </c:pt>
                <c:pt idx="341">
                  <c:v>1.1379640346670037</c:v>
                </c:pt>
                <c:pt idx="342">
                  <c:v>1.1346236834703909</c:v>
                </c:pt>
                <c:pt idx="343">
                  <c:v>1.1450120497870353</c:v>
                </c:pt>
                <c:pt idx="344">
                  <c:v>1.1878267436554601</c:v>
                </c:pt>
                <c:pt idx="345">
                  <c:v>1.1943209306697575</c:v>
                </c:pt>
                <c:pt idx="346">
                  <c:v>1.2338588875351206</c:v>
                </c:pt>
                <c:pt idx="347">
                  <c:v>1.2476937798456369</c:v>
                </c:pt>
                <c:pt idx="348">
                  <c:v>1.2625147252866391</c:v>
                </c:pt>
                <c:pt idx="349">
                  <c:v>1.2846435387973667</c:v>
                </c:pt>
                <c:pt idx="350">
                  <c:v>1.3407268762972002</c:v>
                </c:pt>
                <c:pt idx="351">
                  <c:v>1.379966949261064</c:v>
                </c:pt>
                <c:pt idx="352">
                  <c:v>1.4186770802750068</c:v>
                </c:pt>
                <c:pt idx="353">
                  <c:v>1.4490594808139612</c:v>
                </c:pt>
                <c:pt idx="354">
                  <c:v>1.4438719179084138</c:v>
                </c:pt>
                <c:pt idx="355">
                  <c:v>1.4318721585888516</c:v>
                </c:pt>
                <c:pt idx="356">
                  <c:v>1.4474846365524314</c:v>
                </c:pt>
                <c:pt idx="357">
                  <c:v>1.4969115632740806</c:v>
                </c:pt>
                <c:pt idx="358">
                  <c:v>1.4820218168954113</c:v>
                </c:pt>
                <c:pt idx="359">
                  <c:v>1.5319064977802306</c:v>
                </c:pt>
                <c:pt idx="360">
                  <c:v>1.5611011507368096</c:v>
                </c:pt>
                <c:pt idx="361">
                  <c:v>1.5829190983511916</c:v>
                </c:pt>
                <c:pt idx="362">
                  <c:v>1.5705625520983091</c:v>
                </c:pt>
                <c:pt idx="363">
                  <c:v>1.5529003901197642</c:v>
                </c:pt>
                <c:pt idx="364">
                  <c:v>1.5419126016682627</c:v>
                </c:pt>
                <c:pt idx="365">
                  <c:v>1.5495791759965147</c:v>
                </c:pt>
                <c:pt idx="366">
                  <c:v>1.5052134356905684</c:v>
                </c:pt>
                <c:pt idx="367">
                  <c:v>1.4814620366697948</c:v>
                </c:pt>
                <c:pt idx="368">
                  <c:v>1.4815271904091309</c:v>
                </c:pt>
                <c:pt idx="369">
                  <c:v>1.5040555528279516</c:v>
                </c:pt>
                <c:pt idx="370">
                  <c:v>1.4716937798456353</c:v>
                </c:pt>
                <c:pt idx="371">
                  <c:v>1.4187616113736636</c:v>
                </c:pt>
                <c:pt idx="372">
                  <c:v>1.3789377899586084</c:v>
                </c:pt>
                <c:pt idx="373">
                  <c:v>1.3586852532502682</c:v>
                </c:pt>
                <c:pt idx="374">
                  <c:v>1.3491336055650969</c:v>
                </c:pt>
                <c:pt idx="375">
                  <c:v>1.348412451219553</c:v>
                </c:pt>
                <c:pt idx="376">
                  <c:v>1.3443180611967636</c:v>
                </c:pt>
                <c:pt idx="377">
                  <c:v>1.3455355953687427</c:v>
                </c:pt>
                <c:pt idx="378">
                  <c:v>1.3289724358297228</c:v>
                </c:pt>
                <c:pt idx="379">
                  <c:v>1.3350915202295015</c:v>
                </c:pt>
                <c:pt idx="380">
                  <c:v>1.307689119551199</c:v>
                </c:pt>
                <c:pt idx="381">
                  <c:v>1.3047837270001663</c:v>
                </c:pt>
                <c:pt idx="382">
                  <c:v>1.2789493913373029</c:v>
                </c:pt>
                <c:pt idx="383">
                  <c:v>1.290982383545737</c:v>
                </c:pt>
                <c:pt idx="384">
                  <c:v>1.2987900857197054</c:v>
                </c:pt>
                <c:pt idx="385">
                  <c:v>1.3319465466201068</c:v>
                </c:pt>
                <c:pt idx="386">
                  <c:v>1.3340258150078483</c:v>
                </c:pt>
                <c:pt idx="387">
                  <c:v>1.3640463840882733</c:v>
                </c:pt>
                <c:pt idx="388">
                  <c:v>1.34536008040007</c:v>
                </c:pt>
                <c:pt idx="389">
                  <c:v>1.3342076193707992</c:v>
                </c:pt>
                <c:pt idx="390">
                  <c:v>1.3397186053169214</c:v>
                </c:pt>
              </c:numCache>
            </c:numRef>
          </c:yVal>
          <c:smooth val="0"/>
          <c:extLst>
            <c:ext xmlns:c16="http://schemas.microsoft.com/office/drawing/2014/chart" uri="{C3380CC4-5D6E-409C-BE32-E72D297353CC}">
              <c16:uniqueId val="{00000002-56FA-42F9-B51A-ED81A02BFC2A}"/>
            </c:ext>
          </c:extLst>
        </c:ser>
        <c:ser>
          <c:idx val="3"/>
          <c:order val="3"/>
          <c:tx>
            <c:strRef>
              <c:f>'Tightening Episodes'!$L$6</c:f>
              <c:strCache>
                <c:ptCount val="1"/>
                <c:pt idx="0">
                  <c:v>2004</c:v>
                </c:pt>
              </c:strCache>
            </c:strRef>
          </c:tx>
          <c:spPr>
            <a:ln w="19050" cap="rnd">
              <a:solidFill>
                <a:srgbClr val="4A4F55">
                  <a:lumMod val="20000"/>
                  <a:lumOff val="80000"/>
                </a:srgbClr>
              </a:solidFill>
              <a:round/>
            </a:ln>
            <a:effectLst/>
          </c:spPr>
          <c:marker>
            <c:symbol val="none"/>
          </c:marker>
          <c:xVal>
            <c:numRef>
              <c:f>'Tightening Episodes'!$G$7:$G$397</c:f>
              <c:numCache>
                <c:formatCode>0.00</c:formatCode>
                <c:ptCount val="391"/>
                <c:pt idx="0">
                  <c:v>-6</c:v>
                </c:pt>
                <c:pt idx="1">
                  <c:v>-5.953846153846154</c:v>
                </c:pt>
                <c:pt idx="2">
                  <c:v>-5.907692307692308</c:v>
                </c:pt>
                <c:pt idx="3">
                  <c:v>-5.8615384615384611</c:v>
                </c:pt>
                <c:pt idx="4">
                  <c:v>-5.8153846153846152</c:v>
                </c:pt>
                <c:pt idx="5">
                  <c:v>-5.7692307692307692</c:v>
                </c:pt>
                <c:pt idx="6">
                  <c:v>-5.7230769230769232</c:v>
                </c:pt>
                <c:pt idx="7">
                  <c:v>-5.6769230769230763</c:v>
                </c:pt>
                <c:pt idx="8">
                  <c:v>-5.6307692307692303</c:v>
                </c:pt>
                <c:pt idx="9">
                  <c:v>-5.5846153846153843</c:v>
                </c:pt>
                <c:pt idx="10">
                  <c:v>-5.5384615384615383</c:v>
                </c:pt>
                <c:pt idx="11">
                  <c:v>-5.4923076923076923</c:v>
                </c:pt>
                <c:pt idx="12">
                  <c:v>-5.4461538461538463</c:v>
                </c:pt>
                <c:pt idx="13">
                  <c:v>-5.4</c:v>
                </c:pt>
                <c:pt idx="14">
                  <c:v>-5.3538461538461544</c:v>
                </c:pt>
                <c:pt idx="15">
                  <c:v>-5.3076923076923075</c:v>
                </c:pt>
                <c:pt idx="16">
                  <c:v>-5.2615384615384615</c:v>
                </c:pt>
                <c:pt idx="17">
                  <c:v>-5.2153846153846155</c:v>
                </c:pt>
                <c:pt idx="18">
                  <c:v>-5.1692307692307695</c:v>
                </c:pt>
                <c:pt idx="19">
                  <c:v>-5.1230769230769226</c:v>
                </c:pt>
                <c:pt idx="20">
                  <c:v>-5.0769230769230766</c:v>
                </c:pt>
                <c:pt idx="21">
                  <c:v>-5.0307692307692307</c:v>
                </c:pt>
                <c:pt idx="22">
                  <c:v>-4.9846153846153847</c:v>
                </c:pt>
                <c:pt idx="23">
                  <c:v>-4.9384615384615387</c:v>
                </c:pt>
                <c:pt idx="24">
                  <c:v>-4.8923076923076927</c:v>
                </c:pt>
                <c:pt idx="25">
                  <c:v>-4.8461538461538467</c:v>
                </c:pt>
                <c:pt idx="26">
                  <c:v>-4.8000000000000007</c:v>
                </c:pt>
                <c:pt idx="27">
                  <c:v>-4.7538461538461538</c:v>
                </c:pt>
                <c:pt idx="28">
                  <c:v>-4.7076923076923078</c:v>
                </c:pt>
                <c:pt idx="29">
                  <c:v>-4.6615384615384619</c:v>
                </c:pt>
                <c:pt idx="30">
                  <c:v>-4.6153846153846159</c:v>
                </c:pt>
                <c:pt idx="31">
                  <c:v>-4.569230769230769</c:v>
                </c:pt>
                <c:pt idx="32">
                  <c:v>-4.523076923076923</c:v>
                </c:pt>
                <c:pt idx="33">
                  <c:v>-4.476923076923077</c:v>
                </c:pt>
                <c:pt idx="34">
                  <c:v>-4.430769230769231</c:v>
                </c:pt>
                <c:pt idx="35">
                  <c:v>-4.3846153846153841</c:v>
                </c:pt>
                <c:pt idx="36">
                  <c:v>-4.3384615384615381</c:v>
                </c:pt>
                <c:pt idx="37">
                  <c:v>-4.2923076923076922</c:v>
                </c:pt>
                <c:pt idx="38">
                  <c:v>-4.2461538461538462</c:v>
                </c:pt>
                <c:pt idx="39">
                  <c:v>-4.1999999999999993</c:v>
                </c:pt>
                <c:pt idx="40">
                  <c:v>-4.1538461538461533</c:v>
                </c:pt>
                <c:pt idx="41">
                  <c:v>-4.1076923076923073</c:v>
                </c:pt>
                <c:pt idx="42">
                  <c:v>-4.0615384615384613</c:v>
                </c:pt>
                <c:pt idx="43">
                  <c:v>-4.0153846153846153</c:v>
                </c:pt>
                <c:pt idx="44">
                  <c:v>-3.9692307692307693</c:v>
                </c:pt>
                <c:pt idx="45">
                  <c:v>-3.9230769230769234</c:v>
                </c:pt>
                <c:pt idx="46">
                  <c:v>-3.8769230769230774</c:v>
                </c:pt>
                <c:pt idx="47">
                  <c:v>-3.8307692307692305</c:v>
                </c:pt>
                <c:pt idx="48">
                  <c:v>-3.7846153846153845</c:v>
                </c:pt>
                <c:pt idx="49">
                  <c:v>-3.7384615384615385</c:v>
                </c:pt>
                <c:pt idx="50">
                  <c:v>-3.6923076923076925</c:v>
                </c:pt>
                <c:pt idx="51">
                  <c:v>-3.6461538461538456</c:v>
                </c:pt>
                <c:pt idx="52">
                  <c:v>-3.5999999999999996</c:v>
                </c:pt>
                <c:pt idx="53">
                  <c:v>-3.5538461538461537</c:v>
                </c:pt>
                <c:pt idx="54">
                  <c:v>-3.5076923076923077</c:v>
                </c:pt>
                <c:pt idx="55">
                  <c:v>-3.4615384615384612</c:v>
                </c:pt>
                <c:pt idx="56">
                  <c:v>-3.4153846153846152</c:v>
                </c:pt>
                <c:pt idx="57">
                  <c:v>-3.3692307692307693</c:v>
                </c:pt>
                <c:pt idx="58">
                  <c:v>-3.3230769230769233</c:v>
                </c:pt>
                <c:pt idx="59">
                  <c:v>-3.2769230769230768</c:v>
                </c:pt>
                <c:pt idx="60">
                  <c:v>-3.2307692307692308</c:v>
                </c:pt>
                <c:pt idx="61">
                  <c:v>-3.1846153846153848</c:v>
                </c:pt>
                <c:pt idx="62">
                  <c:v>-3.1384615384615389</c:v>
                </c:pt>
                <c:pt idx="63">
                  <c:v>-3.092307692307692</c:v>
                </c:pt>
                <c:pt idx="64">
                  <c:v>-3.046153846153846</c:v>
                </c:pt>
                <c:pt idx="65">
                  <c:v>-3</c:v>
                </c:pt>
                <c:pt idx="66">
                  <c:v>-2.953846153846154</c:v>
                </c:pt>
                <c:pt idx="67">
                  <c:v>-2.9076923076923076</c:v>
                </c:pt>
                <c:pt idx="68">
                  <c:v>-2.8615384615384616</c:v>
                </c:pt>
                <c:pt idx="69">
                  <c:v>-2.8153846153846152</c:v>
                </c:pt>
                <c:pt idx="70">
                  <c:v>-2.7692307692307692</c:v>
                </c:pt>
                <c:pt idx="71">
                  <c:v>-2.7230769230769232</c:v>
                </c:pt>
                <c:pt idx="72">
                  <c:v>-2.6769230769230772</c:v>
                </c:pt>
                <c:pt idx="73">
                  <c:v>-2.6307692307692307</c:v>
                </c:pt>
                <c:pt idx="74">
                  <c:v>-2.5846153846153848</c:v>
                </c:pt>
                <c:pt idx="75">
                  <c:v>-2.5384615384615383</c:v>
                </c:pt>
                <c:pt idx="76">
                  <c:v>-2.4923076923076923</c:v>
                </c:pt>
                <c:pt idx="77">
                  <c:v>-2.4461538461538463</c:v>
                </c:pt>
                <c:pt idx="78">
                  <c:v>-2.4000000000000004</c:v>
                </c:pt>
                <c:pt idx="79">
                  <c:v>-2.3538461538461539</c:v>
                </c:pt>
                <c:pt idx="80">
                  <c:v>-2.3076923076923079</c:v>
                </c:pt>
                <c:pt idx="81">
                  <c:v>-2.2615384615384615</c:v>
                </c:pt>
                <c:pt idx="82">
                  <c:v>-2.2153846153846155</c:v>
                </c:pt>
                <c:pt idx="83">
                  <c:v>-2.1692307692307691</c:v>
                </c:pt>
                <c:pt idx="84">
                  <c:v>-2.1230769230769231</c:v>
                </c:pt>
                <c:pt idx="85">
                  <c:v>-2.0769230769230766</c:v>
                </c:pt>
                <c:pt idx="86">
                  <c:v>-2.0307692307692307</c:v>
                </c:pt>
                <c:pt idx="87">
                  <c:v>-1.9846153846153847</c:v>
                </c:pt>
                <c:pt idx="88">
                  <c:v>-1.9384615384615387</c:v>
                </c:pt>
                <c:pt idx="89">
                  <c:v>-1.8923076923076922</c:v>
                </c:pt>
                <c:pt idx="90">
                  <c:v>-1.8461538461538463</c:v>
                </c:pt>
                <c:pt idx="91">
                  <c:v>-1.7999999999999998</c:v>
                </c:pt>
                <c:pt idx="92">
                  <c:v>-1.7538461538461538</c:v>
                </c:pt>
                <c:pt idx="93">
                  <c:v>-1.7076923076923076</c:v>
                </c:pt>
                <c:pt idx="94">
                  <c:v>-1.6615384615384616</c:v>
                </c:pt>
                <c:pt idx="95">
                  <c:v>-1.6153846153846154</c:v>
                </c:pt>
                <c:pt idx="96">
                  <c:v>-1.5692307692307694</c:v>
                </c:pt>
                <c:pt idx="97">
                  <c:v>-1.523076923076923</c:v>
                </c:pt>
                <c:pt idx="98">
                  <c:v>-1.476923076923077</c:v>
                </c:pt>
                <c:pt idx="99">
                  <c:v>-1.4307692307692308</c:v>
                </c:pt>
                <c:pt idx="100">
                  <c:v>-1.3846153846153846</c:v>
                </c:pt>
                <c:pt idx="101">
                  <c:v>-1.3384615384615386</c:v>
                </c:pt>
                <c:pt idx="102">
                  <c:v>-1.2923076923076924</c:v>
                </c:pt>
                <c:pt idx="103">
                  <c:v>-1.2461538461538462</c:v>
                </c:pt>
                <c:pt idx="104">
                  <c:v>-1.2000000000000002</c:v>
                </c:pt>
                <c:pt idx="105">
                  <c:v>-1.153846153846154</c:v>
                </c:pt>
                <c:pt idx="106">
                  <c:v>-1.1076923076923078</c:v>
                </c:pt>
                <c:pt idx="107">
                  <c:v>-1.0615384615384615</c:v>
                </c:pt>
                <c:pt idx="108">
                  <c:v>-1.0153846153846153</c:v>
                </c:pt>
                <c:pt idx="109">
                  <c:v>-0.96923076923076934</c:v>
                </c:pt>
                <c:pt idx="110">
                  <c:v>-0.92307692307692313</c:v>
                </c:pt>
                <c:pt idx="111">
                  <c:v>-0.87692307692307692</c:v>
                </c:pt>
                <c:pt idx="112">
                  <c:v>-0.83076923076923082</c:v>
                </c:pt>
                <c:pt idx="113">
                  <c:v>-0.78461538461538471</c:v>
                </c:pt>
                <c:pt idx="114">
                  <c:v>-0.7384615384615385</c:v>
                </c:pt>
                <c:pt idx="115">
                  <c:v>-0.69230769230769229</c:v>
                </c:pt>
                <c:pt idx="116">
                  <c:v>-0.64615384615384619</c:v>
                </c:pt>
                <c:pt idx="117">
                  <c:v>-0.60000000000000009</c:v>
                </c:pt>
                <c:pt idx="118">
                  <c:v>-0.55384615384615388</c:v>
                </c:pt>
                <c:pt idx="119">
                  <c:v>-0.50769230769230766</c:v>
                </c:pt>
                <c:pt idx="120">
                  <c:v>-0.46153846153846156</c:v>
                </c:pt>
                <c:pt idx="121">
                  <c:v>-0.41538461538461541</c:v>
                </c:pt>
                <c:pt idx="122">
                  <c:v>-0.36923076923076925</c:v>
                </c:pt>
                <c:pt idx="123">
                  <c:v>-0.32307692307692309</c:v>
                </c:pt>
                <c:pt idx="124">
                  <c:v>-0.27692307692307694</c:v>
                </c:pt>
                <c:pt idx="125">
                  <c:v>-0.23076923076923078</c:v>
                </c:pt>
                <c:pt idx="126">
                  <c:v>-0.18461538461538463</c:v>
                </c:pt>
                <c:pt idx="127">
                  <c:v>-0.13846153846153847</c:v>
                </c:pt>
                <c:pt idx="128">
                  <c:v>-9.2307692307692313E-2</c:v>
                </c:pt>
                <c:pt idx="129">
                  <c:v>-4.6153846153846156E-2</c:v>
                </c:pt>
                <c:pt idx="130">
                  <c:v>0</c:v>
                </c:pt>
                <c:pt idx="131">
                  <c:v>0.54615384615384621</c:v>
                </c:pt>
                <c:pt idx="132">
                  <c:v>0.59230769230769231</c:v>
                </c:pt>
                <c:pt idx="133">
                  <c:v>0.63846153846153841</c:v>
                </c:pt>
                <c:pt idx="134">
                  <c:v>0.68461538461538463</c:v>
                </c:pt>
                <c:pt idx="135">
                  <c:v>0.73076923076923084</c:v>
                </c:pt>
                <c:pt idx="136">
                  <c:v>0.77692307692307694</c:v>
                </c:pt>
                <c:pt idx="137">
                  <c:v>0.82307692307692304</c:v>
                </c:pt>
                <c:pt idx="138">
                  <c:v>0.86923076923076925</c:v>
                </c:pt>
                <c:pt idx="139">
                  <c:v>0.91538461538461546</c:v>
                </c:pt>
                <c:pt idx="140">
                  <c:v>0.96153846153846156</c:v>
                </c:pt>
                <c:pt idx="141">
                  <c:v>1.0076923076923077</c:v>
                </c:pt>
                <c:pt idx="142">
                  <c:v>1.0538461538461539</c:v>
                </c:pt>
                <c:pt idx="143">
                  <c:v>1.1000000000000001</c:v>
                </c:pt>
                <c:pt idx="144">
                  <c:v>1.1461538461538461</c:v>
                </c:pt>
                <c:pt idx="145">
                  <c:v>1.1923076923076923</c:v>
                </c:pt>
                <c:pt idx="146">
                  <c:v>1.2384615384615385</c:v>
                </c:pt>
                <c:pt idx="147">
                  <c:v>1.2846153846153847</c:v>
                </c:pt>
                <c:pt idx="148">
                  <c:v>1.3307692307692309</c:v>
                </c:pt>
                <c:pt idx="149">
                  <c:v>1.3769230769230769</c:v>
                </c:pt>
                <c:pt idx="150">
                  <c:v>1.4230769230769231</c:v>
                </c:pt>
                <c:pt idx="151">
                  <c:v>1.4692307692307693</c:v>
                </c:pt>
                <c:pt idx="152">
                  <c:v>1.5153846153846153</c:v>
                </c:pt>
                <c:pt idx="153">
                  <c:v>1.5615384615384615</c:v>
                </c:pt>
                <c:pt idx="154">
                  <c:v>1.6076923076923078</c:v>
                </c:pt>
                <c:pt idx="155">
                  <c:v>1.653846153846154</c:v>
                </c:pt>
                <c:pt idx="156">
                  <c:v>1.7000000000000002</c:v>
                </c:pt>
                <c:pt idx="157">
                  <c:v>1.7461538461538462</c:v>
                </c:pt>
                <c:pt idx="158">
                  <c:v>1.7923076923076924</c:v>
                </c:pt>
                <c:pt idx="159">
                  <c:v>1.8384615384615386</c:v>
                </c:pt>
                <c:pt idx="160">
                  <c:v>1.8846153846153846</c:v>
                </c:pt>
                <c:pt idx="161">
                  <c:v>1.9307692307692308</c:v>
                </c:pt>
                <c:pt idx="162">
                  <c:v>1.976923076923077</c:v>
                </c:pt>
                <c:pt idx="163">
                  <c:v>2.023076923076923</c:v>
                </c:pt>
                <c:pt idx="164">
                  <c:v>2.0692307692307694</c:v>
                </c:pt>
                <c:pt idx="165">
                  <c:v>2.1153846153846154</c:v>
                </c:pt>
                <c:pt idx="166">
                  <c:v>2.1615384615384619</c:v>
                </c:pt>
                <c:pt idx="167">
                  <c:v>2.2076923076923078</c:v>
                </c:pt>
                <c:pt idx="168">
                  <c:v>2.2538461538461538</c:v>
                </c:pt>
                <c:pt idx="169">
                  <c:v>2.2999999999999998</c:v>
                </c:pt>
                <c:pt idx="170">
                  <c:v>2.3461538461538463</c:v>
                </c:pt>
                <c:pt idx="171">
                  <c:v>2.3923076923076922</c:v>
                </c:pt>
                <c:pt idx="172">
                  <c:v>2.4384615384615387</c:v>
                </c:pt>
                <c:pt idx="173">
                  <c:v>2.4846153846153847</c:v>
                </c:pt>
                <c:pt idx="174">
                  <c:v>2.5307692307692307</c:v>
                </c:pt>
                <c:pt idx="175">
                  <c:v>2.5769230769230766</c:v>
                </c:pt>
                <c:pt idx="176">
                  <c:v>2.6230769230769231</c:v>
                </c:pt>
                <c:pt idx="177">
                  <c:v>2.6692307692307691</c:v>
                </c:pt>
                <c:pt idx="178">
                  <c:v>2.7153846153846155</c:v>
                </c:pt>
                <c:pt idx="179">
                  <c:v>2.7615384615384615</c:v>
                </c:pt>
                <c:pt idx="180">
                  <c:v>2.8076923076923079</c:v>
                </c:pt>
                <c:pt idx="181">
                  <c:v>2.8538461538461539</c:v>
                </c:pt>
                <c:pt idx="182">
                  <c:v>2.9000000000000004</c:v>
                </c:pt>
                <c:pt idx="183">
                  <c:v>2.9461538461538463</c:v>
                </c:pt>
                <c:pt idx="184">
                  <c:v>2.9923076923076923</c:v>
                </c:pt>
                <c:pt idx="185">
                  <c:v>3.0384615384615383</c:v>
                </c:pt>
                <c:pt idx="186">
                  <c:v>3.0846153846153848</c:v>
                </c:pt>
                <c:pt idx="187">
                  <c:v>3.1307692307692307</c:v>
                </c:pt>
                <c:pt idx="188">
                  <c:v>3.1769230769230772</c:v>
                </c:pt>
                <c:pt idx="189">
                  <c:v>3.2230769230769232</c:v>
                </c:pt>
                <c:pt idx="190">
                  <c:v>3.2692307692307692</c:v>
                </c:pt>
                <c:pt idx="191">
                  <c:v>3.3153846153846152</c:v>
                </c:pt>
                <c:pt idx="192">
                  <c:v>3.3615384615384616</c:v>
                </c:pt>
                <c:pt idx="193">
                  <c:v>3.4076923076923076</c:v>
                </c:pt>
                <c:pt idx="194">
                  <c:v>3.453846153846154</c:v>
                </c:pt>
                <c:pt idx="195">
                  <c:v>3.5</c:v>
                </c:pt>
                <c:pt idx="196">
                  <c:v>3.546153846153846</c:v>
                </c:pt>
                <c:pt idx="197">
                  <c:v>3.592307692307692</c:v>
                </c:pt>
                <c:pt idx="198">
                  <c:v>3.6384615384615389</c:v>
                </c:pt>
                <c:pt idx="199">
                  <c:v>3.6846153846153848</c:v>
                </c:pt>
                <c:pt idx="200">
                  <c:v>3.7307692307692308</c:v>
                </c:pt>
                <c:pt idx="201">
                  <c:v>3.7769230769230768</c:v>
                </c:pt>
                <c:pt idx="202">
                  <c:v>3.8230769230769233</c:v>
                </c:pt>
                <c:pt idx="203">
                  <c:v>3.8692307692307693</c:v>
                </c:pt>
                <c:pt idx="204">
                  <c:v>3.9153846153846152</c:v>
                </c:pt>
                <c:pt idx="205">
                  <c:v>3.9615384615384612</c:v>
                </c:pt>
                <c:pt idx="206">
                  <c:v>4.0076923076923077</c:v>
                </c:pt>
                <c:pt idx="207">
                  <c:v>4.0538461538461537</c:v>
                </c:pt>
                <c:pt idx="208">
                  <c:v>4.0999999999999996</c:v>
                </c:pt>
                <c:pt idx="209">
                  <c:v>4.1461538461538456</c:v>
                </c:pt>
                <c:pt idx="210">
                  <c:v>4.1923076923076925</c:v>
                </c:pt>
                <c:pt idx="211">
                  <c:v>4.2384615384615385</c:v>
                </c:pt>
                <c:pt idx="212">
                  <c:v>4.2846153846153845</c:v>
                </c:pt>
                <c:pt idx="213">
                  <c:v>4.3307692307692305</c:v>
                </c:pt>
                <c:pt idx="214">
                  <c:v>4.3769230769230774</c:v>
                </c:pt>
                <c:pt idx="215">
                  <c:v>4.4230769230769234</c:v>
                </c:pt>
                <c:pt idx="216">
                  <c:v>4.4692307692307693</c:v>
                </c:pt>
                <c:pt idx="217">
                  <c:v>4.5153846153846153</c:v>
                </c:pt>
                <c:pt idx="218">
                  <c:v>4.5615384615384613</c:v>
                </c:pt>
                <c:pt idx="219">
                  <c:v>4.6076923076923073</c:v>
                </c:pt>
                <c:pt idx="220">
                  <c:v>4.6538461538461533</c:v>
                </c:pt>
                <c:pt idx="221">
                  <c:v>4.6999999999999993</c:v>
                </c:pt>
                <c:pt idx="222">
                  <c:v>4.7461538461538462</c:v>
                </c:pt>
                <c:pt idx="223">
                  <c:v>4.7923076923076922</c:v>
                </c:pt>
                <c:pt idx="224">
                  <c:v>4.8384615384615381</c:v>
                </c:pt>
                <c:pt idx="225">
                  <c:v>4.8846153846153841</c:v>
                </c:pt>
                <c:pt idx="226">
                  <c:v>4.930769230769231</c:v>
                </c:pt>
                <c:pt idx="227">
                  <c:v>4.976923076923077</c:v>
                </c:pt>
                <c:pt idx="228">
                  <c:v>5.023076923076923</c:v>
                </c:pt>
                <c:pt idx="229">
                  <c:v>5.069230769230769</c:v>
                </c:pt>
                <c:pt idx="230">
                  <c:v>5.1153846153846159</c:v>
                </c:pt>
                <c:pt idx="231">
                  <c:v>5.1615384615384619</c:v>
                </c:pt>
                <c:pt idx="232">
                  <c:v>5.2076923076923078</c:v>
                </c:pt>
                <c:pt idx="233">
                  <c:v>5.2538461538461538</c:v>
                </c:pt>
                <c:pt idx="234">
                  <c:v>5.3000000000000007</c:v>
                </c:pt>
                <c:pt idx="235">
                  <c:v>5.3461538461538467</c:v>
                </c:pt>
                <c:pt idx="236">
                  <c:v>5.3923076923076927</c:v>
                </c:pt>
                <c:pt idx="237">
                  <c:v>5.4384615384615387</c:v>
                </c:pt>
                <c:pt idx="238">
                  <c:v>5.4846153846153847</c:v>
                </c:pt>
                <c:pt idx="239">
                  <c:v>5.5307692307692307</c:v>
                </c:pt>
                <c:pt idx="240">
                  <c:v>5.5769230769230766</c:v>
                </c:pt>
                <c:pt idx="241">
                  <c:v>5.6230769230769226</c:v>
                </c:pt>
                <c:pt idx="242">
                  <c:v>5.6692307692307695</c:v>
                </c:pt>
                <c:pt idx="243">
                  <c:v>5.7153846153846155</c:v>
                </c:pt>
                <c:pt idx="244">
                  <c:v>5.7615384615384615</c:v>
                </c:pt>
                <c:pt idx="245">
                  <c:v>5.8076923076923075</c:v>
                </c:pt>
                <c:pt idx="246">
                  <c:v>5.8538461538461544</c:v>
                </c:pt>
                <c:pt idx="247">
                  <c:v>5.9</c:v>
                </c:pt>
                <c:pt idx="248">
                  <c:v>5.9461538461538463</c:v>
                </c:pt>
                <c:pt idx="249">
                  <c:v>5.9923076923076923</c:v>
                </c:pt>
                <c:pt idx="250">
                  <c:v>6.0384615384615383</c:v>
                </c:pt>
                <c:pt idx="251">
                  <c:v>6.0846153846153843</c:v>
                </c:pt>
                <c:pt idx="252">
                  <c:v>6.1307692307692303</c:v>
                </c:pt>
                <c:pt idx="253">
                  <c:v>6.1769230769230763</c:v>
                </c:pt>
                <c:pt idx="254">
                  <c:v>6.2230769230769232</c:v>
                </c:pt>
                <c:pt idx="255">
                  <c:v>6.2692307692307692</c:v>
                </c:pt>
                <c:pt idx="256">
                  <c:v>6.3153846153846152</c:v>
                </c:pt>
                <c:pt idx="257">
                  <c:v>6.3615384615384611</c:v>
                </c:pt>
                <c:pt idx="258">
                  <c:v>6.407692307692308</c:v>
                </c:pt>
                <c:pt idx="259">
                  <c:v>6.453846153846154</c:v>
                </c:pt>
                <c:pt idx="260">
                  <c:v>6.5</c:v>
                </c:pt>
                <c:pt idx="261">
                  <c:v>6.546153846153846</c:v>
                </c:pt>
                <c:pt idx="262">
                  <c:v>6.592307692307692</c:v>
                </c:pt>
                <c:pt idx="263">
                  <c:v>6.638461538461538</c:v>
                </c:pt>
                <c:pt idx="264">
                  <c:v>6.684615384615384</c:v>
                </c:pt>
                <c:pt idx="265">
                  <c:v>6.7307692307692317</c:v>
                </c:pt>
                <c:pt idx="266">
                  <c:v>6.7769230769230777</c:v>
                </c:pt>
                <c:pt idx="267">
                  <c:v>6.8230769230769237</c:v>
                </c:pt>
                <c:pt idx="268">
                  <c:v>6.8692307692307697</c:v>
                </c:pt>
                <c:pt idx="269">
                  <c:v>6.9153846153846157</c:v>
                </c:pt>
                <c:pt idx="270">
                  <c:v>6.9615384615384617</c:v>
                </c:pt>
                <c:pt idx="271">
                  <c:v>7.1076923076923073</c:v>
                </c:pt>
                <c:pt idx="272">
                  <c:v>7.1538461538461533</c:v>
                </c:pt>
                <c:pt idx="273">
                  <c:v>7.2</c:v>
                </c:pt>
                <c:pt idx="274">
                  <c:v>7.2461538461538462</c:v>
                </c:pt>
                <c:pt idx="275">
                  <c:v>7.2923076923076922</c:v>
                </c:pt>
                <c:pt idx="276">
                  <c:v>7.3384615384615381</c:v>
                </c:pt>
                <c:pt idx="277">
                  <c:v>7.3846153846153841</c:v>
                </c:pt>
                <c:pt idx="278">
                  <c:v>7.4307692307692301</c:v>
                </c:pt>
                <c:pt idx="279">
                  <c:v>7.4769230769230761</c:v>
                </c:pt>
                <c:pt idx="280">
                  <c:v>7.5230769230769221</c:v>
                </c:pt>
                <c:pt idx="281">
                  <c:v>7.569230769230769</c:v>
                </c:pt>
                <c:pt idx="282">
                  <c:v>7.615384615384615</c:v>
                </c:pt>
                <c:pt idx="283">
                  <c:v>7.661538461538461</c:v>
                </c:pt>
                <c:pt idx="284">
                  <c:v>7.707692307692307</c:v>
                </c:pt>
                <c:pt idx="285">
                  <c:v>7.7538461538461529</c:v>
                </c:pt>
                <c:pt idx="286">
                  <c:v>7.7999999999999989</c:v>
                </c:pt>
                <c:pt idx="287">
                  <c:v>7.8461538461538449</c:v>
                </c:pt>
                <c:pt idx="288">
                  <c:v>7.8923076923076909</c:v>
                </c:pt>
                <c:pt idx="289">
                  <c:v>7.9384615384615387</c:v>
                </c:pt>
                <c:pt idx="290">
                  <c:v>7.9846153846153847</c:v>
                </c:pt>
                <c:pt idx="291">
                  <c:v>8.0307692307692307</c:v>
                </c:pt>
                <c:pt idx="292">
                  <c:v>8.0769230769230766</c:v>
                </c:pt>
                <c:pt idx="293">
                  <c:v>8.1230769230769226</c:v>
                </c:pt>
                <c:pt idx="294">
                  <c:v>8.1692307692307686</c:v>
                </c:pt>
                <c:pt idx="295">
                  <c:v>8.2153846153846146</c:v>
                </c:pt>
                <c:pt idx="296">
                  <c:v>8.2615384615384606</c:v>
                </c:pt>
                <c:pt idx="297">
                  <c:v>8.3076923076923084</c:v>
                </c:pt>
                <c:pt idx="298">
                  <c:v>8.3538461538461544</c:v>
                </c:pt>
                <c:pt idx="299">
                  <c:v>8.4</c:v>
                </c:pt>
                <c:pt idx="300">
                  <c:v>8.4461538461538463</c:v>
                </c:pt>
                <c:pt idx="301">
                  <c:v>8.4923076923076923</c:v>
                </c:pt>
                <c:pt idx="302">
                  <c:v>8.5384615384615383</c:v>
                </c:pt>
                <c:pt idx="303">
                  <c:v>8.5846153846153843</c:v>
                </c:pt>
                <c:pt idx="304">
                  <c:v>8.6307692307692303</c:v>
                </c:pt>
                <c:pt idx="305">
                  <c:v>8.6769230769230763</c:v>
                </c:pt>
                <c:pt idx="306">
                  <c:v>8.7230769230769223</c:v>
                </c:pt>
                <c:pt idx="307">
                  <c:v>8.7692307692307683</c:v>
                </c:pt>
                <c:pt idx="308">
                  <c:v>8.8153846153846143</c:v>
                </c:pt>
                <c:pt idx="309">
                  <c:v>8.8615384615384603</c:v>
                </c:pt>
                <c:pt idx="310">
                  <c:v>8.9076923076923062</c:v>
                </c:pt>
                <c:pt idx="311">
                  <c:v>8.9538461538461522</c:v>
                </c:pt>
                <c:pt idx="312">
                  <c:v>9.1999999999999993</c:v>
                </c:pt>
                <c:pt idx="313">
                  <c:v>9.2461538461538471</c:v>
                </c:pt>
                <c:pt idx="314">
                  <c:v>9.292307692307693</c:v>
                </c:pt>
                <c:pt idx="315">
                  <c:v>9.338461538461539</c:v>
                </c:pt>
                <c:pt idx="316">
                  <c:v>9.384615384615385</c:v>
                </c:pt>
                <c:pt idx="317">
                  <c:v>9.430769230769231</c:v>
                </c:pt>
                <c:pt idx="318">
                  <c:v>9.476923076923077</c:v>
                </c:pt>
                <c:pt idx="319">
                  <c:v>9.523076923076923</c:v>
                </c:pt>
                <c:pt idx="320">
                  <c:v>9.569230769230769</c:v>
                </c:pt>
                <c:pt idx="321">
                  <c:v>9.6153846153846168</c:v>
                </c:pt>
                <c:pt idx="322">
                  <c:v>9.6615384615384627</c:v>
                </c:pt>
                <c:pt idx="323">
                  <c:v>9.7076923076923087</c:v>
                </c:pt>
                <c:pt idx="324">
                  <c:v>9.7538461538461547</c:v>
                </c:pt>
                <c:pt idx="325">
                  <c:v>9.8000000000000007</c:v>
                </c:pt>
                <c:pt idx="326">
                  <c:v>9.8461538461538467</c:v>
                </c:pt>
                <c:pt idx="327">
                  <c:v>9.8923076923076927</c:v>
                </c:pt>
                <c:pt idx="328">
                  <c:v>9.9384615384615387</c:v>
                </c:pt>
                <c:pt idx="329">
                  <c:v>9.9846153846153847</c:v>
                </c:pt>
                <c:pt idx="330">
                  <c:v>10.030769230769232</c:v>
                </c:pt>
                <c:pt idx="331">
                  <c:v>10.076923076923078</c:v>
                </c:pt>
                <c:pt idx="332">
                  <c:v>10.123076923076924</c:v>
                </c:pt>
                <c:pt idx="333">
                  <c:v>10.16923076923077</c:v>
                </c:pt>
                <c:pt idx="334">
                  <c:v>10.215384615384616</c:v>
                </c:pt>
                <c:pt idx="335">
                  <c:v>10.261538461538462</c:v>
                </c:pt>
                <c:pt idx="336">
                  <c:v>10.307692307692308</c:v>
                </c:pt>
                <c:pt idx="337">
                  <c:v>10.353846153846154</c:v>
                </c:pt>
                <c:pt idx="338">
                  <c:v>10.400000000000002</c:v>
                </c:pt>
                <c:pt idx="339">
                  <c:v>10.446153846153848</c:v>
                </c:pt>
                <c:pt idx="340">
                  <c:v>10.492307692307694</c:v>
                </c:pt>
                <c:pt idx="341">
                  <c:v>10.53846153846154</c:v>
                </c:pt>
                <c:pt idx="342">
                  <c:v>10.584615384615386</c:v>
                </c:pt>
                <c:pt idx="343">
                  <c:v>10.630769230769232</c:v>
                </c:pt>
                <c:pt idx="344">
                  <c:v>10.676923076923078</c:v>
                </c:pt>
                <c:pt idx="345">
                  <c:v>10.723076923076924</c:v>
                </c:pt>
                <c:pt idx="346">
                  <c:v>10.76923076923077</c:v>
                </c:pt>
                <c:pt idx="347">
                  <c:v>10.815384615384616</c:v>
                </c:pt>
                <c:pt idx="348">
                  <c:v>10.861538461538462</c:v>
                </c:pt>
                <c:pt idx="349">
                  <c:v>10.907692307692308</c:v>
                </c:pt>
                <c:pt idx="350">
                  <c:v>10.953846153846154</c:v>
                </c:pt>
                <c:pt idx="351">
                  <c:v>11.1</c:v>
                </c:pt>
                <c:pt idx="352">
                  <c:v>11.146153846153846</c:v>
                </c:pt>
                <c:pt idx="353">
                  <c:v>11.192307692307692</c:v>
                </c:pt>
                <c:pt idx="354">
                  <c:v>11.238461538461539</c:v>
                </c:pt>
                <c:pt idx="355">
                  <c:v>11.284615384615385</c:v>
                </c:pt>
                <c:pt idx="356">
                  <c:v>11.330769230769231</c:v>
                </c:pt>
                <c:pt idx="357">
                  <c:v>11.376923076923077</c:v>
                </c:pt>
                <c:pt idx="358">
                  <c:v>11.423076923076923</c:v>
                </c:pt>
                <c:pt idx="359">
                  <c:v>11.469230769230769</c:v>
                </c:pt>
                <c:pt idx="360">
                  <c:v>11.515384615384615</c:v>
                </c:pt>
                <c:pt idx="361">
                  <c:v>11.561538461538461</c:v>
                </c:pt>
                <c:pt idx="362">
                  <c:v>11.607692307692309</c:v>
                </c:pt>
                <c:pt idx="363">
                  <c:v>11.653846153846155</c:v>
                </c:pt>
                <c:pt idx="364">
                  <c:v>11.700000000000001</c:v>
                </c:pt>
                <c:pt idx="365">
                  <c:v>11.746153846153847</c:v>
                </c:pt>
                <c:pt idx="366">
                  <c:v>11.792307692307693</c:v>
                </c:pt>
                <c:pt idx="367">
                  <c:v>11.838461538461539</c:v>
                </c:pt>
                <c:pt idx="368">
                  <c:v>11.884615384615385</c:v>
                </c:pt>
                <c:pt idx="369">
                  <c:v>11.930769230769231</c:v>
                </c:pt>
                <c:pt idx="370">
                  <c:v>11.976923076923077</c:v>
                </c:pt>
                <c:pt idx="371">
                  <c:v>12.023076923076923</c:v>
                </c:pt>
                <c:pt idx="372">
                  <c:v>12.069230769230769</c:v>
                </c:pt>
                <c:pt idx="373">
                  <c:v>12.115384615384615</c:v>
                </c:pt>
                <c:pt idx="374">
                  <c:v>12.161538461538461</c:v>
                </c:pt>
                <c:pt idx="375">
                  <c:v>12.207692307692307</c:v>
                </c:pt>
                <c:pt idx="376">
                  <c:v>12.253846153846153</c:v>
                </c:pt>
                <c:pt idx="377">
                  <c:v>12.299999999999999</c:v>
                </c:pt>
                <c:pt idx="378">
                  <c:v>12.346153846153847</c:v>
                </c:pt>
                <c:pt idx="379">
                  <c:v>12.392307692307693</c:v>
                </c:pt>
                <c:pt idx="380">
                  <c:v>12.438461538461539</c:v>
                </c:pt>
                <c:pt idx="381">
                  <c:v>12.484615384615385</c:v>
                </c:pt>
                <c:pt idx="382">
                  <c:v>12.530769230769231</c:v>
                </c:pt>
                <c:pt idx="383">
                  <c:v>12.576923076923077</c:v>
                </c:pt>
                <c:pt idx="384">
                  <c:v>12.623076923076923</c:v>
                </c:pt>
                <c:pt idx="385">
                  <c:v>12.669230769230769</c:v>
                </c:pt>
                <c:pt idx="386">
                  <c:v>12.715384615384616</c:v>
                </c:pt>
                <c:pt idx="387">
                  <c:v>12.761538461538462</c:v>
                </c:pt>
                <c:pt idx="388">
                  <c:v>12.807692307692308</c:v>
                </c:pt>
                <c:pt idx="389">
                  <c:v>12.853846153846154</c:v>
                </c:pt>
                <c:pt idx="390">
                  <c:v>12.9</c:v>
                </c:pt>
              </c:numCache>
            </c:numRef>
          </c:xVal>
          <c:yVal>
            <c:numRef>
              <c:f>'Tightening Episodes'!$L$7:$L$397</c:f>
              <c:numCache>
                <c:formatCode>General</c:formatCode>
                <c:ptCount val="391"/>
                <c:pt idx="0">
                  <c:v>0</c:v>
                </c:pt>
                <c:pt idx="1">
                  <c:v>-3.3333333333551707E-5</c:v>
                </c:pt>
                <c:pt idx="2">
                  <c:v>3.0455555555555236E-2</c:v>
                </c:pt>
                <c:pt idx="3">
                  <c:v>-1.4633333333333276E-2</c:v>
                </c:pt>
                <c:pt idx="4">
                  <c:v>-1.2766666666666371E-2</c:v>
                </c:pt>
                <c:pt idx="5">
                  <c:v>-3.4933333333333039E-2</c:v>
                </c:pt>
                <c:pt idx="6">
                  <c:v>-4.4744444444444031E-2</c:v>
                </c:pt>
                <c:pt idx="7">
                  <c:v>-0.10978888888888916</c:v>
                </c:pt>
                <c:pt idx="8">
                  <c:v>-0.11785555555555582</c:v>
                </c:pt>
                <c:pt idx="9">
                  <c:v>-0.13787777777777821</c:v>
                </c:pt>
                <c:pt idx="10">
                  <c:v>-0.15423333333333344</c:v>
                </c:pt>
                <c:pt idx="11">
                  <c:v>-0.16078888888888887</c:v>
                </c:pt>
                <c:pt idx="12">
                  <c:v>-0.15717777777777764</c:v>
                </c:pt>
                <c:pt idx="13">
                  <c:v>-0.15833333333333366</c:v>
                </c:pt>
                <c:pt idx="14">
                  <c:v>-0.15185555555555563</c:v>
                </c:pt>
                <c:pt idx="15">
                  <c:v>-0.16218888888888916</c:v>
                </c:pt>
                <c:pt idx="16">
                  <c:v>-0.18514444444444411</c:v>
                </c:pt>
                <c:pt idx="17">
                  <c:v>-0.16140000000000043</c:v>
                </c:pt>
                <c:pt idx="18">
                  <c:v>-0.13463333333333338</c:v>
                </c:pt>
                <c:pt idx="19">
                  <c:v>-0.14643333333333342</c:v>
                </c:pt>
                <c:pt idx="20">
                  <c:v>-0.10326666666666684</c:v>
                </c:pt>
                <c:pt idx="21">
                  <c:v>-9.2044444444444373E-2</c:v>
                </c:pt>
                <c:pt idx="22">
                  <c:v>-0.10151111111111222</c:v>
                </c:pt>
                <c:pt idx="23">
                  <c:v>-9.5122222222222774E-2</c:v>
                </c:pt>
                <c:pt idx="24">
                  <c:v>-0.1056777777777782</c:v>
                </c:pt>
                <c:pt idx="25">
                  <c:v>-9.974444444444508E-2</c:v>
                </c:pt>
                <c:pt idx="26">
                  <c:v>-7.4544444444444746E-2</c:v>
                </c:pt>
                <c:pt idx="27">
                  <c:v>-9.3511111111110878E-2</c:v>
                </c:pt>
                <c:pt idx="28">
                  <c:v>-0.11501111111111095</c:v>
                </c:pt>
                <c:pt idx="29">
                  <c:v>-0.10115555555555567</c:v>
                </c:pt>
                <c:pt idx="30">
                  <c:v>-0.12436666666666696</c:v>
                </c:pt>
                <c:pt idx="31">
                  <c:v>-0.12622222222222224</c:v>
                </c:pt>
                <c:pt idx="32">
                  <c:v>-0.14261111111111147</c:v>
                </c:pt>
                <c:pt idx="33">
                  <c:v>-0.14264444444444413</c:v>
                </c:pt>
                <c:pt idx="34">
                  <c:v>-0.15045555555555579</c:v>
                </c:pt>
                <c:pt idx="35">
                  <c:v>-0.15313333333333246</c:v>
                </c:pt>
                <c:pt idx="36">
                  <c:v>-0.15538888888888858</c:v>
                </c:pt>
                <c:pt idx="37">
                  <c:v>-0.13516666666666621</c:v>
                </c:pt>
                <c:pt idx="38">
                  <c:v>-0.14398888888888894</c:v>
                </c:pt>
                <c:pt idx="39">
                  <c:v>-0.14511111111111141</c:v>
                </c:pt>
                <c:pt idx="40">
                  <c:v>-0.1549666666666667</c:v>
                </c:pt>
                <c:pt idx="41">
                  <c:v>-0.14078888888888885</c:v>
                </c:pt>
                <c:pt idx="42">
                  <c:v>-0.16247777777777772</c:v>
                </c:pt>
                <c:pt idx="43">
                  <c:v>-0.17248888888888958</c:v>
                </c:pt>
                <c:pt idx="44">
                  <c:v>-0.15124444444444496</c:v>
                </c:pt>
                <c:pt idx="45">
                  <c:v>-0.14369999999999994</c:v>
                </c:pt>
                <c:pt idx="46">
                  <c:v>-0.15356666666666685</c:v>
                </c:pt>
                <c:pt idx="47">
                  <c:v>-0.21386666666666709</c:v>
                </c:pt>
                <c:pt idx="48">
                  <c:v>-0.24115555555555535</c:v>
                </c:pt>
                <c:pt idx="49">
                  <c:v>-0.25595555555555594</c:v>
                </c:pt>
                <c:pt idx="50">
                  <c:v>-0.25357777777777812</c:v>
                </c:pt>
                <c:pt idx="51">
                  <c:v>-0.25897777777777797</c:v>
                </c:pt>
                <c:pt idx="52">
                  <c:v>-0.24312222222222202</c:v>
                </c:pt>
                <c:pt idx="53">
                  <c:v>-0.24392222222222237</c:v>
                </c:pt>
                <c:pt idx="54">
                  <c:v>-0.24831111111111115</c:v>
                </c:pt>
                <c:pt idx="55">
                  <c:v>-0.25209999999999999</c:v>
                </c:pt>
                <c:pt idx="56">
                  <c:v>-0.24127777777777792</c:v>
                </c:pt>
                <c:pt idx="57">
                  <c:v>-0.22704444444444505</c:v>
                </c:pt>
                <c:pt idx="58">
                  <c:v>-0.24053333333333304</c:v>
                </c:pt>
                <c:pt idx="59">
                  <c:v>-0.25174444444444477</c:v>
                </c:pt>
                <c:pt idx="60">
                  <c:v>-0.25414444444444451</c:v>
                </c:pt>
                <c:pt idx="61">
                  <c:v>-0.24528888888888956</c:v>
                </c:pt>
                <c:pt idx="62">
                  <c:v>-0.2172777777777779</c:v>
                </c:pt>
                <c:pt idx="63">
                  <c:v>-0.19717777777777767</c:v>
                </c:pt>
                <c:pt idx="64">
                  <c:v>-0.19343333333333268</c:v>
                </c:pt>
                <c:pt idx="65">
                  <c:v>-0.20975555555555525</c:v>
                </c:pt>
                <c:pt idx="66">
                  <c:v>-0.19732222222222218</c:v>
                </c:pt>
                <c:pt idx="67">
                  <c:v>-0.11387777777777774</c:v>
                </c:pt>
                <c:pt idx="68">
                  <c:v>-8.2133333333332725E-2</c:v>
                </c:pt>
                <c:pt idx="69">
                  <c:v>-9.7355555555556084E-2</c:v>
                </c:pt>
                <c:pt idx="70">
                  <c:v>-9.1977777777778158E-2</c:v>
                </c:pt>
                <c:pt idx="71">
                  <c:v>-8.289999999999953E-2</c:v>
                </c:pt>
                <c:pt idx="72">
                  <c:v>-8.1733333333333213E-2</c:v>
                </c:pt>
                <c:pt idx="73">
                  <c:v>-7.2555555555555262E-2</c:v>
                </c:pt>
                <c:pt idx="74">
                  <c:v>-2.3666666666666725E-2</c:v>
                </c:pt>
                <c:pt idx="75">
                  <c:v>3.56666666666694E-3</c:v>
                </c:pt>
                <c:pt idx="76">
                  <c:v>1.0288888888888792E-2</c:v>
                </c:pt>
                <c:pt idx="77">
                  <c:v>3.1666666666660959E-3</c:v>
                </c:pt>
                <c:pt idx="78">
                  <c:v>1.722222222222225E-2</c:v>
                </c:pt>
                <c:pt idx="79">
                  <c:v>4.2766666666667064E-2</c:v>
                </c:pt>
                <c:pt idx="80">
                  <c:v>4.9977777777777455E-2</c:v>
                </c:pt>
                <c:pt idx="81">
                  <c:v>3.0933333333333035E-2</c:v>
                </c:pt>
                <c:pt idx="82">
                  <c:v>6.2822222222222113E-2</c:v>
                </c:pt>
                <c:pt idx="83">
                  <c:v>5.8200000000000252E-2</c:v>
                </c:pt>
                <c:pt idx="84">
                  <c:v>7.7811111111111053E-2</c:v>
                </c:pt>
                <c:pt idx="85">
                  <c:v>0.10953333333333326</c:v>
                </c:pt>
                <c:pt idx="86">
                  <c:v>0.10974444444444398</c:v>
                </c:pt>
                <c:pt idx="87">
                  <c:v>0.10948888888888764</c:v>
                </c:pt>
                <c:pt idx="88">
                  <c:v>0.11793333333333322</c:v>
                </c:pt>
                <c:pt idx="89">
                  <c:v>0.15703333333333269</c:v>
                </c:pt>
                <c:pt idx="90">
                  <c:v>0.16197777777777755</c:v>
                </c:pt>
                <c:pt idx="91">
                  <c:v>0.40169999999999995</c:v>
                </c:pt>
                <c:pt idx="92">
                  <c:v>0.27381111111111078</c:v>
                </c:pt>
                <c:pt idx="93">
                  <c:v>0.31145555555555493</c:v>
                </c:pt>
                <c:pt idx="94">
                  <c:v>0.30568888888888868</c:v>
                </c:pt>
                <c:pt idx="95">
                  <c:v>0.32965555555555515</c:v>
                </c:pt>
                <c:pt idx="96">
                  <c:v>0.36444444444444457</c:v>
                </c:pt>
                <c:pt idx="97">
                  <c:v>0.33705555555555566</c:v>
                </c:pt>
                <c:pt idx="98">
                  <c:v>0.31872222222222213</c:v>
                </c:pt>
                <c:pt idx="99">
                  <c:v>0.32598888888888933</c:v>
                </c:pt>
                <c:pt idx="100">
                  <c:v>0.33148888888888894</c:v>
                </c:pt>
                <c:pt idx="101">
                  <c:v>0.3149222222222221</c:v>
                </c:pt>
                <c:pt idx="102">
                  <c:v>0.32026666666666603</c:v>
                </c:pt>
                <c:pt idx="103">
                  <c:v>0.31469999999999931</c:v>
                </c:pt>
                <c:pt idx="104">
                  <c:v>0.30656666666666599</c:v>
                </c:pt>
                <c:pt idx="105">
                  <c:v>0.2835666666666663</c:v>
                </c:pt>
                <c:pt idx="106">
                  <c:v>0.26391111111111076</c:v>
                </c:pt>
                <c:pt idx="107">
                  <c:v>0.2749666666666668</c:v>
                </c:pt>
                <c:pt idx="108">
                  <c:v>0.2749666666666668</c:v>
                </c:pt>
                <c:pt idx="109">
                  <c:v>0.30496666666666616</c:v>
                </c:pt>
                <c:pt idx="110">
                  <c:v>0.32122222222222252</c:v>
                </c:pt>
                <c:pt idx="111">
                  <c:v>0.31766666666666588</c:v>
                </c:pt>
                <c:pt idx="112">
                  <c:v>0.33161111111111108</c:v>
                </c:pt>
                <c:pt idx="113">
                  <c:v>0.33667777777777808</c:v>
                </c:pt>
                <c:pt idx="114">
                  <c:v>0.33387777777777661</c:v>
                </c:pt>
                <c:pt idx="115">
                  <c:v>0.35366666666666635</c:v>
                </c:pt>
                <c:pt idx="116">
                  <c:v>0.35825555555555511</c:v>
                </c:pt>
                <c:pt idx="117">
                  <c:v>0.35996666666666588</c:v>
                </c:pt>
                <c:pt idx="118">
                  <c:v>0.40497777777777788</c:v>
                </c:pt>
                <c:pt idx="119">
                  <c:v>0.34433333333333316</c:v>
                </c:pt>
                <c:pt idx="120">
                  <c:v>0.34959999999999969</c:v>
                </c:pt>
                <c:pt idx="121">
                  <c:v>0.33331111111111156</c:v>
                </c:pt>
                <c:pt idx="122">
                  <c:v>0.3330666666666664</c:v>
                </c:pt>
                <c:pt idx="123">
                  <c:v>0.32540000000000013</c:v>
                </c:pt>
                <c:pt idx="124">
                  <c:v>0.33123333333333438</c:v>
                </c:pt>
                <c:pt idx="125">
                  <c:v>0.32734444444444488</c:v>
                </c:pt>
                <c:pt idx="126">
                  <c:v>0.31662222222222258</c:v>
                </c:pt>
                <c:pt idx="127">
                  <c:v>0.31503333333333305</c:v>
                </c:pt>
                <c:pt idx="128">
                  <c:v>0.35179999999999989</c:v>
                </c:pt>
                <c:pt idx="129">
                  <c:v>0.34286666666666665</c:v>
                </c:pt>
                <c:pt idx="130">
                  <c:v>0.33593333333333408</c:v>
                </c:pt>
                <c:pt idx="131">
                  <c:v>0.32389999999999919</c:v>
                </c:pt>
                <c:pt idx="132">
                  <c:v>0.27521111111111107</c:v>
                </c:pt>
                <c:pt idx="133">
                  <c:v>0.27472222222222165</c:v>
                </c:pt>
                <c:pt idx="134">
                  <c:v>0.27532222222222202</c:v>
                </c:pt>
                <c:pt idx="135">
                  <c:v>0.28087777777777756</c:v>
                </c:pt>
                <c:pt idx="136">
                  <c:v>0.27435555555555613</c:v>
                </c:pt>
                <c:pt idx="137">
                  <c:v>0.26714444444444485</c:v>
                </c:pt>
                <c:pt idx="138">
                  <c:v>0.2622666666666662</c:v>
                </c:pt>
                <c:pt idx="139">
                  <c:v>0.27534444444444528</c:v>
                </c:pt>
                <c:pt idx="140">
                  <c:v>0.27337777777777816</c:v>
                </c:pt>
                <c:pt idx="141">
                  <c:v>0.27406666666666624</c:v>
                </c:pt>
                <c:pt idx="142">
                  <c:v>0.22644444444444378</c:v>
                </c:pt>
                <c:pt idx="143">
                  <c:v>0.2215777777777781</c:v>
                </c:pt>
                <c:pt idx="144">
                  <c:v>0.24515555555555579</c:v>
                </c:pt>
                <c:pt idx="145">
                  <c:v>0.26435555555555545</c:v>
                </c:pt>
                <c:pt idx="146">
                  <c:v>0.26657777777777714</c:v>
                </c:pt>
                <c:pt idx="147">
                  <c:v>0.26053333333333306</c:v>
                </c:pt>
                <c:pt idx="148">
                  <c:v>0.27976666666666627</c:v>
                </c:pt>
                <c:pt idx="149">
                  <c:v>0.32778888888888869</c:v>
                </c:pt>
                <c:pt idx="150">
                  <c:v>0.33127777777777734</c:v>
                </c:pt>
                <c:pt idx="151">
                  <c:v>0.32121111111111045</c:v>
                </c:pt>
                <c:pt idx="152">
                  <c:v>0.28971111111111014</c:v>
                </c:pt>
                <c:pt idx="153">
                  <c:v>0.2854777777777775</c:v>
                </c:pt>
                <c:pt idx="154">
                  <c:v>0.28061111111111092</c:v>
                </c:pt>
                <c:pt idx="155">
                  <c:v>0.28082222222222253</c:v>
                </c:pt>
                <c:pt idx="156">
                  <c:v>0.27552222222222245</c:v>
                </c:pt>
                <c:pt idx="157">
                  <c:v>0.18872222222222224</c:v>
                </c:pt>
                <c:pt idx="158">
                  <c:v>0.19904444444444458</c:v>
                </c:pt>
                <c:pt idx="159">
                  <c:v>0.2425888888888883</c:v>
                </c:pt>
                <c:pt idx="160">
                  <c:v>0.24253333333333238</c:v>
                </c:pt>
                <c:pt idx="161">
                  <c:v>0.23943333333333339</c:v>
                </c:pt>
                <c:pt idx="162">
                  <c:v>0.22397777777777783</c:v>
                </c:pt>
                <c:pt idx="163">
                  <c:v>0.23497777777777706</c:v>
                </c:pt>
                <c:pt idx="164">
                  <c:v>0.21119999999999983</c:v>
                </c:pt>
                <c:pt idx="165">
                  <c:v>0.2143888888888883</c:v>
                </c:pt>
                <c:pt idx="166">
                  <c:v>0.20626666666666704</c:v>
                </c:pt>
                <c:pt idx="167">
                  <c:v>0.20911111111111058</c:v>
                </c:pt>
                <c:pt idx="168">
                  <c:v>0.2272333333333334</c:v>
                </c:pt>
                <c:pt idx="169">
                  <c:v>0.22293333333333365</c:v>
                </c:pt>
                <c:pt idx="170">
                  <c:v>0.21587777777777806</c:v>
                </c:pt>
                <c:pt idx="171">
                  <c:v>0.20738888888888862</c:v>
                </c:pt>
                <c:pt idx="172">
                  <c:v>0.20797777777777782</c:v>
                </c:pt>
                <c:pt idx="173">
                  <c:v>0.1974888888888886</c:v>
                </c:pt>
                <c:pt idx="174">
                  <c:v>0.1714888888888888</c:v>
                </c:pt>
                <c:pt idx="175">
                  <c:v>0.16571111111111136</c:v>
                </c:pt>
                <c:pt idx="176">
                  <c:v>0.18714444444444478</c:v>
                </c:pt>
                <c:pt idx="177">
                  <c:v>0.22205555555555456</c:v>
                </c:pt>
                <c:pt idx="178">
                  <c:v>0.22367777777777764</c:v>
                </c:pt>
                <c:pt idx="179">
                  <c:v>0.21108888888888888</c:v>
                </c:pt>
                <c:pt idx="180">
                  <c:v>0.18208888888888897</c:v>
                </c:pt>
                <c:pt idx="181">
                  <c:v>0.18576666666666686</c:v>
                </c:pt>
                <c:pt idx="182">
                  <c:v>0.17916666666666625</c:v>
                </c:pt>
                <c:pt idx="183">
                  <c:v>0.1639999999999997</c:v>
                </c:pt>
                <c:pt idx="184">
                  <c:v>0.15462222222222177</c:v>
                </c:pt>
                <c:pt idx="185">
                  <c:v>0.16593333333333327</c:v>
                </c:pt>
                <c:pt idx="186">
                  <c:v>0.13834444444444394</c:v>
                </c:pt>
                <c:pt idx="187">
                  <c:v>0.14617777777777707</c:v>
                </c:pt>
                <c:pt idx="188">
                  <c:v>0.16070000000000029</c:v>
                </c:pt>
                <c:pt idx="189">
                  <c:v>0.14872222222222309</c:v>
                </c:pt>
                <c:pt idx="190">
                  <c:v>0.1301444444444444</c:v>
                </c:pt>
                <c:pt idx="191">
                  <c:v>0.13531111111111116</c:v>
                </c:pt>
                <c:pt idx="192">
                  <c:v>0.14443333333333364</c:v>
                </c:pt>
                <c:pt idx="193">
                  <c:v>0.13537777777777826</c:v>
                </c:pt>
                <c:pt idx="194">
                  <c:v>0.14278888888888908</c:v>
                </c:pt>
                <c:pt idx="195">
                  <c:v>0.17279999999999962</c:v>
                </c:pt>
                <c:pt idx="196">
                  <c:v>0.19444444444444464</c:v>
                </c:pt>
                <c:pt idx="197">
                  <c:v>0.21825555555555542</c:v>
                </c:pt>
                <c:pt idx="198">
                  <c:v>0.21970000000000045</c:v>
                </c:pt>
                <c:pt idx="199">
                  <c:v>0.21544444444444455</c:v>
                </c:pt>
                <c:pt idx="200">
                  <c:v>0.23145555555555575</c:v>
                </c:pt>
                <c:pt idx="201">
                  <c:v>0.23942222222222131</c:v>
                </c:pt>
                <c:pt idx="202">
                  <c:v>0.1917666666666662</c:v>
                </c:pt>
                <c:pt idx="203">
                  <c:v>0.19532222222222195</c:v>
                </c:pt>
                <c:pt idx="204">
                  <c:v>0.18135555555555527</c:v>
                </c:pt>
                <c:pt idx="205">
                  <c:v>0.17247777777777706</c:v>
                </c:pt>
                <c:pt idx="206">
                  <c:v>0.15853333333333364</c:v>
                </c:pt>
                <c:pt idx="207">
                  <c:v>0.17165555555555567</c:v>
                </c:pt>
                <c:pt idx="208">
                  <c:v>0.17055555555555557</c:v>
                </c:pt>
                <c:pt idx="209">
                  <c:v>0.16871111111111148</c:v>
                </c:pt>
                <c:pt idx="210">
                  <c:v>0.15613333333333301</c:v>
                </c:pt>
                <c:pt idx="211">
                  <c:v>0.15243333333333275</c:v>
                </c:pt>
                <c:pt idx="212">
                  <c:v>0.14508888888888904</c:v>
                </c:pt>
                <c:pt idx="213">
                  <c:v>0.13927777777777717</c:v>
                </c:pt>
                <c:pt idx="214">
                  <c:v>0.13988888888888873</c:v>
                </c:pt>
                <c:pt idx="215">
                  <c:v>0.15448888888888934</c:v>
                </c:pt>
                <c:pt idx="216">
                  <c:v>0.15300000000000047</c:v>
                </c:pt>
                <c:pt idx="217">
                  <c:v>0.17083333333333339</c:v>
                </c:pt>
                <c:pt idx="218">
                  <c:v>0.18513333333333293</c:v>
                </c:pt>
                <c:pt idx="219">
                  <c:v>0.18186666666666707</c:v>
                </c:pt>
                <c:pt idx="220">
                  <c:v>0.18113333333333248</c:v>
                </c:pt>
                <c:pt idx="221">
                  <c:v>0.17322222222222283</c:v>
                </c:pt>
                <c:pt idx="222">
                  <c:v>0.20995555555555523</c:v>
                </c:pt>
                <c:pt idx="223">
                  <c:v>0.23378888888888838</c:v>
                </c:pt>
                <c:pt idx="224">
                  <c:v>0.2425111111111109</c:v>
                </c:pt>
                <c:pt idx="225">
                  <c:v>0.27798888888888929</c:v>
                </c:pt>
                <c:pt idx="226">
                  <c:v>0.28266666666666662</c:v>
                </c:pt>
                <c:pt idx="227">
                  <c:v>0.25644444444444492</c:v>
                </c:pt>
                <c:pt idx="228">
                  <c:v>0.30283333333333395</c:v>
                </c:pt>
                <c:pt idx="229">
                  <c:v>0.30465555555555568</c:v>
                </c:pt>
                <c:pt idx="230">
                  <c:v>0.28117777777777775</c:v>
                </c:pt>
                <c:pt idx="231">
                  <c:v>0.23322222222222155</c:v>
                </c:pt>
                <c:pt idx="232">
                  <c:v>0.25621111111111095</c:v>
                </c:pt>
                <c:pt idx="233">
                  <c:v>0.25516666666666676</c:v>
                </c:pt>
                <c:pt idx="234">
                  <c:v>0.25327777777777705</c:v>
                </c:pt>
                <c:pt idx="235">
                  <c:v>0.26046666666666685</c:v>
                </c:pt>
                <c:pt idx="236">
                  <c:v>0.25913333333333366</c:v>
                </c:pt>
                <c:pt idx="237">
                  <c:v>0.27451111111111093</c:v>
                </c:pt>
                <c:pt idx="238">
                  <c:v>0.30855555555555547</c:v>
                </c:pt>
                <c:pt idx="239">
                  <c:v>0.32238888888888884</c:v>
                </c:pt>
                <c:pt idx="240">
                  <c:v>0.32727777777777778</c:v>
                </c:pt>
                <c:pt idx="241">
                  <c:v>0.35552222222222252</c:v>
                </c:pt>
                <c:pt idx="242">
                  <c:v>0.29233333333333356</c:v>
                </c:pt>
                <c:pt idx="243">
                  <c:v>0.28374444444444435</c:v>
                </c:pt>
                <c:pt idx="244">
                  <c:v>0.27869999999999973</c:v>
                </c:pt>
                <c:pt idx="245">
                  <c:v>0.23944444444444457</c:v>
                </c:pt>
                <c:pt idx="246">
                  <c:v>0.25288888888888827</c:v>
                </c:pt>
                <c:pt idx="247">
                  <c:v>0.24853333333333261</c:v>
                </c:pt>
                <c:pt idx="248">
                  <c:v>0.25108888888888892</c:v>
                </c:pt>
                <c:pt idx="249">
                  <c:v>0.2738666666666667</c:v>
                </c:pt>
                <c:pt idx="250">
                  <c:v>0.24355555555555597</c:v>
                </c:pt>
                <c:pt idx="251">
                  <c:v>0.2812777777777784</c:v>
                </c:pt>
                <c:pt idx="252">
                  <c:v>0.30044444444444451</c:v>
                </c:pt>
                <c:pt idx="253">
                  <c:v>0.29374444444444414</c:v>
                </c:pt>
                <c:pt idx="254">
                  <c:v>0.29028888888888904</c:v>
                </c:pt>
                <c:pt idx="255">
                  <c:v>0.2942777777777783</c:v>
                </c:pt>
                <c:pt idx="256">
                  <c:v>0.30318888888888829</c:v>
                </c:pt>
                <c:pt idx="257">
                  <c:v>0.30024444444444409</c:v>
                </c:pt>
                <c:pt idx="258">
                  <c:v>0.32816666666666539</c:v>
                </c:pt>
                <c:pt idx="259">
                  <c:v>0.33606666666666651</c:v>
                </c:pt>
                <c:pt idx="260">
                  <c:v>0.3433444444444449</c:v>
                </c:pt>
                <c:pt idx="261">
                  <c:v>0.3244666666666669</c:v>
                </c:pt>
                <c:pt idx="262">
                  <c:v>0.3076555555555549</c:v>
                </c:pt>
                <c:pt idx="263">
                  <c:v>0.30395555555555553</c:v>
                </c:pt>
                <c:pt idx="264">
                  <c:v>0.32671111111111006</c:v>
                </c:pt>
                <c:pt idx="265">
                  <c:v>0.33677777777777784</c:v>
                </c:pt>
                <c:pt idx="266">
                  <c:v>0.33693333333333353</c:v>
                </c:pt>
                <c:pt idx="267">
                  <c:v>0.33818888888888932</c:v>
                </c:pt>
                <c:pt idx="268">
                  <c:v>0.34207777777777792</c:v>
                </c:pt>
                <c:pt idx="269">
                  <c:v>0.33082222222222146</c:v>
                </c:pt>
                <c:pt idx="270">
                  <c:v>0.32952222222222272</c:v>
                </c:pt>
                <c:pt idx="271">
                  <c:v>0.30805555555555575</c:v>
                </c:pt>
                <c:pt idx="272">
                  <c:v>0.31977777777777749</c:v>
                </c:pt>
                <c:pt idx="273">
                  <c:v>0.31871111111111095</c:v>
                </c:pt>
                <c:pt idx="274">
                  <c:v>0.31503333333333394</c:v>
                </c:pt>
                <c:pt idx="275">
                  <c:v>0.30591111111111147</c:v>
                </c:pt>
                <c:pt idx="276">
                  <c:v>0.30336666666666634</c:v>
                </c:pt>
                <c:pt idx="277">
                  <c:v>0.29748888888888914</c:v>
                </c:pt>
                <c:pt idx="278">
                  <c:v>0.2900222222222224</c:v>
                </c:pt>
                <c:pt idx="279">
                  <c:v>0.30976666666666652</c:v>
                </c:pt>
                <c:pt idx="280">
                  <c:v>0.31047777777777696</c:v>
                </c:pt>
                <c:pt idx="281">
                  <c:v>0.31478888888888878</c:v>
                </c:pt>
                <c:pt idx="282">
                  <c:v>0.29448888888888902</c:v>
                </c:pt>
                <c:pt idx="283">
                  <c:v>0.29279999999999973</c:v>
                </c:pt>
                <c:pt idx="284">
                  <c:v>0.29035555555555526</c:v>
                </c:pt>
                <c:pt idx="285">
                  <c:v>0.31422222222222196</c:v>
                </c:pt>
                <c:pt idx="286">
                  <c:v>0.31514444444444489</c:v>
                </c:pt>
                <c:pt idx="287">
                  <c:v>0.28129999999999988</c:v>
                </c:pt>
                <c:pt idx="288">
                  <c:v>0.26589999999999936</c:v>
                </c:pt>
                <c:pt idx="289">
                  <c:v>0.24853333333333261</c:v>
                </c:pt>
                <c:pt idx="290">
                  <c:v>0.23737777777777769</c:v>
                </c:pt>
                <c:pt idx="291">
                  <c:v>0.27268888888888831</c:v>
                </c:pt>
                <c:pt idx="292">
                  <c:v>0.27928888888888892</c:v>
                </c:pt>
                <c:pt idx="293">
                  <c:v>0.27482222222222141</c:v>
                </c:pt>
                <c:pt idx="294">
                  <c:v>0.28471111111111114</c:v>
                </c:pt>
                <c:pt idx="295">
                  <c:v>0.29968888888888934</c:v>
                </c:pt>
                <c:pt idx="296">
                  <c:v>0.31033333333333335</c:v>
                </c:pt>
                <c:pt idx="297">
                  <c:v>0.34623333333333317</c:v>
                </c:pt>
                <c:pt idx="298">
                  <c:v>0.34601111111111038</c:v>
                </c:pt>
                <c:pt idx="299">
                  <c:v>0.35868888888888861</c:v>
                </c:pt>
                <c:pt idx="300">
                  <c:v>0.35034444444444457</c:v>
                </c:pt>
                <c:pt idx="301">
                  <c:v>0.35415555555555578</c:v>
                </c:pt>
                <c:pt idx="302">
                  <c:v>0.35125555555555543</c:v>
                </c:pt>
                <c:pt idx="303">
                  <c:v>0.38533333333333264</c:v>
                </c:pt>
                <c:pt idx="304">
                  <c:v>0.40018888888888871</c:v>
                </c:pt>
                <c:pt idx="305">
                  <c:v>0.41083333333333361</c:v>
                </c:pt>
                <c:pt idx="306">
                  <c:v>0.40288888888888863</c:v>
                </c:pt>
                <c:pt idx="307">
                  <c:v>0.3732444444444436</c:v>
                </c:pt>
                <c:pt idx="308">
                  <c:v>0.36137777777777824</c:v>
                </c:pt>
                <c:pt idx="309">
                  <c:v>0.3923333333333332</c:v>
                </c:pt>
                <c:pt idx="310">
                  <c:v>0.44793333333333329</c:v>
                </c:pt>
                <c:pt idx="311">
                  <c:v>0.44374444444444539</c:v>
                </c:pt>
                <c:pt idx="312">
                  <c:v>0.46487777777777772</c:v>
                </c:pt>
                <c:pt idx="313">
                  <c:v>0.4698222222222217</c:v>
                </c:pt>
                <c:pt idx="314">
                  <c:v>0.478188888888889</c:v>
                </c:pt>
                <c:pt idx="315">
                  <c:v>0.48229999999999951</c:v>
                </c:pt>
                <c:pt idx="316">
                  <c:v>0.47965555555555639</c:v>
                </c:pt>
                <c:pt idx="317">
                  <c:v>0.49954444444444412</c:v>
                </c:pt>
                <c:pt idx="318">
                  <c:v>0.52661111111111136</c:v>
                </c:pt>
                <c:pt idx="319">
                  <c:v>0.60314444444444426</c:v>
                </c:pt>
                <c:pt idx="320">
                  <c:v>0.6214777777777778</c:v>
                </c:pt>
                <c:pt idx="321">
                  <c:v>0.61805555555555536</c:v>
                </c:pt>
                <c:pt idx="322">
                  <c:v>0.61879999999999935</c:v>
                </c:pt>
                <c:pt idx="323">
                  <c:v>0.64489999999999981</c:v>
                </c:pt>
                <c:pt idx="324">
                  <c:v>0.64026666666666632</c:v>
                </c:pt>
                <c:pt idx="325">
                  <c:v>0.62866666666666582</c:v>
                </c:pt>
                <c:pt idx="326">
                  <c:v>0.6179555555555547</c:v>
                </c:pt>
                <c:pt idx="327">
                  <c:v>0.60091111111111051</c:v>
                </c:pt>
                <c:pt idx="328">
                  <c:v>0.60755555555555496</c:v>
                </c:pt>
                <c:pt idx="329">
                  <c:v>0.60556666666666636</c:v>
                </c:pt>
                <c:pt idx="330">
                  <c:v>0.58805555555555511</c:v>
                </c:pt>
                <c:pt idx="331">
                  <c:v>0.61137777777777824</c:v>
                </c:pt>
                <c:pt idx="332">
                  <c:v>0.60834444444444458</c:v>
                </c:pt>
                <c:pt idx="333">
                  <c:v>0.58886666666666621</c:v>
                </c:pt>
                <c:pt idx="334">
                  <c:v>0.56669999999999998</c:v>
                </c:pt>
                <c:pt idx="335">
                  <c:v>0.56944444444444464</c:v>
                </c:pt>
                <c:pt idx="336">
                  <c:v>0.57923333333333282</c:v>
                </c:pt>
                <c:pt idx="337">
                  <c:v>0.56071111111111094</c:v>
                </c:pt>
                <c:pt idx="338">
                  <c:v>0.56714444444444378</c:v>
                </c:pt>
                <c:pt idx="339">
                  <c:v>0.54585555555555487</c:v>
                </c:pt>
                <c:pt idx="340">
                  <c:v>0.54239999999999977</c:v>
                </c:pt>
                <c:pt idx="341">
                  <c:v>0.56921111111111067</c:v>
                </c:pt>
                <c:pt idx="342">
                  <c:v>0.55305555555555586</c:v>
                </c:pt>
                <c:pt idx="343">
                  <c:v>0.55254444444444406</c:v>
                </c:pt>
                <c:pt idx="344">
                  <c:v>0.56641111111111098</c:v>
                </c:pt>
                <c:pt idx="345">
                  <c:v>0.56354444444444507</c:v>
                </c:pt>
                <c:pt idx="346">
                  <c:v>0.55324444444444421</c:v>
                </c:pt>
                <c:pt idx="347">
                  <c:v>0.57474444444444472</c:v>
                </c:pt>
                <c:pt idx="348">
                  <c:v>0.57181111111111171</c:v>
                </c:pt>
                <c:pt idx="349">
                  <c:v>0.5936333333333339</c:v>
                </c:pt>
                <c:pt idx="350">
                  <c:v>0.6044222222222233</c:v>
                </c:pt>
                <c:pt idx="351">
                  <c:v>0.61026666666666607</c:v>
                </c:pt>
                <c:pt idx="352">
                  <c:v>0.65208888888888872</c:v>
                </c:pt>
                <c:pt idx="353">
                  <c:v>0.64845555555555556</c:v>
                </c:pt>
                <c:pt idx="354">
                  <c:v>0.63017777777777795</c:v>
                </c:pt>
                <c:pt idx="355">
                  <c:v>0.63576666666666615</c:v>
                </c:pt>
                <c:pt idx="356">
                  <c:v>0.6263333333333323</c:v>
                </c:pt>
                <c:pt idx="357">
                  <c:v>0.62505555555555503</c:v>
                </c:pt>
                <c:pt idx="358">
                  <c:v>0.6370444444444443</c:v>
                </c:pt>
                <c:pt idx="359">
                  <c:v>0.6410888888888886</c:v>
                </c:pt>
                <c:pt idx="360">
                  <c:v>0.62292222222222193</c:v>
                </c:pt>
                <c:pt idx="361">
                  <c:v>0.61884444444444409</c:v>
                </c:pt>
                <c:pt idx="362">
                  <c:v>0.61603333333333232</c:v>
                </c:pt>
                <c:pt idx="363">
                  <c:v>0.59277777777777807</c:v>
                </c:pt>
                <c:pt idx="364">
                  <c:v>0.57698888888888877</c:v>
                </c:pt>
                <c:pt idx="365">
                  <c:v>0.58117777777777846</c:v>
                </c:pt>
                <c:pt idx="366">
                  <c:v>0.57408888888888931</c:v>
                </c:pt>
                <c:pt idx="367">
                  <c:v>0.56393333333333295</c:v>
                </c:pt>
                <c:pt idx="368">
                  <c:v>0.56373333333333342</c:v>
                </c:pt>
                <c:pt idx="369">
                  <c:v>0.5322444444444443</c:v>
                </c:pt>
                <c:pt idx="370">
                  <c:v>0.49837777777777781</c:v>
                </c:pt>
                <c:pt idx="371">
                  <c:v>0.47702222222222268</c:v>
                </c:pt>
                <c:pt idx="372">
                  <c:v>0.48845555555555542</c:v>
                </c:pt>
                <c:pt idx="373">
                  <c:v>0.49907777777777707</c:v>
                </c:pt>
                <c:pt idx="374">
                  <c:v>0.48155555555555551</c:v>
                </c:pt>
                <c:pt idx="375">
                  <c:v>0.49194444444444496</c:v>
                </c:pt>
                <c:pt idx="376">
                  <c:v>0.50660000000000061</c:v>
                </c:pt>
                <c:pt idx="377">
                  <c:v>0.53531111111111063</c:v>
                </c:pt>
                <c:pt idx="378">
                  <c:v>0.5553777777777773</c:v>
                </c:pt>
                <c:pt idx="379">
                  <c:v>0.56617777777777789</c:v>
                </c:pt>
                <c:pt idx="380">
                  <c:v>0.56481111111111026</c:v>
                </c:pt>
                <c:pt idx="381">
                  <c:v>0.55097777777777779</c:v>
                </c:pt>
                <c:pt idx="382">
                  <c:v>0.55186666666666628</c:v>
                </c:pt>
                <c:pt idx="383">
                  <c:v>0.56601111111111102</c:v>
                </c:pt>
                <c:pt idx="384">
                  <c:v>0.54661111111111094</c:v>
                </c:pt>
                <c:pt idx="385">
                  <c:v>0.51397777777777787</c:v>
                </c:pt>
                <c:pt idx="386">
                  <c:v>0.51507777777777797</c:v>
                </c:pt>
                <c:pt idx="387">
                  <c:v>0.50641111111111048</c:v>
                </c:pt>
                <c:pt idx="388">
                  <c:v>0.49916666666666565</c:v>
                </c:pt>
                <c:pt idx="389">
                  <c:v>0.51546666666666585</c:v>
                </c:pt>
                <c:pt idx="390">
                  <c:v>0.52172222222222153</c:v>
                </c:pt>
              </c:numCache>
            </c:numRef>
          </c:yVal>
          <c:smooth val="0"/>
          <c:extLst>
            <c:ext xmlns:c16="http://schemas.microsoft.com/office/drawing/2014/chart" uri="{C3380CC4-5D6E-409C-BE32-E72D297353CC}">
              <c16:uniqueId val="{00000003-56FA-42F9-B51A-ED81A02BFC2A}"/>
            </c:ext>
          </c:extLst>
        </c:ser>
        <c:ser>
          <c:idx val="4"/>
          <c:order val="4"/>
          <c:tx>
            <c:strRef>
              <c:f>'Tightening Episodes'!$M$6</c:f>
              <c:strCache>
                <c:ptCount val="1"/>
                <c:pt idx="0">
                  <c:v>2015</c:v>
                </c:pt>
              </c:strCache>
            </c:strRef>
          </c:tx>
          <c:spPr>
            <a:ln w="19050" cap="rnd">
              <a:solidFill>
                <a:srgbClr val="7D7F82"/>
              </a:solidFill>
              <a:round/>
            </a:ln>
            <a:effectLst/>
          </c:spPr>
          <c:marker>
            <c:symbol val="none"/>
          </c:marker>
          <c:xVal>
            <c:numRef>
              <c:f>'Tightening Episodes'!$G$7:$G$397</c:f>
              <c:numCache>
                <c:formatCode>0.00</c:formatCode>
                <c:ptCount val="391"/>
                <c:pt idx="0">
                  <c:v>-6</c:v>
                </c:pt>
                <c:pt idx="1">
                  <c:v>-5.953846153846154</c:v>
                </c:pt>
                <c:pt idx="2">
                  <c:v>-5.907692307692308</c:v>
                </c:pt>
                <c:pt idx="3">
                  <c:v>-5.8615384615384611</c:v>
                </c:pt>
                <c:pt idx="4">
                  <c:v>-5.8153846153846152</c:v>
                </c:pt>
                <c:pt idx="5">
                  <c:v>-5.7692307692307692</c:v>
                </c:pt>
                <c:pt idx="6">
                  <c:v>-5.7230769230769232</c:v>
                </c:pt>
                <c:pt idx="7">
                  <c:v>-5.6769230769230763</c:v>
                </c:pt>
                <c:pt idx="8">
                  <c:v>-5.6307692307692303</c:v>
                </c:pt>
                <c:pt idx="9">
                  <c:v>-5.5846153846153843</c:v>
                </c:pt>
                <c:pt idx="10">
                  <c:v>-5.5384615384615383</c:v>
                </c:pt>
                <c:pt idx="11">
                  <c:v>-5.4923076923076923</c:v>
                </c:pt>
                <c:pt idx="12">
                  <c:v>-5.4461538461538463</c:v>
                </c:pt>
                <c:pt idx="13">
                  <c:v>-5.4</c:v>
                </c:pt>
                <c:pt idx="14">
                  <c:v>-5.3538461538461544</c:v>
                </c:pt>
                <c:pt idx="15">
                  <c:v>-5.3076923076923075</c:v>
                </c:pt>
                <c:pt idx="16">
                  <c:v>-5.2615384615384615</c:v>
                </c:pt>
                <c:pt idx="17">
                  <c:v>-5.2153846153846155</c:v>
                </c:pt>
                <c:pt idx="18">
                  <c:v>-5.1692307692307695</c:v>
                </c:pt>
                <c:pt idx="19">
                  <c:v>-5.1230769230769226</c:v>
                </c:pt>
                <c:pt idx="20">
                  <c:v>-5.0769230769230766</c:v>
                </c:pt>
                <c:pt idx="21">
                  <c:v>-5.0307692307692307</c:v>
                </c:pt>
                <c:pt idx="22">
                  <c:v>-4.9846153846153847</c:v>
                </c:pt>
                <c:pt idx="23">
                  <c:v>-4.9384615384615387</c:v>
                </c:pt>
                <c:pt idx="24">
                  <c:v>-4.8923076923076927</c:v>
                </c:pt>
                <c:pt idx="25">
                  <c:v>-4.8461538461538467</c:v>
                </c:pt>
                <c:pt idx="26">
                  <c:v>-4.8000000000000007</c:v>
                </c:pt>
                <c:pt idx="27">
                  <c:v>-4.7538461538461538</c:v>
                </c:pt>
                <c:pt idx="28">
                  <c:v>-4.7076923076923078</c:v>
                </c:pt>
                <c:pt idx="29">
                  <c:v>-4.6615384615384619</c:v>
                </c:pt>
                <c:pt idx="30">
                  <c:v>-4.6153846153846159</c:v>
                </c:pt>
                <c:pt idx="31">
                  <c:v>-4.569230769230769</c:v>
                </c:pt>
                <c:pt idx="32">
                  <c:v>-4.523076923076923</c:v>
                </c:pt>
                <c:pt idx="33">
                  <c:v>-4.476923076923077</c:v>
                </c:pt>
                <c:pt idx="34">
                  <c:v>-4.430769230769231</c:v>
                </c:pt>
                <c:pt idx="35">
                  <c:v>-4.3846153846153841</c:v>
                </c:pt>
                <c:pt idx="36">
                  <c:v>-4.3384615384615381</c:v>
                </c:pt>
                <c:pt idx="37">
                  <c:v>-4.2923076923076922</c:v>
                </c:pt>
                <c:pt idx="38">
                  <c:v>-4.2461538461538462</c:v>
                </c:pt>
                <c:pt idx="39">
                  <c:v>-4.1999999999999993</c:v>
                </c:pt>
                <c:pt idx="40">
                  <c:v>-4.1538461538461533</c:v>
                </c:pt>
                <c:pt idx="41">
                  <c:v>-4.1076923076923073</c:v>
                </c:pt>
                <c:pt idx="42">
                  <c:v>-4.0615384615384613</c:v>
                </c:pt>
                <c:pt idx="43">
                  <c:v>-4.0153846153846153</c:v>
                </c:pt>
                <c:pt idx="44">
                  <c:v>-3.9692307692307693</c:v>
                </c:pt>
                <c:pt idx="45">
                  <c:v>-3.9230769230769234</c:v>
                </c:pt>
                <c:pt idx="46">
                  <c:v>-3.8769230769230774</c:v>
                </c:pt>
                <c:pt idx="47">
                  <c:v>-3.8307692307692305</c:v>
                </c:pt>
                <c:pt idx="48">
                  <c:v>-3.7846153846153845</c:v>
                </c:pt>
                <c:pt idx="49">
                  <c:v>-3.7384615384615385</c:v>
                </c:pt>
                <c:pt idx="50">
                  <c:v>-3.6923076923076925</c:v>
                </c:pt>
                <c:pt idx="51">
                  <c:v>-3.6461538461538456</c:v>
                </c:pt>
                <c:pt idx="52">
                  <c:v>-3.5999999999999996</c:v>
                </c:pt>
                <c:pt idx="53">
                  <c:v>-3.5538461538461537</c:v>
                </c:pt>
                <c:pt idx="54">
                  <c:v>-3.5076923076923077</c:v>
                </c:pt>
                <c:pt idx="55">
                  <c:v>-3.4615384615384612</c:v>
                </c:pt>
                <c:pt idx="56">
                  <c:v>-3.4153846153846152</c:v>
                </c:pt>
                <c:pt idx="57">
                  <c:v>-3.3692307692307693</c:v>
                </c:pt>
                <c:pt idx="58">
                  <c:v>-3.3230769230769233</c:v>
                </c:pt>
                <c:pt idx="59">
                  <c:v>-3.2769230769230768</c:v>
                </c:pt>
                <c:pt idx="60">
                  <c:v>-3.2307692307692308</c:v>
                </c:pt>
                <c:pt idx="61">
                  <c:v>-3.1846153846153848</c:v>
                </c:pt>
                <c:pt idx="62">
                  <c:v>-3.1384615384615389</c:v>
                </c:pt>
                <c:pt idx="63">
                  <c:v>-3.092307692307692</c:v>
                </c:pt>
                <c:pt idx="64">
                  <c:v>-3.046153846153846</c:v>
                </c:pt>
                <c:pt idx="65">
                  <c:v>-3</c:v>
                </c:pt>
                <c:pt idx="66">
                  <c:v>-2.953846153846154</c:v>
                </c:pt>
                <c:pt idx="67">
                  <c:v>-2.9076923076923076</c:v>
                </c:pt>
                <c:pt idx="68">
                  <c:v>-2.8615384615384616</c:v>
                </c:pt>
                <c:pt idx="69">
                  <c:v>-2.8153846153846152</c:v>
                </c:pt>
                <c:pt idx="70">
                  <c:v>-2.7692307692307692</c:v>
                </c:pt>
                <c:pt idx="71">
                  <c:v>-2.7230769230769232</c:v>
                </c:pt>
                <c:pt idx="72">
                  <c:v>-2.6769230769230772</c:v>
                </c:pt>
                <c:pt idx="73">
                  <c:v>-2.6307692307692307</c:v>
                </c:pt>
                <c:pt idx="74">
                  <c:v>-2.5846153846153848</c:v>
                </c:pt>
                <c:pt idx="75">
                  <c:v>-2.5384615384615383</c:v>
                </c:pt>
                <c:pt idx="76">
                  <c:v>-2.4923076923076923</c:v>
                </c:pt>
                <c:pt idx="77">
                  <c:v>-2.4461538461538463</c:v>
                </c:pt>
                <c:pt idx="78">
                  <c:v>-2.4000000000000004</c:v>
                </c:pt>
                <c:pt idx="79">
                  <c:v>-2.3538461538461539</c:v>
                </c:pt>
                <c:pt idx="80">
                  <c:v>-2.3076923076923079</c:v>
                </c:pt>
                <c:pt idx="81">
                  <c:v>-2.2615384615384615</c:v>
                </c:pt>
                <c:pt idx="82">
                  <c:v>-2.2153846153846155</c:v>
                </c:pt>
                <c:pt idx="83">
                  <c:v>-2.1692307692307691</c:v>
                </c:pt>
                <c:pt idx="84">
                  <c:v>-2.1230769230769231</c:v>
                </c:pt>
                <c:pt idx="85">
                  <c:v>-2.0769230769230766</c:v>
                </c:pt>
                <c:pt idx="86">
                  <c:v>-2.0307692307692307</c:v>
                </c:pt>
                <c:pt idx="87">
                  <c:v>-1.9846153846153847</c:v>
                </c:pt>
                <c:pt idx="88">
                  <c:v>-1.9384615384615387</c:v>
                </c:pt>
                <c:pt idx="89">
                  <c:v>-1.8923076923076922</c:v>
                </c:pt>
                <c:pt idx="90">
                  <c:v>-1.8461538461538463</c:v>
                </c:pt>
                <c:pt idx="91">
                  <c:v>-1.7999999999999998</c:v>
                </c:pt>
                <c:pt idx="92">
                  <c:v>-1.7538461538461538</c:v>
                </c:pt>
                <c:pt idx="93">
                  <c:v>-1.7076923076923076</c:v>
                </c:pt>
                <c:pt idx="94">
                  <c:v>-1.6615384615384616</c:v>
                </c:pt>
                <c:pt idx="95">
                  <c:v>-1.6153846153846154</c:v>
                </c:pt>
                <c:pt idx="96">
                  <c:v>-1.5692307692307694</c:v>
                </c:pt>
                <c:pt idx="97">
                  <c:v>-1.523076923076923</c:v>
                </c:pt>
                <c:pt idx="98">
                  <c:v>-1.476923076923077</c:v>
                </c:pt>
                <c:pt idx="99">
                  <c:v>-1.4307692307692308</c:v>
                </c:pt>
                <c:pt idx="100">
                  <c:v>-1.3846153846153846</c:v>
                </c:pt>
                <c:pt idx="101">
                  <c:v>-1.3384615384615386</c:v>
                </c:pt>
                <c:pt idx="102">
                  <c:v>-1.2923076923076924</c:v>
                </c:pt>
                <c:pt idx="103">
                  <c:v>-1.2461538461538462</c:v>
                </c:pt>
                <c:pt idx="104">
                  <c:v>-1.2000000000000002</c:v>
                </c:pt>
                <c:pt idx="105">
                  <c:v>-1.153846153846154</c:v>
                </c:pt>
                <c:pt idx="106">
                  <c:v>-1.1076923076923078</c:v>
                </c:pt>
                <c:pt idx="107">
                  <c:v>-1.0615384615384615</c:v>
                </c:pt>
                <c:pt idx="108">
                  <c:v>-1.0153846153846153</c:v>
                </c:pt>
                <c:pt idx="109">
                  <c:v>-0.96923076923076934</c:v>
                </c:pt>
                <c:pt idx="110">
                  <c:v>-0.92307692307692313</c:v>
                </c:pt>
                <c:pt idx="111">
                  <c:v>-0.87692307692307692</c:v>
                </c:pt>
                <c:pt idx="112">
                  <c:v>-0.83076923076923082</c:v>
                </c:pt>
                <c:pt idx="113">
                  <c:v>-0.78461538461538471</c:v>
                </c:pt>
                <c:pt idx="114">
                  <c:v>-0.7384615384615385</c:v>
                </c:pt>
                <c:pt idx="115">
                  <c:v>-0.69230769230769229</c:v>
                </c:pt>
                <c:pt idx="116">
                  <c:v>-0.64615384615384619</c:v>
                </c:pt>
                <c:pt idx="117">
                  <c:v>-0.60000000000000009</c:v>
                </c:pt>
                <c:pt idx="118">
                  <c:v>-0.55384615384615388</c:v>
                </c:pt>
                <c:pt idx="119">
                  <c:v>-0.50769230769230766</c:v>
                </c:pt>
                <c:pt idx="120">
                  <c:v>-0.46153846153846156</c:v>
                </c:pt>
                <c:pt idx="121">
                  <c:v>-0.41538461538461541</c:v>
                </c:pt>
                <c:pt idx="122">
                  <c:v>-0.36923076923076925</c:v>
                </c:pt>
                <c:pt idx="123">
                  <c:v>-0.32307692307692309</c:v>
                </c:pt>
                <c:pt idx="124">
                  <c:v>-0.27692307692307694</c:v>
                </c:pt>
                <c:pt idx="125">
                  <c:v>-0.23076923076923078</c:v>
                </c:pt>
                <c:pt idx="126">
                  <c:v>-0.18461538461538463</c:v>
                </c:pt>
                <c:pt idx="127">
                  <c:v>-0.13846153846153847</c:v>
                </c:pt>
                <c:pt idx="128">
                  <c:v>-9.2307692307692313E-2</c:v>
                </c:pt>
                <c:pt idx="129">
                  <c:v>-4.6153846153846156E-2</c:v>
                </c:pt>
                <c:pt idx="130">
                  <c:v>0</c:v>
                </c:pt>
                <c:pt idx="131">
                  <c:v>0.54615384615384621</c:v>
                </c:pt>
                <c:pt idx="132">
                  <c:v>0.59230769230769231</c:v>
                </c:pt>
                <c:pt idx="133">
                  <c:v>0.63846153846153841</c:v>
                </c:pt>
                <c:pt idx="134">
                  <c:v>0.68461538461538463</c:v>
                </c:pt>
                <c:pt idx="135">
                  <c:v>0.73076923076923084</c:v>
                </c:pt>
                <c:pt idx="136">
                  <c:v>0.77692307692307694</c:v>
                </c:pt>
                <c:pt idx="137">
                  <c:v>0.82307692307692304</c:v>
                </c:pt>
                <c:pt idx="138">
                  <c:v>0.86923076923076925</c:v>
                </c:pt>
                <c:pt idx="139">
                  <c:v>0.91538461538461546</c:v>
                </c:pt>
                <c:pt idx="140">
                  <c:v>0.96153846153846156</c:v>
                </c:pt>
                <c:pt idx="141">
                  <c:v>1.0076923076923077</c:v>
                </c:pt>
                <c:pt idx="142">
                  <c:v>1.0538461538461539</c:v>
                </c:pt>
                <c:pt idx="143">
                  <c:v>1.1000000000000001</c:v>
                </c:pt>
                <c:pt idx="144">
                  <c:v>1.1461538461538461</c:v>
                </c:pt>
                <c:pt idx="145">
                  <c:v>1.1923076923076923</c:v>
                </c:pt>
                <c:pt idx="146">
                  <c:v>1.2384615384615385</c:v>
                </c:pt>
                <c:pt idx="147">
                  <c:v>1.2846153846153847</c:v>
                </c:pt>
                <c:pt idx="148">
                  <c:v>1.3307692307692309</c:v>
                </c:pt>
                <c:pt idx="149">
                  <c:v>1.3769230769230769</c:v>
                </c:pt>
                <c:pt idx="150">
                  <c:v>1.4230769230769231</c:v>
                </c:pt>
                <c:pt idx="151">
                  <c:v>1.4692307692307693</c:v>
                </c:pt>
                <c:pt idx="152">
                  <c:v>1.5153846153846153</c:v>
                </c:pt>
                <c:pt idx="153">
                  <c:v>1.5615384615384615</c:v>
                </c:pt>
                <c:pt idx="154">
                  <c:v>1.6076923076923078</c:v>
                </c:pt>
                <c:pt idx="155">
                  <c:v>1.653846153846154</c:v>
                </c:pt>
                <c:pt idx="156">
                  <c:v>1.7000000000000002</c:v>
                </c:pt>
                <c:pt idx="157">
                  <c:v>1.7461538461538462</c:v>
                </c:pt>
                <c:pt idx="158">
                  <c:v>1.7923076923076924</c:v>
                </c:pt>
                <c:pt idx="159">
                  <c:v>1.8384615384615386</c:v>
                </c:pt>
                <c:pt idx="160">
                  <c:v>1.8846153846153846</c:v>
                </c:pt>
                <c:pt idx="161">
                  <c:v>1.9307692307692308</c:v>
                </c:pt>
                <c:pt idx="162">
                  <c:v>1.976923076923077</c:v>
                </c:pt>
                <c:pt idx="163">
                  <c:v>2.023076923076923</c:v>
                </c:pt>
                <c:pt idx="164">
                  <c:v>2.0692307692307694</c:v>
                </c:pt>
                <c:pt idx="165">
                  <c:v>2.1153846153846154</c:v>
                </c:pt>
                <c:pt idx="166">
                  <c:v>2.1615384615384619</c:v>
                </c:pt>
                <c:pt idx="167">
                  <c:v>2.2076923076923078</c:v>
                </c:pt>
                <c:pt idx="168">
                  <c:v>2.2538461538461538</c:v>
                </c:pt>
                <c:pt idx="169">
                  <c:v>2.2999999999999998</c:v>
                </c:pt>
                <c:pt idx="170">
                  <c:v>2.3461538461538463</c:v>
                </c:pt>
                <c:pt idx="171">
                  <c:v>2.3923076923076922</c:v>
                </c:pt>
                <c:pt idx="172">
                  <c:v>2.4384615384615387</c:v>
                </c:pt>
                <c:pt idx="173">
                  <c:v>2.4846153846153847</c:v>
                </c:pt>
                <c:pt idx="174">
                  <c:v>2.5307692307692307</c:v>
                </c:pt>
                <c:pt idx="175">
                  <c:v>2.5769230769230766</c:v>
                </c:pt>
                <c:pt idx="176">
                  <c:v>2.6230769230769231</c:v>
                </c:pt>
                <c:pt idx="177">
                  <c:v>2.6692307692307691</c:v>
                </c:pt>
                <c:pt idx="178">
                  <c:v>2.7153846153846155</c:v>
                </c:pt>
                <c:pt idx="179">
                  <c:v>2.7615384615384615</c:v>
                </c:pt>
                <c:pt idx="180">
                  <c:v>2.8076923076923079</c:v>
                </c:pt>
                <c:pt idx="181">
                  <c:v>2.8538461538461539</c:v>
                </c:pt>
                <c:pt idx="182">
                  <c:v>2.9000000000000004</c:v>
                </c:pt>
                <c:pt idx="183">
                  <c:v>2.9461538461538463</c:v>
                </c:pt>
                <c:pt idx="184">
                  <c:v>2.9923076923076923</c:v>
                </c:pt>
                <c:pt idx="185">
                  <c:v>3.0384615384615383</c:v>
                </c:pt>
                <c:pt idx="186">
                  <c:v>3.0846153846153848</c:v>
                </c:pt>
                <c:pt idx="187">
                  <c:v>3.1307692307692307</c:v>
                </c:pt>
                <c:pt idx="188">
                  <c:v>3.1769230769230772</c:v>
                </c:pt>
                <c:pt idx="189">
                  <c:v>3.2230769230769232</c:v>
                </c:pt>
                <c:pt idx="190">
                  <c:v>3.2692307692307692</c:v>
                </c:pt>
                <c:pt idx="191">
                  <c:v>3.3153846153846152</c:v>
                </c:pt>
                <c:pt idx="192">
                  <c:v>3.3615384615384616</c:v>
                </c:pt>
                <c:pt idx="193">
                  <c:v>3.4076923076923076</c:v>
                </c:pt>
                <c:pt idx="194">
                  <c:v>3.453846153846154</c:v>
                </c:pt>
                <c:pt idx="195">
                  <c:v>3.5</c:v>
                </c:pt>
                <c:pt idx="196">
                  <c:v>3.546153846153846</c:v>
                </c:pt>
                <c:pt idx="197">
                  <c:v>3.592307692307692</c:v>
                </c:pt>
                <c:pt idx="198">
                  <c:v>3.6384615384615389</c:v>
                </c:pt>
                <c:pt idx="199">
                  <c:v>3.6846153846153848</c:v>
                </c:pt>
                <c:pt idx="200">
                  <c:v>3.7307692307692308</c:v>
                </c:pt>
                <c:pt idx="201">
                  <c:v>3.7769230769230768</c:v>
                </c:pt>
                <c:pt idx="202">
                  <c:v>3.8230769230769233</c:v>
                </c:pt>
                <c:pt idx="203">
                  <c:v>3.8692307692307693</c:v>
                </c:pt>
                <c:pt idx="204">
                  <c:v>3.9153846153846152</c:v>
                </c:pt>
                <c:pt idx="205">
                  <c:v>3.9615384615384612</c:v>
                </c:pt>
                <c:pt idx="206">
                  <c:v>4.0076923076923077</c:v>
                </c:pt>
                <c:pt idx="207">
                  <c:v>4.0538461538461537</c:v>
                </c:pt>
                <c:pt idx="208">
                  <c:v>4.0999999999999996</c:v>
                </c:pt>
                <c:pt idx="209">
                  <c:v>4.1461538461538456</c:v>
                </c:pt>
                <c:pt idx="210">
                  <c:v>4.1923076923076925</c:v>
                </c:pt>
                <c:pt idx="211">
                  <c:v>4.2384615384615385</c:v>
                </c:pt>
                <c:pt idx="212">
                  <c:v>4.2846153846153845</c:v>
                </c:pt>
                <c:pt idx="213">
                  <c:v>4.3307692307692305</c:v>
                </c:pt>
                <c:pt idx="214">
                  <c:v>4.3769230769230774</c:v>
                </c:pt>
                <c:pt idx="215">
                  <c:v>4.4230769230769234</c:v>
                </c:pt>
                <c:pt idx="216">
                  <c:v>4.4692307692307693</c:v>
                </c:pt>
                <c:pt idx="217">
                  <c:v>4.5153846153846153</c:v>
                </c:pt>
                <c:pt idx="218">
                  <c:v>4.5615384615384613</c:v>
                </c:pt>
                <c:pt idx="219">
                  <c:v>4.6076923076923073</c:v>
                </c:pt>
                <c:pt idx="220">
                  <c:v>4.6538461538461533</c:v>
                </c:pt>
                <c:pt idx="221">
                  <c:v>4.6999999999999993</c:v>
                </c:pt>
                <c:pt idx="222">
                  <c:v>4.7461538461538462</c:v>
                </c:pt>
                <c:pt idx="223">
                  <c:v>4.7923076923076922</c:v>
                </c:pt>
                <c:pt idx="224">
                  <c:v>4.8384615384615381</c:v>
                </c:pt>
                <c:pt idx="225">
                  <c:v>4.8846153846153841</c:v>
                </c:pt>
                <c:pt idx="226">
                  <c:v>4.930769230769231</c:v>
                </c:pt>
                <c:pt idx="227">
                  <c:v>4.976923076923077</c:v>
                </c:pt>
                <c:pt idx="228">
                  <c:v>5.023076923076923</c:v>
                </c:pt>
                <c:pt idx="229">
                  <c:v>5.069230769230769</c:v>
                </c:pt>
                <c:pt idx="230">
                  <c:v>5.1153846153846159</c:v>
                </c:pt>
                <c:pt idx="231">
                  <c:v>5.1615384615384619</c:v>
                </c:pt>
                <c:pt idx="232">
                  <c:v>5.2076923076923078</c:v>
                </c:pt>
                <c:pt idx="233">
                  <c:v>5.2538461538461538</c:v>
                </c:pt>
                <c:pt idx="234">
                  <c:v>5.3000000000000007</c:v>
                </c:pt>
                <c:pt idx="235">
                  <c:v>5.3461538461538467</c:v>
                </c:pt>
                <c:pt idx="236">
                  <c:v>5.3923076923076927</c:v>
                </c:pt>
                <c:pt idx="237">
                  <c:v>5.4384615384615387</c:v>
                </c:pt>
                <c:pt idx="238">
                  <c:v>5.4846153846153847</c:v>
                </c:pt>
                <c:pt idx="239">
                  <c:v>5.5307692307692307</c:v>
                </c:pt>
                <c:pt idx="240">
                  <c:v>5.5769230769230766</c:v>
                </c:pt>
                <c:pt idx="241">
                  <c:v>5.6230769230769226</c:v>
                </c:pt>
                <c:pt idx="242">
                  <c:v>5.6692307692307695</c:v>
                </c:pt>
                <c:pt idx="243">
                  <c:v>5.7153846153846155</c:v>
                </c:pt>
                <c:pt idx="244">
                  <c:v>5.7615384615384615</c:v>
                </c:pt>
                <c:pt idx="245">
                  <c:v>5.8076923076923075</c:v>
                </c:pt>
                <c:pt idx="246">
                  <c:v>5.8538461538461544</c:v>
                </c:pt>
                <c:pt idx="247">
                  <c:v>5.9</c:v>
                </c:pt>
                <c:pt idx="248">
                  <c:v>5.9461538461538463</c:v>
                </c:pt>
                <c:pt idx="249">
                  <c:v>5.9923076923076923</c:v>
                </c:pt>
                <c:pt idx="250">
                  <c:v>6.0384615384615383</c:v>
                </c:pt>
                <c:pt idx="251">
                  <c:v>6.0846153846153843</c:v>
                </c:pt>
                <c:pt idx="252">
                  <c:v>6.1307692307692303</c:v>
                </c:pt>
                <c:pt idx="253">
                  <c:v>6.1769230769230763</c:v>
                </c:pt>
                <c:pt idx="254">
                  <c:v>6.2230769230769232</c:v>
                </c:pt>
                <c:pt idx="255">
                  <c:v>6.2692307692307692</c:v>
                </c:pt>
                <c:pt idx="256">
                  <c:v>6.3153846153846152</c:v>
                </c:pt>
                <c:pt idx="257">
                  <c:v>6.3615384615384611</c:v>
                </c:pt>
                <c:pt idx="258">
                  <c:v>6.407692307692308</c:v>
                </c:pt>
                <c:pt idx="259">
                  <c:v>6.453846153846154</c:v>
                </c:pt>
                <c:pt idx="260">
                  <c:v>6.5</c:v>
                </c:pt>
                <c:pt idx="261">
                  <c:v>6.546153846153846</c:v>
                </c:pt>
                <c:pt idx="262">
                  <c:v>6.592307692307692</c:v>
                </c:pt>
                <c:pt idx="263">
                  <c:v>6.638461538461538</c:v>
                </c:pt>
                <c:pt idx="264">
                  <c:v>6.684615384615384</c:v>
                </c:pt>
                <c:pt idx="265">
                  <c:v>6.7307692307692317</c:v>
                </c:pt>
                <c:pt idx="266">
                  <c:v>6.7769230769230777</c:v>
                </c:pt>
                <c:pt idx="267">
                  <c:v>6.8230769230769237</c:v>
                </c:pt>
                <c:pt idx="268">
                  <c:v>6.8692307692307697</c:v>
                </c:pt>
                <c:pt idx="269">
                  <c:v>6.9153846153846157</c:v>
                </c:pt>
                <c:pt idx="270">
                  <c:v>6.9615384615384617</c:v>
                </c:pt>
                <c:pt idx="271">
                  <c:v>7.1076923076923073</c:v>
                </c:pt>
                <c:pt idx="272">
                  <c:v>7.1538461538461533</c:v>
                </c:pt>
                <c:pt idx="273">
                  <c:v>7.2</c:v>
                </c:pt>
                <c:pt idx="274">
                  <c:v>7.2461538461538462</c:v>
                </c:pt>
                <c:pt idx="275">
                  <c:v>7.2923076923076922</c:v>
                </c:pt>
                <c:pt idx="276">
                  <c:v>7.3384615384615381</c:v>
                </c:pt>
                <c:pt idx="277">
                  <c:v>7.3846153846153841</c:v>
                </c:pt>
                <c:pt idx="278">
                  <c:v>7.4307692307692301</c:v>
                </c:pt>
                <c:pt idx="279">
                  <c:v>7.4769230769230761</c:v>
                </c:pt>
                <c:pt idx="280">
                  <c:v>7.5230769230769221</c:v>
                </c:pt>
                <c:pt idx="281">
                  <c:v>7.569230769230769</c:v>
                </c:pt>
                <c:pt idx="282">
                  <c:v>7.615384615384615</c:v>
                </c:pt>
                <c:pt idx="283">
                  <c:v>7.661538461538461</c:v>
                </c:pt>
                <c:pt idx="284">
                  <c:v>7.707692307692307</c:v>
                </c:pt>
                <c:pt idx="285">
                  <c:v>7.7538461538461529</c:v>
                </c:pt>
                <c:pt idx="286">
                  <c:v>7.7999999999999989</c:v>
                </c:pt>
                <c:pt idx="287">
                  <c:v>7.8461538461538449</c:v>
                </c:pt>
                <c:pt idx="288">
                  <c:v>7.8923076923076909</c:v>
                </c:pt>
                <c:pt idx="289">
                  <c:v>7.9384615384615387</c:v>
                </c:pt>
                <c:pt idx="290">
                  <c:v>7.9846153846153847</c:v>
                </c:pt>
                <c:pt idx="291">
                  <c:v>8.0307692307692307</c:v>
                </c:pt>
                <c:pt idx="292">
                  <c:v>8.0769230769230766</c:v>
                </c:pt>
                <c:pt idx="293">
                  <c:v>8.1230769230769226</c:v>
                </c:pt>
                <c:pt idx="294">
                  <c:v>8.1692307692307686</c:v>
                </c:pt>
                <c:pt idx="295">
                  <c:v>8.2153846153846146</c:v>
                </c:pt>
                <c:pt idx="296">
                  <c:v>8.2615384615384606</c:v>
                </c:pt>
                <c:pt idx="297">
                  <c:v>8.3076923076923084</c:v>
                </c:pt>
                <c:pt idx="298">
                  <c:v>8.3538461538461544</c:v>
                </c:pt>
                <c:pt idx="299">
                  <c:v>8.4</c:v>
                </c:pt>
                <c:pt idx="300">
                  <c:v>8.4461538461538463</c:v>
                </c:pt>
                <c:pt idx="301">
                  <c:v>8.4923076923076923</c:v>
                </c:pt>
                <c:pt idx="302">
                  <c:v>8.5384615384615383</c:v>
                </c:pt>
                <c:pt idx="303">
                  <c:v>8.5846153846153843</c:v>
                </c:pt>
                <c:pt idx="304">
                  <c:v>8.6307692307692303</c:v>
                </c:pt>
                <c:pt idx="305">
                  <c:v>8.6769230769230763</c:v>
                </c:pt>
                <c:pt idx="306">
                  <c:v>8.7230769230769223</c:v>
                </c:pt>
                <c:pt idx="307">
                  <c:v>8.7692307692307683</c:v>
                </c:pt>
                <c:pt idx="308">
                  <c:v>8.8153846153846143</c:v>
                </c:pt>
                <c:pt idx="309">
                  <c:v>8.8615384615384603</c:v>
                </c:pt>
                <c:pt idx="310">
                  <c:v>8.9076923076923062</c:v>
                </c:pt>
                <c:pt idx="311">
                  <c:v>8.9538461538461522</c:v>
                </c:pt>
                <c:pt idx="312">
                  <c:v>9.1999999999999993</c:v>
                </c:pt>
                <c:pt idx="313">
                  <c:v>9.2461538461538471</c:v>
                </c:pt>
                <c:pt idx="314">
                  <c:v>9.292307692307693</c:v>
                </c:pt>
                <c:pt idx="315">
                  <c:v>9.338461538461539</c:v>
                </c:pt>
                <c:pt idx="316">
                  <c:v>9.384615384615385</c:v>
                </c:pt>
                <c:pt idx="317">
                  <c:v>9.430769230769231</c:v>
                </c:pt>
                <c:pt idx="318">
                  <c:v>9.476923076923077</c:v>
                </c:pt>
                <c:pt idx="319">
                  <c:v>9.523076923076923</c:v>
                </c:pt>
                <c:pt idx="320">
                  <c:v>9.569230769230769</c:v>
                </c:pt>
                <c:pt idx="321">
                  <c:v>9.6153846153846168</c:v>
                </c:pt>
                <c:pt idx="322">
                  <c:v>9.6615384615384627</c:v>
                </c:pt>
                <c:pt idx="323">
                  <c:v>9.7076923076923087</c:v>
                </c:pt>
                <c:pt idx="324">
                  <c:v>9.7538461538461547</c:v>
                </c:pt>
                <c:pt idx="325">
                  <c:v>9.8000000000000007</c:v>
                </c:pt>
                <c:pt idx="326">
                  <c:v>9.8461538461538467</c:v>
                </c:pt>
                <c:pt idx="327">
                  <c:v>9.8923076923076927</c:v>
                </c:pt>
                <c:pt idx="328">
                  <c:v>9.9384615384615387</c:v>
                </c:pt>
                <c:pt idx="329">
                  <c:v>9.9846153846153847</c:v>
                </c:pt>
                <c:pt idx="330">
                  <c:v>10.030769230769232</c:v>
                </c:pt>
                <c:pt idx="331">
                  <c:v>10.076923076923078</c:v>
                </c:pt>
                <c:pt idx="332">
                  <c:v>10.123076923076924</c:v>
                </c:pt>
                <c:pt idx="333">
                  <c:v>10.16923076923077</c:v>
                </c:pt>
                <c:pt idx="334">
                  <c:v>10.215384615384616</c:v>
                </c:pt>
                <c:pt idx="335">
                  <c:v>10.261538461538462</c:v>
                </c:pt>
                <c:pt idx="336">
                  <c:v>10.307692307692308</c:v>
                </c:pt>
                <c:pt idx="337">
                  <c:v>10.353846153846154</c:v>
                </c:pt>
                <c:pt idx="338">
                  <c:v>10.400000000000002</c:v>
                </c:pt>
                <c:pt idx="339">
                  <c:v>10.446153846153848</c:v>
                </c:pt>
                <c:pt idx="340">
                  <c:v>10.492307692307694</c:v>
                </c:pt>
                <c:pt idx="341">
                  <c:v>10.53846153846154</c:v>
                </c:pt>
                <c:pt idx="342">
                  <c:v>10.584615384615386</c:v>
                </c:pt>
                <c:pt idx="343">
                  <c:v>10.630769230769232</c:v>
                </c:pt>
                <c:pt idx="344">
                  <c:v>10.676923076923078</c:v>
                </c:pt>
                <c:pt idx="345">
                  <c:v>10.723076923076924</c:v>
                </c:pt>
                <c:pt idx="346">
                  <c:v>10.76923076923077</c:v>
                </c:pt>
                <c:pt idx="347">
                  <c:v>10.815384615384616</c:v>
                </c:pt>
                <c:pt idx="348">
                  <c:v>10.861538461538462</c:v>
                </c:pt>
                <c:pt idx="349">
                  <c:v>10.907692307692308</c:v>
                </c:pt>
                <c:pt idx="350">
                  <c:v>10.953846153846154</c:v>
                </c:pt>
                <c:pt idx="351">
                  <c:v>11.1</c:v>
                </c:pt>
                <c:pt idx="352">
                  <c:v>11.146153846153846</c:v>
                </c:pt>
                <c:pt idx="353">
                  <c:v>11.192307692307692</c:v>
                </c:pt>
                <c:pt idx="354">
                  <c:v>11.238461538461539</c:v>
                </c:pt>
                <c:pt idx="355">
                  <c:v>11.284615384615385</c:v>
                </c:pt>
                <c:pt idx="356">
                  <c:v>11.330769230769231</c:v>
                </c:pt>
                <c:pt idx="357">
                  <c:v>11.376923076923077</c:v>
                </c:pt>
                <c:pt idx="358">
                  <c:v>11.423076923076923</c:v>
                </c:pt>
                <c:pt idx="359">
                  <c:v>11.469230769230769</c:v>
                </c:pt>
                <c:pt idx="360">
                  <c:v>11.515384615384615</c:v>
                </c:pt>
                <c:pt idx="361">
                  <c:v>11.561538461538461</c:v>
                </c:pt>
                <c:pt idx="362">
                  <c:v>11.607692307692309</c:v>
                </c:pt>
                <c:pt idx="363">
                  <c:v>11.653846153846155</c:v>
                </c:pt>
                <c:pt idx="364">
                  <c:v>11.700000000000001</c:v>
                </c:pt>
                <c:pt idx="365">
                  <c:v>11.746153846153847</c:v>
                </c:pt>
                <c:pt idx="366">
                  <c:v>11.792307692307693</c:v>
                </c:pt>
                <c:pt idx="367">
                  <c:v>11.838461538461539</c:v>
                </c:pt>
                <c:pt idx="368">
                  <c:v>11.884615384615385</c:v>
                </c:pt>
                <c:pt idx="369">
                  <c:v>11.930769230769231</c:v>
                </c:pt>
                <c:pt idx="370">
                  <c:v>11.976923076923077</c:v>
                </c:pt>
                <c:pt idx="371">
                  <c:v>12.023076923076923</c:v>
                </c:pt>
                <c:pt idx="372">
                  <c:v>12.069230769230769</c:v>
                </c:pt>
                <c:pt idx="373">
                  <c:v>12.115384615384615</c:v>
                </c:pt>
                <c:pt idx="374">
                  <c:v>12.161538461538461</c:v>
                </c:pt>
                <c:pt idx="375">
                  <c:v>12.207692307692307</c:v>
                </c:pt>
                <c:pt idx="376">
                  <c:v>12.253846153846153</c:v>
                </c:pt>
                <c:pt idx="377">
                  <c:v>12.299999999999999</c:v>
                </c:pt>
                <c:pt idx="378">
                  <c:v>12.346153846153847</c:v>
                </c:pt>
                <c:pt idx="379">
                  <c:v>12.392307692307693</c:v>
                </c:pt>
                <c:pt idx="380">
                  <c:v>12.438461538461539</c:v>
                </c:pt>
                <c:pt idx="381">
                  <c:v>12.484615384615385</c:v>
                </c:pt>
                <c:pt idx="382">
                  <c:v>12.530769230769231</c:v>
                </c:pt>
                <c:pt idx="383">
                  <c:v>12.576923076923077</c:v>
                </c:pt>
                <c:pt idx="384">
                  <c:v>12.623076923076923</c:v>
                </c:pt>
                <c:pt idx="385">
                  <c:v>12.669230769230769</c:v>
                </c:pt>
                <c:pt idx="386">
                  <c:v>12.715384615384616</c:v>
                </c:pt>
                <c:pt idx="387">
                  <c:v>12.761538461538462</c:v>
                </c:pt>
                <c:pt idx="388">
                  <c:v>12.807692307692308</c:v>
                </c:pt>
                <c:pt idx="389">
                  <c:v>12.853846153846154</c:v>
                </c:pt>
                <c:pt idx="390">
                  <c:v>12.9</c:v>
                </c:pt>
              </c:numCache>
            </c:numRef>
          </c:xVal>
          <c:yVal>
            <c:numRef>
              <c:f>'Tightening Episodes'!$M$7:$M$397</c:f>
              <c:numCache>
                <c:formatCode>General</c:formatCode>
                <c:ptCount val="391"/>
                <c:pt idx="0">
                  <c:v>0</c:v>
                </c:pt>
                <c:pt idx="1">
                  <c:v>1.2433333333333074E-2</c:v>
                </c:pt>
                <c:pt idx="2">
                  <c:v>-1.7899999999999583E-2</c:v>
                </c:pt>
                <c:pt idx="3">
                  <c:v>2.4922222222222068E-2</c:v>
                </c:pt>
                <c:pt idx="4">
                  <c:v>4.4544444444444498E-2</c:v>
                </c:pt>
                <c:pt idx="5">
                  <c:v>3.796666666666626E-2</c:v>
                </c:pt>
                <c:pt idx="6">
                  <c:v>4.3455555555555581E-2</c:v>
                </c:pt>
                <c:pt idx="7">
                  <c:v>8.428888888888908E-2</c:v>
                </c:pt>
                <c:pt idx="8">
                  <c:v>4.7933333333332939E-2</c:v>
                </c:pt>
                <c:pt idx="9">
                  <c:v>5.2233333333332688E-2</c:v>
                </c:pt>
                <c:pt idx="10">
                  <c:v>5.9377777777777307E-2</c:v>
                </c:pt>
                <c:pt idx="11">
                  <c:v>5.0400000000000222E-2</c:v>
                </c:pt>
                <c:pt idx="12">
                  <c:v>4.9288888888888494E-2</c:v>
                </c:pt>
                <c:pt idx="13">
                  <c:v>1.3166666666666327E-2</c:v>
                </c:pt>
                <c:pt idx="14">
                  <c:v>1.5299999999999869E-2</c:v>
                </c:pt>
                <c:pt idx="15">
                  <c:v>-1.3444444444443704E-3</c:v>
                </c:pt>
                <c:pt idx="16">
                  <c:v>4.2277777777778081E-2</c:v>
                </c:pt>
                <c:pt idx="17">
                  <c:v>7.4277777777778109E-2</c:v>
                </c:pt>
                <c:pt idx="18">
                  <c:v>8.0588888888888821E-2</c:v>
                </c:pt>
                <c:pt idx="19">
                  <c:v>7.1366666666667022E-2</c:v>
                </c:pt>
                <c:pt idx="20">
                  <c:v>5.0155555555555065E-2</c:v>
                </c:pt>
                <c:pt idx="21">
                  <c:v>4.3311111111111522E-2</c:v>
                </c:pt>
                <c:pt idx="22">
                  <c:v>4.1855555555554869E-2</c:v>
                </c:pt>
                <c:pt idx="23">
                  <c:v>5.3633333333332978E-2</c:v>
                </c:pt>
                <c:pt idx="24">
                  <c:v>6.6377777777778313E-2</c:v>
                </c:pt>
                <c:pt idx="25">
                  <c:v>5.7122222222222518E-2</c:v>
                </c:pt>
                <c:pt idx="26">
                  <c:v>4.5133333333333692E-2</c:v>
                </c:pt>
                <c:pt idx="27">
                  <c:v>4.1644444444445039E-2</c:v>
                </c:pt>
                <c:pt idx="28">
                  <c:v>5.236666666666645E-2</c:v>
                </c:pt>
                <c:pt idx="29">
                  <c:v>5.1355555555556265E-2</c:v>
                </c:pt>
                <c:pt idx="30">
                  <c:v>5.2666666666666639E-2</c:v>
                </c:pt>
                <c:pt idx="31">
                  <c:v>3.2300000000000217E-2</c:v>
                </c:pt>
                <c:pt idx="32">
                  <c:v>2.0555555555555216E-2</c:v>
                </c:pt>
                <c:pt idx="33">
                  <c:v>5.2111111111114994E-3</c:v>
                </c:pt>
                <c:pt idx="34">
                  <c:v>8.6444444444442325E-3</c:v>
                </c:pt>
                <c:pt idx="35">
                  <c:v>3.0055555555555724E-2</c:v>
                </c:pt>
                <c:pt idx="36">
                  <c:v>2.5144444444444414E-2</c:v>
                </c:pt>
                <c:pt idx="37">
                  <c:v>1.4833333333333254E-2</c:v>
                </c:pt>
                <c:pt idx="38">
                  <c:v>3.9133333333333464E-2</c:v>
                </c:pt>
                <c:pt idx="39">
                  <c:v>1.5355555555556233E-2</c:v>
                </c:pt>
                <c:pt idx="40">
                  <c:v>3.3044444444444654E-2</c:v>
                </c:pt>
                <c:pt idx="41">
                  <c:v>5.8555555555555472E-2</c:v>
                </c:pt>
                <c:pt idx="42">
                  <c:v>4.8200000000000021E-2</c:v>
                </c:pt>
                <c:pt idx="43">
                  <c:v>4.8655555555555896E-2</c:v>
                </c:pt>
                <c:pt idx="44">
                  <c:v>5.6088888888888633E-2</c:v>
                </c:pt>
                <c:pt idx="45">
                  <c:v>4.7477777777777508E-2</c:v>
                </c:pt>
                <c:pt idx="46">
                  <c:v>3.5055555555556062E-2</c:v>
                </c:pt>
                <c:pt idx="47">
                  <c:v>3.9288888888888707E-2</c:v>
                </c:pt>
                <c:pt idx="48">
                  <c:v>6.174444444444438E-2</c:v>
                </c:pt>
                <c:pt idx="49">
                  <c:v>7.5133333333333496E-2</c:v>
                </c:pt>
                <c:pt idx="50">
                  <c:v>0.11349999999999971</c:v>
                </c:pt>
                <c:pt idx="51">
                  <c:v>9.6244444444444355E-2</c:v>
                </c:pt>
                <c:pt idx="52">
                  <c:v>8.5622222222221822E-2</c:v>
                </c:pt>
                <c:pt idx="53">
                  <c:v>0.10329999999999995</c:v>
                </c:pt>
                <c:pt idx="54">
                  <c:v>9.2300000000000271E-2</c:v>
                </c:pt>
                <c:pt idx="55">
                  <c:v>9.5188888888889434E-2</c:v>
                </c:pt>
                <c:pt idx="56">
                  <c:v>8.2911111111111158E-2</c:v>
                </c:pt>
                <c:pt idx="57">
                  <c:v>6.6155555555555967E-2</c:v>
                </c:pt>
                <c:pt idx="58">
                  <c:v>6.6155555555555967E-2</c:v>
                </c:pt>
                <c:pt idx="59">
                  <c:v>8.4422222222222398E-2</c:v>
                </c:pt>
                <c:pt idx="60">
                  <c:v>6.9533333333333669E-2</c:v>
                </c:pt>
                <c:pt idx="61">
                  <c:v>7.8811111111111387E-2</c:v>
                </c:pt>
                <c:pt idx="62">
                  <c:v>6.3099999999999934E-2</c:v>
                </c:pt>
                <c:pt idx="63">
                  <c:v>6.4777777777778045E-2</c:v>
                </c:pt>
                <c:pt idx="64">
                  <c:v>0.11148888888888875</c:v>
                </c:pt>
                <c:pt idx="65">
                  <c:v>0.12323333333333331</c:v>
                </c:pt>
                <c:pt idx="66">
                  <c:v>8.9344444444444004E-2</c:v>
                </c:pt>
                <c:pt idx="67">
                  <c:v>6.5066666666666606E-2</c:v>
                </c:pt>
                <c:pt idx="68">
                  <c:v>9.2411111111110777E-2</c:v>
                </c:pt>
                <c:pt idx="69">
                  <c:v>8.242222222222173E-2</c:v>
                </c:pt>
                <c:pt idx="70">
                  <c:v>8.5922222222222455E-2</c:v>
                </c:pt>
                <c:pt idx="71">
                  <c:v>0.10563333333333347</c:v>
                </c:pt>
                <c:pt idx="72">
                  <c:v>0.12204444444444462</c:v>
                </c:pt>
                <c:pt idx="73">
                  <c:v>0.13972222222222275</c:v>
                </c:pt>
                <c:pt idx="74">
                  <c:v>0.14263333333333383</c:v>
                </c:pt>
                <c:pt idx="75">
                  <c:v>0.14000000000000012</c:v>
                </c:pt>
                <c:pt idx="76">
                  <c:v>0.13953333333333306</c:v>
                </c:pt>
                <c:pt idx="77">
                  <c:v>0.14962222222222232</c:v>
                </c:pt>
                <c:pt idx="78">
                  <c:v>0.1506333333333334</c:v>
                </c:pt>
                <c:pt idx="79">
                  <c:v>0.12855555555555576</c:v>
                </c:pt>
                <c:pt idx="80">
                  <c:v>0.10401111111111128</c:v>
                </c:pt>
                <c:pt idx="81">
                  <c:v>0.12014444444444505</c:v>
                </c:pt>
                <c:pt idx="82">
                  <c:v>0.10437777777777812</c:v>
                </c:pt>
                <c:pt idx="83">
                  <c:v>0.10659999999999981</c:v>
                </c:pt>
                <c:pt idx="84">
                  <c:v>9.8355555555555529E-2</c:v>
                </c:pt>
                <c:pt idx="85">
                  <c:v>7.7199999999999935E-2</c:v>
                </c:pt>
                <c:pt idx="86">
                  <c:v>8.8733333333333331E-2</c:v>
                </c:pt>
                <c:pt idx="87">
                  <c:v>8.0722222222222584E-2</c:v>
                </c:pt>
                <c:pt idx="88">
                  <c:v>7.7077777777777801E-2</c:v>
                </c:pt>
                <c:pt idx="89">
                  <c:v>8.1144444444444908E-2</c:v>
                </c:pt>
                <c:pt idx="90">
                  <c:v>6.3111111111111118E-2</c:v>
                </c:pt>
                <c:pt idx="91">
                  <c:v>5.9022222222222531E-2</c:v>
                </c:pt>
                <c:pt idx="92">
                  <c:v>6.5800000000000303E-2</c:v>
                </c:pt>
                <c:pt idx="93">
                  <c:v>5.3100000000000591E-2</c:v>
                </c:pt>
                <c:pt idx="94">
                  <c:v>5.6911111111110912E-2</c:v>
                </c:pt>
                <c:pt idx="95">
                  <c:v>6.7566666666666553E-2</c:v>
                </c:pt>
                <c:pt idx="96">
                  <c:v>9.7822222222222255E-2</c:v>
                </c:pt>
                <c:pt idx="97">
                  <c:v>9.7822222222222255E-2</c:v>
                </c:pt>
                <c:pt idx="98">
                  <c:v>9.3144444444444918E-2</c:v>
                </c:pt>
                <c:pt idx="99">
                  <c:v>9.0055555555556221E-2</c:v>
                </c:pt>
                <c:pt idx="100">
                  <c:v>8.6766666666666659E-2</c:v>
                </c:pt>
                <c:pt idx="101">
                  <c:v>0.10468888888888861</c:v>
                </c:pt>
                <c:pt idx="102">
                  <c:v>0.14171111111111134</c:v>
                </c:pt>
                <c:pt idx="103">
                  <c:v>0.1588888888888893</c:v>
                </c:pt>
                <c:pt idx="104">
                  <c:v>0.1689555555555553</c:v>
                </c:pt>
                <c:pt idx="105">
                  <c:v>0.16986666666666705</c:v>
                </c:pt>
                <c:pt idx="106">
                  <c:v>0.18405555555555564</c:v>
                </c:pt>
                <c:pt idx="107">
                  <c:v>0.17720000000000047</c:v>
                </c:pt>
                <c:pt idx="108">
                  <c:v>0.19143333333333379</c:v>
                </c:pt>
                <c:pt idx="109">
                  <c:v>0.1734666666666671</c:v>
                </c:pt>
                <c:pt idx="110">
                  <c:v>0.18141111111111163</c:v>
                </c:pt>
                <c:pt idx="111">
                  <c:v>0.19717777777777812</c:v>
                </c:pt>
                <c:pt idx="112">
                  <c:v>0.21931111111111123</c:v>
                </c:pt>
                <c:pt idx="113">
                  <c:v>0.21660000000000013</c:v>
                </c:pt>
                <c:pt idx="114">
                  <c:v>0.23136666666666672</c:v>
                </c:pt>
                <c:pt idx="115">
                  <c:v>0.22585555555555548</c:v>
                </c:pt>
                <c:pt idx="116">
                  <c:v>0.22363333333333335</c:v>
                </c:pt>
                <c:pt idx="117">
                  <c:v>0.22143333333333315</c:v>
                </c:pt>
                <c:pt idx="118">
                  <c:v>0.20118888888888931</c:v>
                </c:pt>
                <c:pt idx="119">
                  <c:v>0.18156666666666643</c:v>
                </c:pt>
                <c:pt idx="120">
                  <c:v>0.17316666666666647</c:v>
                </c:pt>
                <c:pt idx="121">
                  <c:v>0.23093333333333366</c:v>
                </c:pt>
                <c:pt idx="122">
                  <c:v>0.21915555555555555</c:v>
                </c:pt>
                <c:pt idx="123">
                  <c:v>0.23333333333333339</c:v>
                </c:pt>
                <c:pt idx="124">
                  <c:v>0.2390555555555558</c:v>
                </c:pt>
                <c:pt idx="125">
                  <c:v>0.25374444444444455</c:v>
                </c:pt>
                <c:pt idx="126">
                  <c:v>0.26533333333333342</c:v>
                </c:pt>
                <c:pt idx="127">
                  <c:v>0.27292222222222184</c:v>
                </c:pt>
                <c:pt idx="128">
                  <c:v>0.32438888888888906</c:v>
                </c:pt>
                <c:pt idx="129">
                  <c:v>0.314888888888889</c:v>
                </c:pt>
                <c:pt idx="130">
                  <c:v>0.34586666666666721</c:v>
                </c:pt>
                <c:pt idx="131">
                  <c:v>0.33134444444444444</c:v>
                </c:pt>
                <c:pt idx="132">
                  <c:v>0.33005555555555555</c:v>
                </c:pt>
                <c:pt idx="133">
                  <c:v>0.34557777777777821</c:v>
                </c:pt>
                <c:pt idx="134">
                  <c:v>0.35032222222222265</c:v>
                </c:pt>
                <c:pt idx="135">
                  <c:v>0.35654444444444477</c:v>
                </c:pt>
                <c:pt idx="136">
                  <c:v>0.34706666666666708</c:v>
                </c:pt>
                <c:pt idx="137">
                  <c:v>0.34595555555555624</c:v>
                </c:pt>
                <c:pt idx="138">
                  <c:v>0.34237777777777811</c:v>
                </c:pt>
                <c:pt idx="139">
                  <c:v>0.37004444444444484</c:v>
                </c:pt>
                <c:pt idx="140">
                  <c:v>0.36776666666666635</c:v>
                </c:pt>
                <c:pt idx="141">
                  <c:v>0.35904444444444428</c:v>
                </c:pt>
                <c:pt idx="142">
                  <c:v>0.35682222222222171</c:v>
                </c:pt>
                <c:pt idx="143">
                  <c:v>0.35921111111111115</c:v>
                </c:pt>
                <c:pt idx="144">
                  <c:v>0.34932222222222231</c:v>
                </c:pt>
                <c:pt idx="145">
                  <c:v>0.33005555555555555</c:v>
                </c:pt>
                <c:pt idx="146">
                  <c:v>0.33308888888888877</c:v>
                </c:pt>
                <c:pt idx="147">
                  <c:v>0.32796666666666674</c:v>
                </c:pt>
                <c:pt idx="148">
                  <c:v>0.34460000000000024</c:v>
                </c:pt>
                <c:pt idx="149">
                  <c:v>0.33677777777777784</c:v>
                </c:pt>
                <c:pt idx="150">
                  <c:v>0.33825555555555553</c:v>
                </c:pt>
                <c:pt idx="151">
                  <c:v>0.36253333333333382</c:v>
                </c:pt>
                <c:pt idx="152">
                  <c:v>0.37988888888888939</c:v>
                </c:pt>
                <c:pt idx="153">
                  <c:v>0.37433333333333385</c:v>
                </c:pt>
                <c:pt idx="154">
                  <c:v>0.37887777777777787</c:v>
                </c:pt>
                <c:pt idx="155">
                  <c:v>0.4108777777777779</c:v>
                </c:pt>
                <c:pt idx="156">
                  <c:v>0.40872222222222199</c:v>
                </c:pt>
                <c:pt idx="157">
                  <c:v>0.38725555555555546</c:v>
                </c:pt>
                <c:pt idx="158">
                  <c:v>0.37913333333333332</c:v>
                </c:pt>
                <c:pt idx="159">
                  <c:v>0.37206666666666655</c:v>
                </c:pt>
                <c:pt idx="160">
                  <c:v>0.37073333333333336</c:v>
                </c:pt>
                <c:pt idx="161">
                  <c:v>0.36887777777777808</c:v>
                </c:pt>
                <c:pt idx="162">
                  <c:v>0.35321111111111136</c:v>
                </c:pt>
                <c:pt idx="163">
                  <c:v>0.36893333333333356</c:v>
                </c:pt>
                <c:pt idx="164">
                  <c:v>0.34415555555555599</c:v>
                </c:pt>
                <c:pt idx="165">
                  <c:v>0.36696666666666733</c:v>
                </c:pt>
                <c:pt idx="166">
                  <c:v>0.35246666666666693</c:v>
                </c:pt>
                <c:pt idx="167">
                  <c:v>0.35356666666666703</c:v>
                </c:pt>
                <c:pt idx="168">
                  <c:v>0.35653333333333315</c:v>
                </c:pt>
                <c:pt idx="169">
                  <c:v>0.36671111111111143</c:v>
                </c:pt>
                <c:pt idx="170">
                  <c:v>0.35315555555555589</c:v>
                </c:pt>
                <c:pt idx="171">
                  <c:v>0.36814444444444483</c:v>
                </c:pt>
                <c:pt idx="172">
                  <c:v>0.38845555555555489</c:v>
                </c:pt>
                <c:pt idx="173">
                  <c:v>0.39067777777777701</c:v>
                </c:pt>
                <c:pt idx="174">
                  <c:v>0.39181111111111155</c:v>
                </c:pt>
                <c:pt idx="175">
                  <c:v>0.38613333333333344</c:v>
                </c:pt>
                <c:pt idx="176">
                  <c:v>0.35191111111111084</c:v>
                </c:pt>
                <c:pt idx="177">
                  <c:v>0.35011111111111104</c:v>
                </c:pt>
                <c:pt idx="178">
                  <c:v>0.34845555555555574</c:v>
                </c:pt>
                <c:pt idx="179">
                  <c:v>0.33338888888888896</c:v>
                </c:pt>
                <c:pt idx="180">
                  <c:v>0.34406666666666741</c:v>
                </c:pt>
                <c:pt idx="181">
                  <c:v>0.31404444444444479</c:v>
                </c:pt>
                <c:pt idx="182">
                  <c:v>0.31333333333333346</c:v>
                </c:pt>
                <c:pt idx="183">
                  <c:v>0.29918888888888917</c:v>
                </c:pt>
                <c:pt idx="184">
                  <c:v>0.27758888888888889</c:v>
                </c:pt>
                <c:pt idx="185">
                  <c:v>0.24845555555555565</c:v>
                </c:pt>
                <c:pt idx="186">
                  <c:v>0.24146666666666672</c:v>
                </c:pt>
                <c:pt idx="187">
                  <c:v>0.22888888888888914</c:v>
                </c:pt>
                <c:pt idx="188">
                  <c:v>0.23174444444444431</c:v>
                </c:pt>
                <c:pt idx="189">
                  <c:v>0.21098888888888911</c:v>
                </c:pt>
                <c:pt idx="190">
                  <c:v>0.23559999999999981</c:v>
                </c:pt>
                <c:pt idx="191">
                  <c:v>0.22367777777777809</c:v>
                </c:pt>
                <c:pt idx="192">
                  <c:v>0.20484444444444483</c:v>
                </c:pt>
                <c:pt idx="193">
                  <c:v>0.18991111111111136</c:v>
                </c:pt>
                <c:pt idx="194">
                  <c:v>0.1942555555555554</c:v>
                </c:pt>
                <c:pt idx="195">
                  <c:v>0.19304444444444435</c:v>
                </c:pt>
                <c:pt idx="196">
                  <c:v>0.16926666666666668</c:v>
                </c:pt>
                <c:pt idx="197">
                  <c:v>0.14142222222222234</c:v>
                </c:pt>
                <c:pt idx="198">
                  <c:v>0.17797777777777801</c:v>
                </c:pt>
                <c:pt idx="199">
                  <c:v>0.17790000000000017</c:v>
                </c:pt>
                <c:pt idx="200">
                  <c:v>0.16165555555555589</c:v>
                </c:pt>
                <c:pt idx="201">
                  <c:v>0.18480000000000052</c:v>
                </c:pt>
                <c:pt idx="202">
                  <c:v>0.18480000000000052</c:v>
                </c:pt>
                <c:pt idx="203">
                  <c:v>0.17836666666666678</c:v>
                </c:pt>
                <c:pt idx="204">
                  <c:v>0.16690000000000049</c:v>
                </c:pt>
                <c:pt idx="205">
                  <c:v>0.17597777777777734</c:v>
                </c:pt>
                <c:pt idx="206">
                  <c:v>0.14490000000000025</c:v>
                </c:pt>
                <c:pt idx="207">
                  <c:v>0.1363555555555549</c:v>
                </c:pt>
                <c:pt idx="208">
                  <c:v>0.12580000000000036</c:v>
                </c:pt>
                <c:pt idx="209">
                  <c:v>0.11271111111111098</c:v>
                </c:pt>
                <c:pt idx="210">
                  <c:v>0.1134333333333335</c:v>
                </c:pt>
                <c:pt idx="211">
                  <c:v>9.1222222222222094E-2</c:v>
                </c:pt>
                <c:pt idx="212">
                  <c:v>9.5111111111111146E-2</c:v>
                </c:pt>
                <c:pt idx="213">
                  <c:v>9.2044444444444817E-2</c:v>
                </c:pt>
                <c:pt idx="214">
                  <c:v>9.4322222222222418E-2</c:v>
                </c:pt>
                <c:pt idx="215">
                  <c:v>6.7177777777777781E-2</c:v>
                </c:pt>
                <c:pt idx="216">
                  <c:v>6.2500000000000444E-2</c:v>
                </c:pt>
                <c:pt idx="217">
                  <c:v>5.3288888888889385E-2</c:v>
                </c:pt>
                <c:pt idx="218">
                  <c:v>5.9644444444444833E-2</c:v>
                </c:pt>
                <c:pt idx="219">
                  <c:v>3.742222222222269E-2</c:v>
                </c:pt>
                <c:pt idx="220">
                  <c:v>4.7000000000000153E-2</c:v>
                </c:pt>
                <c:pt idx="221">
                  <c:v>5.0122222222222401E-2</c:v>
                </c:pt>
                <c:pt idx="222">
                  <c:v>5.7766666666667188E-2</c:v>
                </c:pt>
                <c:pt idx="223">
                  <c:v>7.2999999999999954E-2</c:v>
                </c:pt>
                <c:pt idx="224">
                  <c:v>7.4688888888889249E-2</c:v>
                </c:pt>
                <c:pt idx="225">
                  <c:v>5.2488888888889029E-2</c:v>
                </c:pt>
                <c:pt idx="226">
                  <c:v>3.8911111111111119E-2</c:v>
                </c:pt>
                <c:pt idx="227">
                  <c:v>2.9911111111110777E-2</c:v>
                </c:pt>
                <c:pt idx="228">
                  <c:v>3.9577777777777712E-2</c:v>
                </c:pt>
                <c:pt idx="229">
                  <c:v>3.2733333333333725E-2</c:v>
                </c:pt>
                <c:pt idx="230">
                  <c:v>3.5288888888889591E-2</c:v>
                </c:pt>
                <c:pt idx="231">
                  <c:v>2.5311111111111284E-2</c:v>
                </c:pt>
                <c:pt idx="232">
                  <c:v>4.9688888888888894E-2</c:v>
                </c:pt>
                <c:pt idx="233">
                  <c:v>4.4555555555556126E-2</c:v>
                </c:pt>
                <c:pt idx="234">
                  <c:v>3.6399999999999988E-2</c:v>
                </c:pt>
                <c:pt idx="235">
                  <c:v>2.3211111111111293E-2</c:v>
                </c:pt>
                <c:pt idx="236">
                  <c:v>2.1100000000000119E-2</c:v>
                </c:pt>
                <c:pt idx="237">
                  <c:v>1.0033333333333339E-2</c:v>
                </c:pt>
                <c:pt idx="238">
                  <c:v>2.3766666666666936E-2</c:v>
                </c:pt>
                <c:pt idx="239">
                  <c:v>2.6388888888889461E-2</c:v>
                </c:pt>
                <c:pt idx="240">
                  <c:v>5.7766666666667188E-2</c:v>
                </c:pt>
                <c:pt idx="241">
                  <c:v>5.7211111111111101E-2</c:v>
                </c:pt>
                <c:pt idx="242">
                  <c:v>5.2111111111110997E-2</c:v>
                </c:pt>
                <c:pt idx="243">
                  <c:v>6.624444444444455E-2</c:v>
                </c:pt>
                <c:pt idx="244">
                  <c:v>6.0733333333332862E-2</c:v>
                </c:pt>
                <c:pt idx="245">
                  <c:v>5.3244444444444206E-2</c:v>
                </c:pt>
                <c:pt idx="246">
                  <c:v>2.2177777777777852E-2</c:v>
                </c:pt>
                <c:pt idx="247">
                  <c:v>2.9322222222222472E-2</c:v>
                </c:pt>
                <c:pt idx="248">
                  <c:v>3.0433333333333312E-2</c:v>
                </c:pt>
                <c:pt idx="249">
                  <c:v>1.7455555555555335E-2</c:v>
                </c:pt>
                <c:pt idx="250">
                  <c:v>1.8722222222222307E-2</c:v>
                </c:pt>
                <c:pt idx="251">
                  <c:v>6.6777777777780045E-3</c:v>
                </c:pt>
                <c:pt idx="252">
                  <c:v>-1.3744444444444337E-2</c:v>
                </c:pt>
                <c:pt idx="253">
                  <c:v>-8.1888888888888012E-3</c:v>
                </c:pt>
                <c:pt idx="254">
                  <c:v>-2.4966666666666359E-2</c:v>
                </c:pt>
                <c:pt idx="255">
                  <c:v>-3.9811111111111241E-2</c:v>
                </c:pt>
                <c:pt idx="256">
                  <c:v>-5.4666666666666419E-2</c:v>
                </c:pt>
                <c:pt idx="257">
                  <c:v>-5.2088888888889073E-2</c:v>
                </c:pt>
                <c:pt idx="258">
                  <c:v>-5.1311111111110641E-2</c:v>
                </c:pt>
                <c:pt idx="259">
                  <c:v>-4.0066666666666695E-2</c:v>
                </c:pt>
                <c:pt idx="260">
                  <c:v>-4.9344444444444413E-2</c:v>
                </c:pt>
                <c:pt idx="261">
                  <c:v>-3.4611111111110482E-2</c:v>
                </c:pt>
                <c:pt idx="262">
                  <c:v>-3.5022222222222066E-2</c:v>
                </c:pt>
                <c:pt idx="263">
                  <c:v>-4.6888888888888758E-2</c:v>
                </c:pt>
                <c:pt idx="264">
                  <c:v>-1.5200000000000102E-2</c:v>
                </c:pt>
                <c:pt idx="265">
                  <c:v>-2.079999999999993E-2</c:v>
                </c:pt>
                <c:pt idx="266">
                  <c:v>-1.1233333333333206E-2</c:v>
                </c:pt>
                <c:pt idx="267">
                  <c:v>-4.9866666666666504E-2</c:v>
                </c:pt>
                <c:pt idx="268">
                  <c:v>-6.7166666666667041E-2</c:v>
                </c:pt>
                <c:pt idx="269">
                  <c:v>-4.9566666666666315E-2</c:v>
                </c:pt>
                <c:pt idx="270">
                  <c:v>-6.8155555555555303E-2</c:v>
                </c:pt>
                <c:pt idx="271">
                  <c:v>-8.8255555555555532E-2</c:v>
                </c:pt>
                <c:pt idx="272">
                  <c:v>-0.13025555555555579</c:v>
                </c:pt>
                <c:pt idx="273">
                  <c:v>-0.13692222222222261</c:v>
                </c:pt>
                <c:pt idx="274">
                  <c:v>-0.17122222222222172</c:v>
                </c:pt>
                <c:pt idx="275">
                  <c:v>-0.15780000000000038</c:v>
                </c:pt>
                <c:pt idx="276">
                  <c:v>-0.16349999999999998</c:v>
                </c:pt>
                <c:pt idx="277">
                  <c:v>-0.19697777777777725</c:v>
                </c:pt>
                <c:pt idx="278">
                  <c:v>-0.19359999999999955</c:v>
                </c:pt>
                <c:pt idx="279">
                  <c:v>-0.16628888888888804</c:v>
                </c:pt>
                <c:pt idx="280">
                  <c:v>-0.19625555555555518</c:v>
                </c:pt>
                <c:pt idx="281">
                  <c:v>-0.19298888888888888</c:v>
                </c:pt>
                <c:pt idx="282">
                  <c:v>-0.18971111111111094</c:v>
                </c:pt>
                <c:pt idx="283">
                  <c:v>-0.17824444444444421</c:v>
                </c:pt>
                <c:pt idx="284">
                  <c:v>-0.18703333333333294</c:v>
                </c:pt>
                <c:pt idx="285">
                  <c:v>-0.18061111111111083</c:v>
                </c:pt>
                <c:pt idx="286">
                  <c:v>-0.18354444444444473</c:v>
                </c:pt>
                <c:pt idx="287">
                  <c:v>-0.18187777777777736</c:v>
                </c:pt>
                <c:pt idx="288">
                  <c:v>-0.19659999999999966</c:v>
                </c:pt>
                <c:pt idx="289">
                  <c:v>-0.18785555555555566</c:v>
                </c:pt>
                <c:pt idx="290">
                  <c:v>-0.19774444444444406</c:v>
                </c:pt>
                <c:pt idx="291">
                  <c:v>-0.19385555555555589</c:v>
                </c:pt>
                <c:pt idx="292">
                  <c:v>-0.21079999999999988</c:v>
                </c:pt>
                <c:pt idx="293">
                  <c:v>-0.16772222222222233</c:v>
                </c:pt>
                <c:pt idx="294">
                  <c:v>-0.15678888888888887</c:v>
                </c:pt>
                <c:pt idx="295">
                  <c:v>-0.14965555555555543</c:v>
                </c:pt>
                <c:pt idx="296">
                  <c:v>-0.17132222222222193</c:v>
                </c:pt>
                <c:pt idx="297">
                  <c:v>-0.17834444444444397</c:v>
                </c:pt>
                <c:pt idx="298">
                  <c:v>-0.16641111111111151</c:v>
                </c:pt>
                <c:pt idx="299">
                  <c:v>-0.20874444444444418</c:v>
                </c:pt>
                <c:pt idx="300">
                  <c:v>-0.23292222222222181</c:v>
                </c:pt>
                <c:pt idx="301">
                  <c:v>-0.21604444444444448</c:v>
                </c:pt>
                <c:pt idx="302">
                  <c:v>-0.23294444444444418</c:v>
                </c:pt>
                <c:pt idx="303">
                  <c:v>-0.21914444444444436</c:v>
                </c:pt>
                <c:pt idx="304">
                  <c:v>-0.21391111111111138</c:v>
                </c:pt>
                <c:pt idx="305">
                  <c:v>-0.22787777777777762</c:v>
                </c:pt>
                <c:pt idx="306">
                  <c:v>-0.23874444444444443</c:v>
                </c:pt>
                <c:pt idx="307">
                  <c:v>-0.22796666666666709</c:v>
                </c:pt>
                <c:pt idx="308">
                  <c:v>-0.24061111111111133</c:v>
                </c:pt>
                <c:pt idx="309">
                  <c:v>-0.24201111111111073</c:v>
                </c:pt>
                <c:pt idx="310">
                  <c:v>-0.23697777777777773</c:v>
                </c:pt>
                <c:pt idx="311">
                  <c:v>-0.22924444444444481</c:v>
                </c:pt>
                <c:pt idx="312">
                  <c:v>-0.21592222222222235</c:v>
                </c:pt>
                <c:pt idx="313">
                  <c:v>-0.21788888888888858</c:v>
                </c:pt>
                <c:pt idx="314">
                  <c:v>-0.21578888888888859</c:v>
                </c:pt>
                <c:pt idx="315">
                  <c:v>-0.21226666666666683</c:v>
                </c:pt>
                <c:pt idx="316">
                  <c:v>-0.21622222222222165</c:v>
                </c:pt>
                <c:pt idx="317">
                  <c:v>-0.20416666666666661</c:v>
                </c:pt>
                <c:pt idx="318">
                  <c:v>-0.20416666666666661</c:v>
                </c:pt>
                <c:pt idx="319">
                  <c:v>-0.23262222222222162</c:v>
                </c:pt>
                <c:pt idx="320">
                  <c:v>-0.23251111111111067</c:v>
                </c:pt>
                <c:pt idx="321">
                  <c:v>-0.2051999999999996</c:v>
                </c:pt>
                <c:pt idx="322">
                  <c:v>-0.1598555555555552</c:v>
                </c:pt>
                <c:pt idx="323">
                  <c:v>-0.14696666666666669</c:v>
                </c:pt>
                <c:pt idx="324">
                  <c:v>-0.11337777777777758</c:v>
                </c:pt>
                <c:pt idx="325">
                  <c:v>-0.10778888888888938</c:v>
                </c:pt>
                <c:pt idx="326">
                  <c:v>-0.10435555555555576</c:v>
                </c:pt>
                <c:pt idx="327">
                  <c:v>-0.11455555555555552</c:v>
                </c:pt>
                <c:pt idx="328">
                  <c:v>-0.10727777777777758</c:v>
                </c:pt>
                <c:pt idx="329">
                  <c:v>-0.11468888888888884</c:v>
                </c:pt>
                <c:pt idx="330">
                  <c:v>-0.13002222222222226</c:v>
                </c:pt>
                <c:pt idx="331">
                  <c:v>-0.16412222222222184</c:v>
                </c:pt>
                <c:pt idx="332">
                  <c:v>-0.1814777777777774</c:v>
                </c:pt>
                <c:pt idx="333">
                  <c:v>-0.19757777777777763</c:v>
                </c:pt>
                <c:pt idx="334">
                  <c:v>-0.213022222222222</c:v>
                </c:pt>
                <c:pt idx="335">
                  <c:v>-0.20532222222222218</c:v>
                </c:pt>
                <c:pt idx="336">
                  <c:v>-0.2212888888888882</c:v>
                </c:pt>
                <c:pt idx="337">
                  <c:v>-0.20882222222222202</c:v>
                </c:pt>
                <c:pt idx="338">
                  <c:v>-0.20911111111111103</c:v>
                </c:pt>
                <c:pt idx="339">
                  <c:v>-0.18531111111111098</c:v>
                </c:pt>
                <c:pt idx="340">
                  <c:v>-0.18466666666666631</c:v>
                </c:pt>
                <c:pt idx="341">
                  <c:v>-0.18098888888888887</c:v>
                </c:pt>
                <c:pt idx="342">
                  <c:v>-0.18638888888888872</c:v>
                </c:pt>
                <c:pt idx="343">
                  <c:v>-0.18083333333333318</c:v>
                </c:pt>
                <c:pt idx="344">
                  <c:v>-0.17283333333333317</c:v>
                </c:pt>
                <c:pt idx="345">
                  <c:v>-0.17200000000000015</c:v>
                </c:pt>
                <c:pt idx="346">
                  <c:v>-0.1789000000000005</c:v>
                </c:pt>
                <c:pt idx="347">
                  <c:v>-0.16035555555555581</c:v>
                </c:pt>
                <c:pt idx="348">
                  <c:v>-0.17166666666666641</c:v>
                </c:pt>
                <c:pt idx="349">
                  <c:v>-0.18657777777777751</c:v>
                </c:pt>
                <c:pt idx="350">
                  <c:v>-0.1953222222222224</c:v>
                </c:pt>
                <c:pt idx="351">
                  <c:v>-0.2012333333333336</c:v>
                </c:pt>
                <c:pt idx="352">
                  <c:v>-0.20528888888888863</c:v>
                </c:pt>
                <c:pt idx="353">
                  <c:v>-0.19901111111111058</c:v>
                </c:pt>
                <c:pt idx="354">
                  <c:v>-0.19526666666666648</c:v>
                </c:pt>
                <c:pt idx="355">
                  <c:v>-0.17378888888888877</c:v>
                </c:pt>
                <c:pt idx="356">
                  <c:v>-0.15064444444444458</c:v>
                </c:pt>
                <c:pt idx="357">
                  <c:v>-0.13403333333333345</c:v>
                </c:pt>
                <c:pt idx="358">
                  <c:v>-0.12992222222222205</c:v>
                </c:pt>
                <c:pt idx="359">
                  <c:v>-0.11524444444444493</c:v>
                </c:pt>
                <c:pt idx="360">
                  <c:v>-0.12064444444444433</c:v>
                </c:pt>
                <c:pt idx="361">
                  <c:v>-0.11430000000000007</c:v>
                </c:pt>
                <c:pt idx="362">
                  <c:v>-0.11952222222222186</c:v>
                </c:pt>
                <c:pt idx="363">
                  <c:v>-0.11575555555555583</c:v>
                </c:pt>
                <c:pt idx="364">
                  <c:v>-9.9677777777777532E-2</c:v>
                </c:pt>
                <c:pt idx="365">
                  <c:v>-3.538888888888847E-2</c:v>
                </c:pt>
                <c:pt idx="366">
                  <c:v>3.2777777777779349E-3</c:v>
                </c:pt>
                <c:pt idx="367">
                  <c:v>8.8333333333330266E-3</c:v>
                </c:pt>
                <c:pt idx="368">
                  <c:v>7.75555555555556E-2</c:v>
                </c:pt>
                <c:pt idx="369">
                  <c:v>4.6200000000000241E-2</c:v>
                </c:pt>
                <c:pt idx="370">
                  <c:v>4.4655555555555448E-2</c:v>
                </c:pt>
                <c:pt idx="371">
                  <c:v>7.1444444444444422E-2</c:v>
                </c:pt>
                <c:pt idx="372">
                  <c:v>9.2988888888888788E-2</c:v>
                </c:pt>
                <c:pt idx="373">
                  <c:v>8.422222222222242E-2</c:v>
                </c:pt>
                <c:pt idx="374">
                  <c:v>7.814444444444435E-2</c:v>
                </c:pt>
                <c:pt idx="375">
                  <c:v>9.4100000000000072E-2</c:v>
                </c:pt>
                <c:pt idx="376">
                  <c:v>9.5211111111110913E-2</c:v>
                </c:pt>
                <c:pt idx="377">
                  <c:v>9.3144444444444474E-2</c:v>
                </c:pt>
                <c:pt idx="378">
                  <c:v>7.2855555555555451E-2</c:v>
                </c:pt>
                <c:pt idx="379">
                  <c:v>6.5822222222222226E-2</c:v>
                </c:pt>
                <c:pt idx="380">
                  <c:v>8.646666666666647E-2</c:v>
                </c:pt>
                <c:pt idx="381">
                  <c:v>0.1110444444444445</c:v>
                </c:pt>
                <c:pt idx="382">
                  <c:v>8.1455555555555392E-2</c:v>
                </c:pt>
                <c:pt idx="383">
                  <c:v>7.7577777777777523E-2</c:v>
                </c:pt>
                <c:pt idx="384">
                  <c:v>7.2988888888888326E-2</c:v>
                </c:pt>
                <c:pt idx="385">
                  <c:v>4.5377777777777517E-2</c:v>
                </c:pt>
                <c:pt idx="386">
                  <c:v>6.0177777777777663E-2</c:v>
                </c:pt>
                <c:pt idx="387">
                  <c:v>8.1633333333333002E-2</c:v>
                </c:pt>
                <c:pt idx="388">
                  <c:v>8.0733333333333324E-2</c:v>
                </c:pt>
                <c:pt idx="389">
                  <c:v>7.2133333333333827E-2</c:v>
                </c:pt>
                <c:pt idx="390">
                  <c:v>0.11358888888888874</c:v>
                </c:pt>
              </c:numCache>
            </c:numRef>
          </c:yVal>
          <c:smooth val="0"/>
          <c:extLst>
            <c:ext xmlns:c16="http://schemas.microsoft.com/office/drawing/2014/chart" uri="{C3380CC4-5D6E-409C-BE32-E72D297353CC}">
              <c16:uniqueId val="{00000004-56FA-42F9-B51A-ED81A02BFC2A}"/>
            </c:ext>
          </c:extLst>
        </c:ser>
        <c:ser>
          <c:idx val="5"/>
          <c:order val="5"/>
          <c:tx>
            <c:v>2022</c:v>
          </c:tx>
          <c:spPr>
            <a:ln w="28575" cap="rnd">
              <a:solidFill>
                <a:srgbClr val="B00027"/>
              </a:solidFill>
              <a:round/>
            </a:ln>
            <a:effectLst/>
          </c:spPr>
          <c:marker>
            <c:symbol val="none"/>
          </c:marker>
          <c:xVal>
            <c:numRef>
              <c:f>'Tightening Episodes'!$G$7:$G$397</c:f>
              <c:numCache>
                <c:formatCode>0.00</c:formatCode>
                <c:ptCount val="391"/>
                <c:pt idx="0">
                  <c:v>-6</c:v>
                </c:pt>
                <c:pt idx="1">
                  <c:v>-5.953846153846154</c:v>
                </c:pt>
                <c:pt idx="2">
                  <c:v>-5.907692307692308</c:v>
                </c:pt>
                <c:pt idx="3">
                  <c:v>-5.8615384615384611</c:v>
                </c:pt>
                <c:pt idx="4">
                  <c:v>-5.8153846153846152</c:v>
                </c:pt>
                <c:pt idx="5">
                  <c:v>-5.7692307692307692</c:v>
                </c:pt>
                <c:pt idx="6">
                  <c:v>-5.7230769230769232</c:v>
                </c:pt>
                <c:pt idx="7">
                  <c:v>-5.6769230769230763</c:v>
                </c:pt>
                <c:pt idx="8">
                  <c:v>-5.6307692307692303</c:v>
                </c:pt>
                <c:pt idx="9">
                  <c:v>-5.5846153846153843</c:v>
                </c:pt>
                <c:pt idx="10">
                  <c:v>-5.5384615384615383</c:v>
                </c:pt>
                <c:pt idx="11">
                  <c:v>-5.4923076923076923</c:v>
                </c:pt>
                <c:pt idx="12">
                  <c:v>-5.4461538461538463</c:v>
                </c:pt>
                <c:pt idx="13">
                  <c:v>-5.4</c:v>
                </c:pt>
                <c:pt idx="14">
                  <c:v>-5.3538461538461544</c:v>
                </c:pt>
                <c:pt idx="15">
                  <c:v>-5.3076923076923075</c:v>
                </c:pt>
                <c:pt idx="16">
                  <c:v>-5.2615384615384615</c:v>
                </c:pt>
                <c:pt idx="17">
                  <c:v>-5.2153846153846155</c:v>
                </c:pt>
                <c:pt idx="18">
                  <c:v>-5.1692307692307695</c:v>
                </c:pt>
                <c:pt idx="19">
                  <c:v>-5.1230769230769226</c:v>
                </c:pt>
                <c:pt idx="20">
                  <c:v>-5.0769230769230766</c:v>
                </c:pt>
                <c:pt idx="21">
                  <c:v>-5.0307692307692307</c:v>
                </c:pt>
                <c:pt idx="22">
                  <c:v>-4.9846153846153847</c:v>
                </c:pt>
                <c:pt idx="23">
                  <c:v>-4.9384615384615387</c:v>
                </c:pt>
                <c:pt idx="24">
                  <c:v>-4.8923076923076927</c:v>
                </c:pt>
                <c:pt idx="25">
                  <c:v>-4.8461538461538467</c:v>
                </c:pt>
                <c:pt idx="26">
                  <c:v>-4.8000000000000007</c:v>
                </c:pt>
                <c:pt idx="27">
                  <c:v>-4.7538461538461538</c:v>
                </c:pt>
                <c:pt idx="28">
                  <c:v>-4.7076923076923078</c:v>
                </c:pt>
                <c:pt idx="29">
                  <c:v>-4.6615384615384619</c:v>
                </c:pt>
                <c:pt idx="30">
                  <c:v>-4.6153846153846159</c:v>
                </c:pt>
                <c:pt idx="31">
                  <c:v>-4.569230769230769</c:v>
                </c:pt>
                <c:pt idx="32">
                  <c:v>-4.523076923076923</c:v>
                </c:pt>
                <c:pt idx="33">
                  <c:v>-4.476923076923077</c:v>
                </c:pt>
                <c:pt idx="34">
                  <c:v>-4.430769230769231</c:v>
                </c:pt>
                <c:pt idx="35">
                  <c:v>-4.3846153846153841</c:v>
                </c:pt>
                <c:pt idx="36">
                  <c:v>-4.3384615384615381</c:v>
                </c:pt>
                <c:pt idx="37">
                  <c:v>-4.2923076923076922</c:v>
                </c:pt>
                <c:pt idx="38">
                  <c:v>-4.2461538461538462</c:v>
                </c:pt>
                <c:pt idx="39">
                  <c:v>-4.1999999999999993</c:v>
                </c:pt>
                <c:pt idx="40">
                  <c:v>-4.1538461538461533</c:v>
                </c:pt>
                <c:pt idx="41">
                  <c:v>-4.1076923076923073</c:v>
                </c:pt>
                <c:pt idx="42">
                  <c:v>-4.0615384615384613</c:v>
                </c:pt>
                <c:pt idx="43">
                  <c:v>-4.0153846153846153</c:v>
                </c:pt>
                <c:pt idx="44">
                  <c:v>-3.9692307692307693</c:v>
                </c:pt>
                <c:pt idx="45">
                  <c:v>-3.9230769230769234</c:v>
                </c:pt>
                <c:pt idx="46">
                  <c:v>-3.8769230769230774</c:v>
                </c:pt>
                <c:pt idx="47">
                  <c:v>-3.8307692307692305</c:v>
                </c:pt>
                <c:pt idx="48">
                  <c:v>-3.7846153846153845</c:v>
                </c:pt>
                <c:pt idx="49">
                  <c:v>-3.7384615384615385</c:v>
                </c:pt>
                <c:pt idx="50">
                  <c:v>-3.6923076923076925</c:v>
                </c:pt>
                <c:pt idx="51">
                  <c:v>-3.6461538461538456</c:v>
                </c:pt>
                <c:pt idx="52">
                  <c:v>-3.5999999999999996</c:v>
                </c:pt>
                <c:pt idx="53">
                  <c:v>-3.5538461538461537</c:v>
                </c:pt>
                <c:pt idx="54">
                  <c:v>-3.5076923076923077</c:v>
                </c:pt>
                <c:pt idx="55">
                  <c:v>-3.4615384615384612</c:v>
                </c:pt>
                <c:pt idx="56">
                  <c:v>-3.4153846153846152</c:v>
                </c:pt>
                <c:pt idx="57">
                  <c:v>-3.3692307692307693</c:v>
                </c:pt>
                <c:pt idx="58">
                  <c:v>-3.3230769230769233</c:v>
                </c:pt>
                <c:pt idx="59">
                  <c:v>-3.2769230769230768</c:v>
                </c:pt>
                <c:pt idx="60">
                  <c:v>-3.2307692307692308</c:v>
                </c:pt>
                <c:pt idx="61">
                  <c:v>-3.1846153846153848</c:v>
                </c:pt>
                <c:pt idx="62">
                  <c:v>-3.1384615384615389</c:v>
                </c:pt>
                <c:pt idx="63">
                  <c:v>-3.092307692307692</c:v>
                </c:pt>
                <c:pt idx="64">
                  <c:v>-3.046153846153846</c:v>
                </c:pt>
                <c:pt idx="65">
                  <c:v>-3</c:v>
                </c:pt>
                <c:pt idx="66">
                  <c:v>-2.953846153846154</c:v>
                </c:pt>
                <c:pt idx="67">
                  <c:v>-2.9076923076923076</c:v>
                </c:pt>
                <c:pt idx="68">
                  <c:v>-2.8615384615384616</c:v>
                </c:pt>
                <c:pt idx="69">
                  <c:v>-2.8153846153846152</c:v>
                </c:pt>
                <c:pt idx="70">
                  <c:v>-2.7692307692307692</c:v>
                </c:pt>
                <c:pt idx="71">
                  <c:v>-2.7230769230769232</c:v>
                </c:pt>
                <c:pt idx="72">
                  <c:v>-2.6769230769230772</c:v>
                </c:pt>
                <c:pt idx="73">
                  <c:v>-2.6307692307692307</c:v>
                </c:pt>
                <c:pt idx="74">
                  <c:v>-2.5846153846153848</c:v>
                </c:pt>
                <c:pt idx="75">
                  <c:v>-2.5384615384615383</c:v>
                </c:pt>
                <c:pt idx="76">
                  <c:v>-2.4923076923076923</c:v>
                </c:pt>
                <c:pt idx="77">
                  <c:v>-2.4461538461538463</c:v>
                </c:pt>
                <c:pt idx="78">
                  <c:v>-2.4000000000000004</c:v>
                </c:pt>
                <c:pt idx="79">
                  <c:v>-2.3538461538461539</c:v>
                </c:pt>
                <c:pt idx="80">
                  <c:v>-2.3076923076923079</c:v>
                </c:pt>
                <c:pt idx="81">
                  <c:v>-2.2615384615384615</c:v>
                </c:pt>
                <c:pt idx="82">
                  <c:v>-2.2153846153846155</c:v>
                </c:pt>
                <c:pt idx="83">
                  <c:v>-2.1692307692307691</c:v>
                </c:pt>
                <c:pt idx="84">
                  <c:v>-2.1230769230769231</c:v>
                </c:pt>
                <c:pt idx="85">
                  <c:v>-2.0769230769230766</c:v>
                </c:pt>
                <c:pt idx="86">
                  <c:v>-2.0307692307692307</c:v>
                </c:pt>
                <c:pt idx="87">
                  <c:v>-1.9846153846153847</c:v>
                </c:pt>
                <c:pt idx="88">
                  <c:v>-1.9384615384615387</c:v>
                </c:pt>
                <c:pt idx="89">
                  <c:v>-1.8923076923076922</c:v>
                </c:pt>
                <c:pt idx="90">
                  <c:v>-1.8461538461538463</c:v>
                </c:pt>
                <c:pt idx="91">
                  <c:v>-1.7999999999999998</c:v>
                </c:pt>
                <c:pt idx="92">
                  <c:v>-1.7538461538461538</c:v>
                </c:pt>
                <c:pt idx="93">
                  <c:v>-1.7076923076923076</c:v>
                </c:pt>
                <c:pt idx="94">
                  <c:v>-1.6615384615384616</c:v>
                </c:pt>
                <c:pt idx="95">
                  <c:v>-1.6153846153846154</c:v>
                </c:pt>
                <c:pt idx="96">
                  <c:v>-1.5692307692307694</c:v>
                </c:pt>
                <c:pt idx="97">
                  <c:v>-1.523076923076923</c:v>
                </c:pt>
                <c:pt idx="98">
                  <c:v>-1.476923076923077</c:v>
                </c:pt>
                <c:pt idx="99">
                  <c:v>-1.4307692307692308</c:v>
                </c:pt>
                <c:pt idx="100">
                  <c:v>-1.3846153846153846</c:v>
                </c:pt>
                <c:pt idx="101">
                  <c:v>-1.3384615384615386</c:v>
                </c:pt>
                <c:pt idx="102">
                  <c:v>-1.2923076923076924</c:v>
                </c:pt>
                <c:pt idx="103">
                  <c:v>-1.2461538461538462</c:v>
                </c:pt>
                <c:pt idx="104">
                  <c:v>-1.2000000000000002</c:v>
                </c:pt>
                <c:pt idx="105">
                  <c:v>-1.153846153846154</c:v>
                </c:pt>
                <c:pt idx="106">
                  <c:v>-1.1076923076923078</c:v>
                </c:pt>
                <c:pt idx="107">
                  <c:v>-1.0615384615384615</c:v>
                </c:pt>
                <c:pt idx="108">
                  <c:v>-1.0153846153846153</c:v>
                </c:pt>
                <c:pt idx="109">
                  <c:v>-0.96923076923076934</c:v>
                </c:pt>
                <c:pt idx="110">
                  <c:v>-0.92307692307692313</c:v>
                </c:pt>
                <c:pt idx="111">
                  <c:v>-0.87692307692307692</c:v>
                </c:pt>
                <c:pt idx="112">
                  <c:v>-0.83076923076923082</c:v>
                </c:pt>
                <c:pt idx="113">
                  <c:v>-0.78461538461538471</c:v>
                </c:pt>
                <c:pt idx="114">
                  <c:v>-0.7384615384615385</c:v>
                </c:pt>
                <c:pt idx="115">
                  <c:v>-0.69230769230769229</c:v>
                </c:pt>
                <c:pt idx="116">
                  <c:v>-0.64615384615384619</c:v>
                </c:pt>
                <c:pt idx="117">
                  <c:v>-0.60000000000000009</c:v>
                </c:pt>
                <c:pt idx="118">
                  <c:v>-0.55384615384615388</c:v>
                </c:pt>
                <c:pt idx="119">
                  <c:v>-0.50769230769230766</c:v>
                </c:pt>
                <c:pt idx="120">
                  <c:v>-0.46153846153846156</c:v>
                </c:pt>
                <c:pt idx="121">
                  <c:v>-0.41538461538461541</c:v>
                </c:pt>
                <c:pt idx="122">
                  <c:v>-0.36923076923076925</c:v>
                </c:pt>
                <c:pt idx="123">
                  <c:v>-0.32307692307692309</c:v>
                </c:pt>
                <c:pt idx="124">
                  <c:v>-0.27692307692307694</c:v>
                </c:pt>
                <c:pt idx="125">
                  <c:v>-0.23076923076923078</c:v>
                </c:pt>
                <c:pt idx="126">
                  <c:v>-0.18461538461538463</c:v>
                </c:pt>
                <c:pt idx="127">
                  <c:v>-0.13846153846153847</c:v>
                </c:pt>
                <c:pt idx="128">
                  <c:v>-9.2307692307692313E-2</c:v>
                </c:pt>
                <c:pt idx="129">
                  <c:v>-4.6153846153846156E-2</c:v>
                </c:pt>
                <c:pt idx="130">
                  <c:v>0</c:v>
                </c:pt>
                <c:pt idx="131">
                  <c:v>0.54615384615384621</c:v>
                </c:pt>
                <c:pt idx="132">
                  <c:v>0.59230769230769231</c:v>
                </c:pt>
                <c:pt idx="133">
                  <c:v>0.63846153846153841</c:v>
                </c:pt>
                <c:pt idx="134">
                  <c:v>0.68461538461538463</c:v>
                </c:pt>
                <c:pt idx="135">
                  <c:v>0.73076923076923084</c:v>
                </c:pt>
                <c:pt idx="136">
                  <c:v>0.77692307692307694</c:v>
                </c:pt>
                <c:pt idx="137">
                  <c:v>0.82307692307692304</c:v>
                </c:pt>
                <c:pt idx="138">
                  <c:v>0.86923076923076925</c:v>
                </c:pt>
                <c:pt idx="139">
                  <c:v>0.91538461538461546</c:v>
                </c:pt>
                <c:pt idx="140">
                  <c:v>0.96153846153846156</c:v>
                </c:pt>
                <c:pt idx="141">
                  <c:v>1.0076923076923077</c:v>
                </c:pt>
                <c:pt idx="142">
                  <c:v>1.0538461538461539</c:v>
                </c:pt>
                <c:pt idx="143">
                  <c:v>1.1000000000000001</c:v>
                </c:pt>
                <c:pt idx="144">
                  <c:v>1.1461538461538461</c:v>
                </c:pt>
                <c:pt idx="145">
                  <c:v>1.1923076923076923</c:v>
                </c:pt>
                <c:pt idx="146">
                  <c:v>1.2384615384615385</c:v>
                </c:pt>
                <c:pt idx="147">
                  <c:v>1.2846153846153847</c:v>
                </c:pt>
                <c:pt idx="148">
                  <c:v>1.3307692307692309</c:v>
                </c:pt>
                <c:pt idx="149">
                  <c:v>1.3769230769230769</c:v>
                </c:pt>
                <c:pt idx="150">
                  <c:v>1.4230769230769231</c:v>
                </c:pt>
                <c:pt idx="151">
                  <c:v>1.4692307692307693</c:v>
                </c:pt>
                <c:pt idx="152">
                  <c:v>1.5153846153846153</c:v>
                </c:pt>
                <c:pt idx="153">
                  <c:v>1.5615384615384615</c:v>
                </c:pt>
                <c:pt idx="154">
                  <c:v>1.6076923076923078</c:v>
                </c:pt>
                <c:pt idx="155">
                  <c:v>1.653846153846154</c:v>
                </c:pt>
                <c:pt idx="156">
                  <c:v>1.7000000000000002</c:v>
                </c:pt>
                <c:pt idx="157">
                  <c:v>1.7461538461538462</c:v>
                </c:pt>
                <c:pt idx="158">
                  <c:v>1.7923076923076924</c:v>
                </c:pt>
                <c:pt idx="159">
                  <c:v>1.8384615384615386</c:v>
                </c:pt>
                <c:pt idx="160">
                  <c:v>1.8846153846153846</c:v>
                </c:pt>
                <c:pt idx="161">
                  <c:v>1.9307692307692308</c:v>
                </c:pt>
                <c:pt idx="162">
                  <c:v>1.976923076923077</c:v>
                </c:pt>
                <c:pt idx="163">
                  <c:v>2.023076923076923</c:v>
                </c:pt>
                <c:pt idx="164">
                  <c:v>2.0692307692307694</c:v>
                </c:pt>
                <c:pt idx="165">
                  <c:v>2.1153846153846154</c:v>
                </c:pt>
                <c:pt idx="166">
                  <c:v>2.1615384615384619</c:v>
                </c:pt>
                <c:pt idx="167">
                  <c:v>2.2076923076923078</c:v>
                </c:pt>
                <c:pt idx="168">
                  <c:v>2.2538461538461538</c:v>
                </c:pt>
                <c:pt idx="169">
                  <c:v>2.2999999999999998</c:v>
                </c:pt>
                <c:pt idx="170">
                  <c:v>2.3461538461538463</c:v>
                </c:pt>
                <c:pt idx="171">
                  <c:v>2.3923076923076922</c:v>
                </c:pt>
                <c:pt idx="172">
                  <c:v>2.4384615384615387</c:v>
                </c:pt>
                <c:pt idx="173">
                  <c:v>2.4846153846153847</c:v>
                </c:pt>
                <c:pt idx="174">
                  <c:v>2.5307692307692307</c:v>
                </c:pt>
                <c:pt idx="175">
                  <c:v>2.5769230769230766</c:v>
                </c:pt>
                <c:pt idx="176">
                  <c:v>2.6230769230769231</c:v>
                </c:pt>
                <c:pt idx="177">
                  <c:v>2.6692307692307691</c:v>
                </c:pt>
                <c:pt idx="178">
                  <c:v>2.7153846153846155</c:v>
                </c:pt>
                <c:pt idx="179">
                  <c:v>2.7615384615384615</c:v>
                </c:pt>
                <c:pt idx="180">
                  <c:v>2.8076923076923079</c:v>
                </c:pt>
                <c:pt idx="181">
                  <c:v>2.8538461538461539</c:v>
                </c:pt>
                <c:pt idx="182">
                  <c:v>2.9000000000000004</c:v>
                </c:pt>
                <c:pt idx="183">
                  <c:v>2.9461538461538463</c:v>
                </c:pt>
                <c:pt idx="184">
                  <c:v>2.9923076923076923</c:v>
                </c:pt>
                <c:pt idx="185">
                  <c:v>3.0384615384615383</c:v>
                </c:pt>
                <c:pt idx="186">
                  <c:v>3.0846153846153848</c:v>
                </c:pt>
                <c:pt idx="187">
                  <c:v>3.1307692307692307</c:v>
                </c:pt>
                <c:pt idx="188">
                  <c:v>3.1769230769230772</c:v>
                </c:pt>
                <c:pt idx="189">
                  <c:v>3.2230769230769232</c:v>
                </c:pt>
                <c:pt idx="190">
                  <c:v>3.2692307692307692</c:v>
                </c:pt>
                <c:pt idx="191">
                  <c:v>3.3153846153846152</c:v>
                </c:pt>
                <c:pt idx="192">
                  <c:v>3.3615384615384616</c:v>
                </c:pt>
                <c:pt idx="193">
                  <c:v>3.4076923076923076</c:v>
                </c:pt>
                <c:pt idx="194">
                  <c:v>3.453846153846154</c:v>
                </c:pt>
                <c:pt idx="195">
                  <c:v>3.5</c:v>
                </c:pt>
                <c:pt idx="196">
                  <c:v>3.546153846153846</c:v>
                </c:pt>
                <c:pt idx="197">
                  <c:v>3.592307692307692</c:v>
                </c:pt>
                <c:pt idx="198">
                  <c:v>3.6384615384615389</c:v>
                </c:pt>
                <c:pt idx="199">
                  <c:v>3.6846153846153848</c:v>
                </c:pt>
                <c:pt idx="200">
                  <c:v>3.7307692307692308</c:v>
                </c:pt>
                <c:pt idx="201">
                  <c:v>3.7769230769230768</c:v>
                </c:pt>
                <c:pt idx="202">
                  <c:v>3.8230769230769233</c:v>
                </c:pt>
                <c:pt idx="203">
                  <c:v>3.8692307692307693</c:v>
                </c:pt>
                <c:pt idx="204">
                  <c:v>3.9153846153846152</c:v>
                </c:pt>
                <c:pt idx="205">
                  <c:v>3.9615384615384612</c:v>
                </c:pt>
                <c:pt idx="206">
                  <c:v>4.0076923076923077</c:v>
                </c:pt>
                <c:pt idx="207">
                  <c:v>4.0538461538461537</c:v>
                </c:pt>
                <c:pt idx="208">
                  <c:v>4.0999999999999996</c:v>
                </c:pt>
                <c:pt idx="209">
                  <c:v>4.1461538461538456</c:v>
                </c:pt>
                <c:pt idx="210">
                  <c:v>4.1923076923076925</c:v>
                </c:pt>
                <c:pt idx="211">
                  <c:v>4.2384615384615385</c:v>
                </c:pt>
                <c:pt idx="212">
                  <c:v>4.2846153846153845</c:v>
                </c:pt>
                <c:pt idx="213">
                  <c:v>4.3307692307692305</c:v>
                </c:pt>
                <c:pt idx="214">
                  <c:v>4.3769230769230774</c:v>
                </c:pt>
                <c:pt idx="215">
                  <c:v>4.4230769230769234</c:v>
                </c:pt>
                <c:pt idx="216">
                  <c:v>4.4692307692307693</c:v>
                </c:pt>
                <c:pt idx="217">
                  <c:v>4.5153846153846153</c:v>
                </c:pt>
                <c:pt idx="218">
                  <c:v>4.5615384615384613</c:v>
                </c:pt>
                <c:pt idx="219">
                  <c:v>4.6076923076923073</c:v>
                </c:pt>
                <c:pt idx="220">
                  <c:v>4.6538461538461533</c:v>
                </c:pt>
                <c:pt idx="221">
                  <c:v>4.6999999999999993</c:v>
                </c:pt>
                <c:pt idx="222">
                  <c:v>4.7461538461538462</c:v>
                </c:pt>
                <c:pt idx="223">
                  <c:v>4.7923076923076922</c:v>
                </c:pt>
                <c:pt idx="224">
                  <c:v>4.8384615384615381</c:v>
                </c:pt>
                <c:pt idx="225">
                  <c:v>4.8846153846153841</c:v>
                </c:pt>
                <c:pt idx="226">
                  <c:v>4.930769230769231</c:v>
                </c:pt>
                <c:pt idx="227">
                  <c:v>4.976923076923077</c:v>
                </c:pt>
                <c:pt idx="228">
                  <c:v>5.023076923076923</c:v>
                </c:pt>
                <c:pt idx="229">
                  <c:v>5.069230769230769</c:v>
                </c:pt>
                <c:pt idx="230">
                  <c:v>5.1153846153846159</c:v>
                </c:pt>
                <c:pt idx="231">
                  <c:v>5.1615384615384619</c:v>
                </c:pt>
                <c:pt idx="232">
                  <c:v>5.2076923076923078</c:v>
                </c:pt>
                <c:pt idx="233">
                  <c:v>5.2538461538461538</c:v>
                </c:pt>
                <c:pt idx="234">
                  <c:v>5.3000000000000007</c:v>
                </c:pt>
                <c:pt idx="235">
                  <c:v>5.3461538461538467</c:v>
                </c:pt>
                <c:pt idx="236">
                  <c:v>5.3923076923076927</c:v>
                </c:pt>
                <c:pt idx="237">
                  <c:v>5.4384615384615387</c:v>
                </c:pt>
                <c:pt idx="238">
                  <c:v>5.4846153846153847</c:v>
                </c:pt>
                <c:pt idx="239">
                  <c:v>5.5307692307692307</c:v>
                </c:pt>
                <c:pt idx="240">
                  <c:v>5.5769230769230766</c:v>
                </c:pt>
                <c:pt idx="241">
                  <c:v>5.6230769230769226</c:v>
                </c:pt>
                <c:pt idx="242">
                  <c:v>5.6692307692307695</c:v>
                </c:pt>
                <c:pt idx="243">
                  <c:v>5.7153846153846155</c:v>
                </c:pt>
                <c:pt idx="244">
                  <c:v>5.7615384615384615</c:v>
                </c:pt>
                <c:pt idx="245">
                  <c:v>5.8076923076923075</c:v>
                </c:pt>
                <c:pt idx="246">
                  <c:v>5.8538461538461544</c:v>
                </c:pt>
                <c:pt idx="247">
                  <c:v>5.9</c:v>
                </c:pt>
                <c:pt idx="248">
                  <c:v>5.9461538461538463</c:v>
                </c:pt>
                <c:pt idx="249">
                  <c:v>5.9923076923076923</c:v>
                </c:pt>
                <c:pt idx="250">
                  <c:v>6.0384615384615383</c:v>
                </c:pt>
                <c:pt idx="251">
                  <c:v>6.0846153846153843</c:v>
                </c:pt>
                <c:pt idx="252">
                  <c:v>6.1307692307692303</c:v>
                </c:pt>
                <c:pt idx="253">
                  <c:v>6.1769230769230763</c:v>
                </c:pt>
                <c:pt idx="254">
                  <c:v>6.2230769230769232</c:v>
                </c:pt>
                <c:pt idx="255">
                  <c:v>6.2692307692307692</c:v>
                </c:pt>
                <c:pt idx="256">
                  <c:v>6.3153846153846152</c:v>
                </c:pt>
                <c:pt idx="257">
                  <c:v>6.3615384615384611</c:v>
                </c:pt>
                <c:pt idx="258">
                  <c:v>6.407692307692308</c:v>
                </c:pt>
                <c:pt idx="259">
                  <c:v>6.453846153846154</c:v>
                </c:pt>
                <c:pt idx="260">
                  <c:v>6.5</c:v>
                </c:pt>
                <c:pt idx="261">
                  <c:v>6.546153846153846</c:v>
                </c:pt>
                <c:pt idx="262">
                  <c:v>6.592307692307692</c:v>
                </c:pt>
                <c:pt idx="263">
                  <c:v>6.638461538461538</c:v>
                </c:pt>
                <c:pt idx="264">
                  <c:v>6.684615384615384</c:v>
                </c:pt>
                <c:pt idx="265">
                  <c:v>6.7307692307692317</c:v>
                </c:pt>
                <c:pt idx="266">
                  <c:v>6.7769230769230777</c:v>
                </c:pt>
                <c:pt idx="267">
                  <c:v>6.8230769230769237</c:v>
                </c:pt>
                <c:pt idx="268">
                  <c:v>6.8692307692307697</c:v>
                </c:pt>
                <c:pt idx="269">
                  <c:v>6.9153846153846157</c:v>
                </c:pt>
                <c:pt idx="270">
                  <c:v>6.9615384615384617</c:v>
                </c:pt>
                <c:pt idx="271">
                  <c:v>7.1076923076923073</c:v>
                </c:pt>
                <c:pt idx="272">
                  <c:v>7.1538461538461533</c:v>
                </c:pt>
                <c:pt idx="273">
                  <c:v>7.2</c:v>
                </c:pt>
                <c:pt idx="274">
                  <c:v>7.2461538461538462</c:v>
                </c:pt>
                <c:pt idx="275">
                  <c:v>7.2923076923076922</c:v>
                </c:pt>
                <c:pt idx="276">
                  <c:v>7.3384615384615381</c:v>
                </c:pt>
                <c:pt idx="277">
                  <c:v>7.3846153846153841</c:v>
                </c:pt>
                <c:pt idx="278">
                  <c:v>7.4307692307692301</c:v>
                </c:pt>
                <c:pt idx="279">
                  <c:v>7.4769230769230761</c:v>
                </c:pt>
                <c:pt idx="280">
                  <c:v>7.5230769230769221</c:v>
                </c:pt>
                <c:pt idx="281">
                  <c:v>7.569230769230769</c:v>
                </c:pt>
                <c:pt idx="282">
                  <c:v>7.615384615384615</c:v>
                </c:pt>
                <c:pt idx="283">
                  <c:v>7.661538461538461</c:v>
                </c:pt>
                <c:pt idx="284">
                  <c:v>7.707692307692307</c:v>
                </c:pt>
                <c:pt idx="285">
                  <c:v>7.7538461538461529</c:v>
                </c:pt>
                <c:pt idx="286">
                  <c:v>7.7999999999999989</c:v>
                </c:pt>
                <c:pt idx="287">
                  <c:v>7.8461538461538449</c:v>
                </c:pt>
                <c:pt idx="288">
                  <c:v>7.8923076923076909</c:v>
                </c:pt>
                <c:pt idx="289">
                  <c:v>7.9384615384615387</c:v>
                </c:pt>
                <c:pt idx="290">
                  <c:v>7.9846153846153847</c:v>
                </c:pt>
                <c:pt idx="291">
                  <c:v>8.0307692307692307</c:v>
                </c:pt>
                <c:pt idx="292">
                  <c:v>8.0769230769230766</c:v>
                </c:pt>
                <c:pt idx="293">
                  <c:v>8.1230769230769226</c:v>
                </c:pt>
                <c:pt idx="294">
                  <c:v>8.1692307692307686</c:v>
                </c:pt>
                <c:pt idx="295">
                  <c:v>8.2153846153846146</c:v>
                </c:pt>
                <c:pt idx="296">
                  <c:v>8.2615384615384606</c:v>
                </c:pt>
                <c:pt idx="297">
                  <c:v>8.3076923076923084</c:v>
                </c:pt>
                <c:pt idx="298">
                  <c:v>8.3538461538461544</c:v>
                </c:pt>
                <c:pt idx="299">
                  <c:v>8.4</c:v>
                </c:pt>
                <c:pt idx="300">
                  <c:v>8.4461538461538463</c:v>
                </c:pt>
                <c:pt idx="301">
                  <c:v>8.4923076923076923</c:v>
                </c:pt>
                <c:pt idx="302">
                  <c:v>8.5384615384615383</c:v>
                </c:pt>
                <c:pt idx="303">
                  <c:v>8.5846153846153843</c:v>
                </c:pt>
                <c:pt idx="304">
                  <c:v>8.6307692307692303</c:v>
                </c:pt>
                <c:pt idx="305">
                  <c:v>8.6769230769230763</c:v>
                </c:pt>
                <c:pt idx="306">
                  <c:v>8.7230769230769223</c:v>
                </c:pt>
                <c:pt idx="307">
                  <c:v>8.7692307692307683</c:v>
                </c:pt>
                <c:pt idx="308">
                  <c:v>8.8153846153846143</c:v>
                </c:pt>
                <c:pt idx="309">
                  <c:v>8.8615384615384603</c:v>
                </c:pt>
                <c:pt idx="310">
                  <c:v>8.9076923076923062</c:v>
                </c:pt>
                <c:pt idx="311">
                  <c:v>8.9538461538461522</c:v>
                </c:pt>
                <c:pt idx="312">
                  <c:v>9.1999999999999993</c:v>
                </c:pt>
                <c:pt idx="313">
                  <c:v>9.2461538461538471</c:v>
                </c:pt>
                <c:pt idx="314">
                  <c:v>9.292307692307693</c:v>
                </c:pt>
                <c:pt idx="315">
                  <c:v>9.338461538461539</c:v>
                </c:pt>
                <c:pt idx="316">
                  <c:v>9.384615384615385</c:v>
                </c:pt>
                <c:pt idx="317">
                  <c:v>9.430769230769231</c:v>
                </c:pt>
                <c:pt idx="318">
                  <c:v>9.476923076923077</c:v>
                </c:pt>
                <c:pt idx="319">
                  <c:v>9.523076923076923</c:v>
                </c:pt>
                <c:pt idx="320">
                  <c:v>9.569230769230769</c:v>
                </c:pt>
                <c:pt idx="321">
                  <c:v>9.6153846153846168</c:v>
                </c:pt>
                <c:pt idx="322">
                  <c:v>9.6615384615384627</c:v>
                </c:pt>
                <c:pt idx="323">
                  <c:v>9.7076923076923087</c:v>
                </c:pt>
                <c:pt idx="324">
                  <c:v>9.7538461538461547</c:v>
                </c:pt>
                <c:pt idx="325">
                  <c:v>9.8000000000000007</c:v>
                </c:pt>
                <c:pt idx="326">
                  <c:v>9.8461538461538467</c:v>
                </c:pt>
                <c:pt idx="327">
                  <c:v>9.8923076923076927</c:v>
                </c:pt>
                <c:pt idx="328">
                  <c:v>9.9384615384615387</c:v>
                </c:pt>
                <c:pt idx="329">
                  <c:v>9.9846153846153847</c:v>
                </c:pt>
                <c:pt idx="330">
                  <c:v>10.030769230769232</c:v>
                </c:pt>
                <c:pt idx="331">
                  <c:v>10.076923076923078</c:v>
                </c:pt>
                <c:pt idx="332">
                  <c:v>10.123076923076924</c:v>
                </c:pt>
                <c:pt idx="333">
                  <c:v>10.16923076923077</c:v>
                </c:pt>
                <c:pt idx="334">
                  <c:v>10.215384615384616</c:v>
                </c:pt>
                <c:pt idx="335">
                  <c:v>10.261538461538462</c:v>
                </c:pt>
                <c:pt idx="336">
                  <c:v>10.307692307692308</c:v>
                </c:pt>
                <c:pt idx="337">
                  <c:v>10.353846153846154</c:v>
                </c:pt>
                <c:pt idx="338">
                  <c:v>10.400000000000002</c:v>
                </c:pt>
                <c:pt idx="339">
                  <c:v>10.446153846153848</c:v>
                </c:pt>
                <c:pt idx="340">
                  <c:v>10.492307692307694</c:v>
                </c:pt>
                <c:pt idx="341">
                  <c:v>10.53846153846154</c:v>
                </c:pt>
                <c:pt idx="342">
                  <c:v>10.584615384615386</c:v>
                </c:pt>
                <c:pt idx="343">
                  <c:v>10.630769230769232</c:v>
                </c:pt>
                <c:pt idx="344">
                  <c:v>10.676923076923078</c:v>
                </c:pt>
                <c:pt idx="345">
                  <c:v>10.723076923076924</c:v>
                </c:pt>
                <c:pt idx="346">
                  <c:v>10.76923076923077</c:v>
                </c:pt>
                <c:pt idx="347">
                  <c:v>10.815384615384616</c:v>
                </c:pt>
                <c:pt idx="348">
                  <c:v>10.861538461538462</c:v>
                </c:pt>
                <c:pt idx="349">
                  <c:v>10.907692307692308</c:v>
                </c:pt>
                <c:pt idx="350">
                  <c:v>10.953846153846154</c:v>
                </c:pt>
                <c:pt idx="351">
                  <c:v>11.1</c:v>
                </c:pt>
                <c:pt idx="352">
                  <c:v>11.146153846153846</c:v>
                </c:pt>
                <c:pt idx="353">
                  <c:v>11.192307692307692</c:v>
                </c:pt>
                <c:pt idx="354">
                  <c:v>11.238461538461539</c:v>
                </c:pt>
                <c:pt idx="355">
                  <c:v>11.284615384615385</c:v>
                </c:pt>
                <c:pt idx="356">
                  <c:v>11.330769230769231</c:v>
                </c:pt>
                <c:pt idx="357">
                  <c:v>11.376923076923077</c:v>
                </c:pt>
                <c:pt idx="358">
                  <c:v>11.423076923076923</c:v>
                </c:pt>
                <c:pt idx="359">
                  <c:v>11.469230769230769</c:v>
                </c:pt>
                <c:pt idx="360">
                  <c:v>11.515384615384615</c:v>
                </c:pt>
                <c:pt idx="361">
                  <c:v>11.561538461538461</c:v>
                </c:pt>
                <c:pt idx="362">
                  <c:v>11.607692307692309</c:v>
                </c:pt>
                <c:pt idx="363">
                  <c:v>11.653846153846155</c:v>
                </c:pt>
                <c:pt idx="364">
                  <c:v>11.700000000000001</c:v>
                </c:pt>
                <c:pt idx="365">
                  <c:v>11.746153846153847</c:v>
                </c:pt>
                <c:pt idx="366">
                  <c:v>11.792307692307693</c:v>
                </c:pt>
                <c:pt idx="367">
                  <c:v>11.838461538461539</c:v>
                </c:pt>
                <c:pt idx="368">
                  <c:v>11.884615384615385</c:v>
                </c:pt>
                <c:pt idx="369">
                  <c:v>11.930769230769231</c:v>
                </c:pt>
                <c:pt idx="370">
                  <c:v>11.976923076923077</c:v>
                </c:pt>
                <c:pt idx="371">
                  <c:v>12.023076923076923</c:v>
                </c:pt>
                <c:pt idx="372">
                  <c:v>12.069230769230769</c:v>
                </c:pt>
                <c:pt idx="373">
                  <c:v>12.115384615384615</c:v>
                </c:pt>
                <c:pt idx="374">
                  <c:v>12.161538461538461</c:v>
                </c:pt>
                <c:pt idx="375">
                  <c:v>12.207692307692307</c:v>
                </c:pt>
                <c:pt idx="376">
                  <c:v>12.253846153846153</c:v>
                </c:pt>
                <c:pt idx="377">
                  <c:v>12.299999999999999</c:v>
                </c:pt>
                <c:pt idx="378">
                  <c:v>12.346153846153847</c:v>
                </c:pt>
                <c:pt idx="379">
                  <c:v>12.392307692307693</c:v>
                </c:pt>
                <c:pt idx="380">
                  <c:v>12.438461538461539</c:v>
                </c:pt>
                <c:pt idx="381">
                  <c:v>12.484615384615385</c:v>
                </c:pt>
                <c:pt idx="382">
                  <c:v>12.530769230769231</c:v>
                </c:pt>
                <c:pt idx="383">
                  <c:v>12.576923076923077</c:v>
                </c:pt>
                <c:pt idx="384">
                  <c:v>12.623076923076923</c:v>
                </c:pt>
                <c:pt idx="385">
                  <c:v>12.669230769230769</c:v>
                </c:pt>
                <c:pt idx="386">
                  <c:v>12.715384615384616</c:v>
                </c:pt>
                <c:pt idx="387">
                  <c:v>12.761538461538462</c:v>
                </c:pt>
                <c:pt idx="388">
                  <c:v>12.807692307692308</c:v>
                </c:pt>
                <c:pt idx="389">
                  <c:v>12.853846153846154</c:v>
                </c:pt>
                <c:pt idx="390">
                  <c:v>12.9</c:v>
                </c:pt>
              </c:numCache>
            </c:numRef>
          </c:xVal>
          <c:yVal>
            <c:numRef>
              <c:f>'Tightening Episodes'!$N$7:$N$397</c:f>
              <c:numCache>
                <c:formatCode>General</c:formatCode>
                <c:ptCount val="391"/>
                <c:pt idx="0">
                  <c:v>0</c:v>
                </c:pt>
                <c:pt idx="1">
                  <c:v>4.1333333333335442E-3</c:v>
                </c:pt>
                <c:pt idx="2">
                  <c:v>1.1488888888889104E-2</c:v>
                </c:pt>
                <c:pt idx="3">
                  <c:v>1.7400000000000082E-2</c:v>
                </c:pt>
                <c:pt idx="4">
                  <c:v>1.962222222222243E-2</c:v>
                </c:pt>
                <c:pt idx="5">
                  <c:v>9.6666666666667123E-3</c:v>
                </c:pt>
                <c:pt idx="6">
                  <c:v>3.6777777777777798E-2</c:v>
                </c:pt>
                <c:pt idx="7">
                  <c:v>5.6722222222221896E-2</c:v>
                </c:pt>
                <c:pt idx="8">
                  <c:v>6.9455555555555604E-2</c:v>
                </c:pt>
                <c:pt idx="9">
                  <c:v>0.10538888888888875</c:v>
                </c:pt>
                <c:pt idx="10">
                  <c:v>0.10622222222222222</c:v>
                </c:pt>
                <c:pt idx="11">
                  <c:v>0.11476666666666668</c:v>
                </c:pt>
                <c:pt idx="12">
                  <c:v>0.10394444444444462</c:v>
                </c:pt>
                <c:pt idx="13">
                  <c:v>8.2955555555555227E-2</c:v>
                </c:pt>
                <c:pt idx="14">
                  <c:v>9.9944444444444613E-2</c:v>
                </c:pt>
                <c:pt idx="15">
                  <c:v>0.1060222222222218</c:v>
                </c:pt>
                <c:pt idx="16">
                  <c:v>0.12205555555555581</c:v>
                </c:pt>
                <c:pt idx="17">
                  <c:v>0.13441111111111104</c:v>
                </c:pt>
                <c:pt idx="18">
                  <c:v>0.13996666666666657</c:v>
                </c:pt>
                <c:pt idx="19">
                  <c:v>0.13609999999999989</c:v>
                </c:pt>
                <c:pt idx="20">
                  <c:v>0.11943333333333328</c:v>
                </c:pt>
                <c:pt idx="21">
                  <c:v>0.10344444444444445</c:v>
                </c:pt>
                <c:pt idx="22">
                  <c:v>0.1072555555555561</c:v>
                </c:pt>
                <c:pt idx="23">
                  <c:v>9.5077777777777595E-2</c:v>
                </c:pt>
                <c:pt idx="24">
                  <c:v>0.11362222222222185</c:v>
                </c:pt>
                <c:pt idx="25">
                  <c:v>0.12135555555555522</c:v>
                </c:pt>
                <c:pt idx="26">
                  <c:v>0.13507777777777763</c:v>
                </c:pt>
                <c:pt idx="27">
                  <c:v>0.12287777777777764</c:v>
                </c:pt>
                <c:pt idx="28">
                  <c:v>0.13067777777777767</c:v>
                </c:pt>
                <c:pt idx="29">
                  <c:v>0.11862222222222218</c:v>
                </c:pt>
                <c:pt idx="30">
                  <c:v>8.8255555555555532E-2</c:v>
                </c:pt>
                <c:pt idx="31">
                  <c:v>9.4355555555555526E-2</c:v>
                </c:pt>
                <c:pt idx="32">
                  <c:v>8.7688888888889149E-2</c:v>
                </c:pt>
                <c:pt idx="33">
                  <c:v>9.8333333333333162E-2</c:v>
                </c:pt>
                <c:pt idx="34">
                  <c:v>0.10319999999999974</c:v>
                </c:pt>
                <c:pt idx="35">
                  <c:v>0.11215555555555534</c:v>
                </c:pt>
                <c:pt idx="36">
                  <c:v>8.8966666666666638E-2</c:v>
                </c:pt>
                <c:pt idx="37">
                  <c:v>5.0244444444444536E-2</c:v>
                </c:pt>
                <c:pt idx="38">
                  <c:v>4.0266666666666895E-2</c:v>
                </c:pt>
                <c:pt idx="39">
                  <c:v>2.852222222222256E-2</c:v>
                </c:pt>
                <c:pt idx="40">
                  <c:v>7.1366666666667022E-2</c:v>
                </c:pt>
                <c:pt idx="41">
                  <c:v>7.2477777777777863E-2</c:v>
                </c:pt>
                <c:pt idx="42">
                  <c:v>8.8100000000000067E-2</c:v>
                </c:pt>
                <c:pt idx="43">
                  <c:v>0.1211444444444445</c:v>
                </c:pt>
                <c:pt idx="44">
                  <c:v>0.13794444444444443</c:v>
                </c:pt>
                <c:pt idx="45">
                  <c:v>0.13076666666666714</c:v>
                </c:pt>
                <c:pt idx="46">
                  <c:v>0.13418888888888914</c:v>
                </c:pt>
                <c:pt idx="47">
                  <c:v>0.1203333333333334</c:v>
                </c:pt>
                <c:pt idx="48">
                  <c:v>0.14421111111111129</c:v>
                </c:pt>
                <c:pt idx="49">
                  <c:v>0.17993333333333306</c:v>
                </c:pt>
                <c:pt idx="50">
                  <c:v>0.17600000000000016</c:v>
                </c:pt>
                <c:pt idx="51">
                  <c:v>0.17600000000000016</c:v>
                </c:pt>
                <c:pt idx="52">
                  <c:v>0.15791111111111089</c:v>
                </c:pt>
                <c:pt idx="53">
                  <c:v>0.16367777777777803</c:v>
                </c:pt>
                <c:pt idx="54">
                  <c:v>0.15326666666666666</c:v>
                </c:pt>
                <c:pt idx="55">
                  <c:v>0.1450111111111112</c:v>
                </c:pt>
                <c:pt idx="56">
                  <c:v>0.14299999999999979</c:v>
                </c:pt>
                <c:pt idx="57">
                  <c:v>0.10448888888888863</c:v>
                </c:pt>
                <c:pt idx="58">
                  <c:v>0.11616666666666653</c:v>
                </c:pt>
                <c:pt idx="59">
                  <c:v>0.10695555555555591</c:v>
                </c:pt>
                <c:pt idx="60">
                  <c:v>0.14031111111111105</c:v>
                </c:pt>
                <c:pt idx="61">
                  <c:v>0.14964444444444469</c:v>
                </c:pt>
                <c:pt idx="62">
                  <c:v>0.15090000000000003</c:v>
                </c:pt>
                <c:pt idx="63">
                  <c:v>0.12756666666666661</c:v>
                </c:pt>
                <c:pt idx="64">
                  <c:v>0.14088888888888906</c:v>
                </c:pt>
                <c:pt idx="65">
                  <c:v>0.15218888888888893</c:v>
                </c:pt>
                <c:pt idx="66">
                  <c:v>0.1403888888888889</c:v>
                </c:pt>
                <c:pt idx="67">
                  <c:v>0.1399777777777782</c:v>
                </c:pt>
                <c:pt idx="68">
                  <c:v>0.12603333333333344</c:v>
                </c:pt>
                <c:pt idx="69">
                  <c:v>0.13092222222222238</c:v>
                </c:pt>
                <c:pt idx="70">
                  <c:v>0.11579999999999968</c:v>
                </c:pt>
                <c:pt idx="71">
                  <c:v>0.122322222222222</c:v>
                </c:pt>
                <c:pt idx="72">
                  <c:v>0.122322222222222</c:v>
                </c:pt>
                <c:pt idx="73">
                  <c:v>0.10937777777777802</c:v>
                </c:pt>
                <c:pt idx="74">
                  <c:v>0.11786666666666656</c:v>
                </c:pt>
                <c:pt idx="75">
                  <c:v>0.12842222222222199</c:v>
                </c:pt>
                <c:pt idx="76">
                  <c:v>0.12697777777777786</c:v>
                </c:pt>
                <c:pt idx="77">
                  <c:v>0.12137777777777758</c:v>
                </c:pt>
                <c:pt idx="78">
                  <c:v>0.16843333333333321</c:v>
                </c:pt>
                <c:pt idx="79">
                  <c:v>0.18858888888888892</c:v>
                </c:pt>
                <c:pt idx="80">
                  <c:v>0.20787777777777761</c:v>
                </c:pt>
                <c:pt idx="81">
                  <c:v>0.22742222222222219</c:v>
                </c:pt>
                <c:pt idx="82">
                  <c:v>0.25046666666666662</c:v>
                </c:pt>
                <c:pt idx="83">
                  <c:v>0.28053333333333308</c:v>
                </c:pt>
                <c:pt idx="84">
                  <c:v>0.25981111111111099</c:v>
                </c:pt>
                <c:pt idx="85">
                  <c:v>0.25575555555555507</c:v>
                </c:pt>
                <c:pt idx="86">
                  <c:v>0.25190000000000001</c:v>
                </c:pt>
                <c:pt idx="87">
                  <c:v>0.28788888888888886</c:v>
                </c:pt>
                <c:pt idx="88">
                  <c:v>0.29677777777777825</c:v>
                </c:pt>
                <c:pt idx="89">
                  <c:v>0.3340111111111117</c:v>
                </c:pt>
                <c:pt idx="90">
                  <c:v>0.32576666666666654</c:v>
                </c:pt>
                <c:pt idx="91">
                  <c:v>0.3365555555555555</c:v>
                </c:pt>
                <c:pt idx="92">
                  <c:v>0.33662222222222216</c:v>
                </c:pt>
                <c:pt idx="93">
                  <c:v>0.36241111111111124</c:v>
                </c:pt>
                <c:pt idx="94">
                  <c:v>0.37959999999999994</c:v>
                </c:pt>
                <c:pt idx="95">
                  <c:v>0.40379999999999994</c:v>
                </c:pt>
                <c:pt idx="96">
                  <c:v>0.41974444444444448</c:v>
                </c:pt>
                <c:pt idx="97">
                  <c:v>0.43020000000000014</c:v>
                </c:pt>
                <c:pt idx="98">
                  <c:v>0.43950000000000022</c:v>
                </c:pt>
                <c:pt idx="99">
                  <c:v>0.43141111111111163</c:v>
                </c:pt>
                <c:pt idx="100">
                  <c:v>0.41429999999999989</c:v>
                </c:pt>
                <c:pt idx="101">
                  <c:v>0.45517777777777813</c:v>
                </c:pt>
                <c:pt idx="102">
                  <c:v>0.52094444444444443</c:v>
                </c:pt>
                <c:pt idx="103">
                  <c:v>0.51958888888888888</c:v>
                </c:pt>
                <c:pt idx="104">
                  <c:v>0.53607777777777788</c:v>
                </c:pt>
                <c:pt idx="105">
                  <c:v>0.52400000000000002</c:v>
                </c:pt>
                <c:pt idx="106">
                  <c:v>0.57867777777777762</c:v>
                </c:pt>
                <c:pt idx="107">
                  <c:v>0.59965555555555561</c:v>
                </c:pt>
                <c:pt idx="108">
                  <c:v>0.63466666666666649</c:v>
                </c:pt>
                <c:pt idx="109">
                  <c:v>0.65343333333333353</c:v>
                </c:pt>
                <c:pt idx="110">
                  <c:v>0.65656666666666652</c:v>
                </c:pt>
                <c:pt idx="111">
                  <c:v>0.64753333333333352</c:v>
                </c:pt>
                <c:pt idx="112">
                  <c:v>0.63712222222222259</c:v>
                </c:pt>
                <c:pt idx="113">
                  <c:v>0.64378888888888852</c:v>
                </c:pt>
                <c:pt idx="114">
                  <c:v>0.660911111111111</c:v>
                </c:pt>
                <c:pt idx="115">
                  <c:v>0.6780999999999997</c:v>
                </c:pt>
                <c:pt idx="116">
                  <c:v>0.69812222222222253</c:v>
                </c:pt>
                <c:pt idx="117">
                  <c:v>0.67572222222222189</c:v>
                </c:pt>
                <c:pt idx="118">
                  <c:v>0.65193333333333348</c:v>
                </c:pt>
                <c:pt idx="119">
                  <c:v>0.61536666666666662</c:v>
                </c:pt>
                <c:pt idx="120">
                  <c:v>0.66319999999999979</c:v>
                </c:pt>
                <c:pt idx="121">
                  <c:v>0.66117777777777764</c:v>
                </c:pt>
                <c:pt idx="122">
                  <c:v>0.64074444444444456</c:v>
                </c:pt>
                <c:pt idx="123">
                  <c:v>0.68597777777777802</c:v>
                </c:pt>
                <c:pt idx="124">
                  <c:v>0.73271111111111109</c:v>
                </c:pt>
                <c:pt idx="125">
                  <c:v>0.77366666666666672</c:v>
                </c:pt>
                <c:pt idx="126">
                  <c:v>0.81253333333333311</c:v>
                </c:pt>
                <c:pt idx="127">
                  <c:v>0.8210888888888892</c:v>
                </c:pt>
                <c:pt idx="128">
                  <c:v>0.9004444444444446</c:v>
                </c:pt>
                <c:pt idx="129">
                  <c:v>0.92365555555555545</c:v>
                </c:pt>
                <c:pt idx="130">
                  <c:v>0.92143333333333333</c:v>
                </c:pt>
                <c:pt idx="131">
                  <c:v>0.88827777777777817</c:v>
                </c:pt>
                <c:pt idx="132">
                  <c:v>0.86285555555555549</c:v>
                </c:pt>
                <c:pt idx="133">
                  <c:v>0.94722222222222197</c:v>
                </c:pt>
                <c:pt idx="134">
                  <c:v>0.97296666666666631</c:v>
                </c:pt>
                <c:pt idx="135">
                  <c:v>0.95310000000000006</c:v>
                </c:pt>
                <c:pt idx="136">
                  <c:v>0.95451111111111153</c:v>
                </c:pt>
                <c:pt idx="137">
                  <c:v>0.98586666666666645</c:v>
                </c:pt>
                <c:pt idx="138">
                  <c:v>1.0195888888888889</c:v>
                </c:pt>
                <c:pt idx="139">
                  <c:v>0.99323333333333386</c:v>
                </c:pt>
                <c:pt idx="140">
                  <c:v>0.96391111111111094</c:v>
                </c:pt>
                <c:pt idx="141">
                  <c:v>0.96028888888888897</c:v>
                </c:pt>
                <c:pt idx="142">
                  <c:v>0.96430000000000016</c:v>
                </c:pt>
                <c:pt idx="143">
                  <c:v>0.96858888888888872</c:v>
                </c:pt>
                <c:pt idx="144">
                  <c:v>1.0156555555555555</c:v>
                </c:pt>
                <c:pt idx="145">
                  <c:v>1.0554444444444444</c:v>
                </c:pt>
                <c:pt idx="146">
                  <c:v>1.097488888888889</c:v>
                </c:pt>
                <c:pt idx="147">
                  <c:v>1.1290666666666667</c:v>
                </c:pt>
                <c:pt idx="148">
                  <c:v>1.1919666666666666</c:v>
                </c:pt>
                <c:pt idx="149">
                  <c:v>1.1896444444444447</c:v>
                </c:pt>
                <c:pt idx="150">
                  <c:v>1.1774333333333331</c:v>
                </c:pt>
                <c:pt idx="151">
                  <c:v>1.2146111111111111</c:v>
                </c:pt>
                <c:pt idx="152">
                  <c:v>1.2357222222222219</c:v>
                </c:pt>
                <c:pt idx="153">
                  <c:v>1.2578666666666667</c:v>
                </c:pt>
                <c:pt idx="154">
                  <c:v>1.2941888888888884</c:v>
                </c:pt>
                <c:pt idx="155">
                  <c:v>1.2674888888888889</c:v>
                </c:pt>
                <c:pt idx="156">
                  <c:v>1.3035333333333332</c:v>
                </c:pt>
                <c:pt idx="157">
                  <c:v>1.322888888888889</c:v>
                </c:pt>
                <c:pt idx="158">
                  <c:v>1.3406222222222217</c:v>
                </c:pt>
                <c:pt idx="159">
                  <c:v>1.3408777777777781</c:v>
                </c:pt>
                <c:pt idx="160">
                  <c:v>1.3758777777777778</c:v>
                </c:pt>
                <c:pt idx="161">
                  <c:v>1.3855333333333335</c:v>
                </c:pt>
                <c:pt idx="162">
                  <c:v>1.4209222222222224</c:v>
                </c:pt>
                <c:pt idx="163">
                  <c:v>1.4824444444444445</c:v>
                </c:pt>
                <c:pt idx="164">
                  <c:v>1.4737444444444443</c:v>
                </c:pt>
                <c:pt idx="165">
                  <c:v>1.5207333333333337</c:v>
                </c:pt>
                <c:pt idx="166">
                  <c:v>1.5766666666666667</c:v>
                </c:pt>
                <c:pt idx="167">
                  <c:v>1.5974888888888885</c:v>
                </c:pt>
                <c:pt idx="168">
                  <c:v>1.6408555555555555</c:v>
                </c:pt>
                <c:pt idx="169">
                  <c:v>1.6259222222222225</c:v>
                </c:pt>
                <c:pt idx="170">
                  <c:v>1.6086555555555559</c:v>
                </c:pt>
                <c:pt idx="171">
                  <c:v>1.5996888888888892</c:v>
                </c:pt>
                <c:pt idx="172">
                  <c:v>1.614066666666667</c:v>
                </c:pt>
                <c:pt idx="173">
                  <c:v>1.6213444444444445</c:v>
                </c:pt>
                <c:pt idx="174">
                  <c:v>1.6507111111111112</c:v>
                </c:pt>
                <c:pt idx="175">
                  <c:v>1.6626111111111106</c:v>
                </c:pt>
                <c:pt idx="176">
                  <c:v>1.6538222222222214</c:v>
                </c:pt>
                <c:pt idx="177">
                  <c:v>1.6324333333333336</c:v>
                </c:pt>
                <c:pt idx="178">
                  <c:v>1.6491000000000002</c:v>
                </c:pt>
                <c:pt idx="179">
                  <c:v>1.5988222222222226</c:v>
                </c:pt>
                <c:pt idx="180">
                  <c:v>1.5619111111111108</c:v>
                </c:pt>
                <c:pt idx="181">
                  <c:v>1.5225333333333335</c:v>
                </c:pt>
                <c:pt idx="182">
                  <c:v>1.4904111111111109</c:v>
                </c:pt>
                <c:pt idx="183">
                  <c:v>1.4937444444444443</c:v>
                </c:pt>
                <c:pt idx="184">
                  <c:v>1.527855555555556</c:v>
                </c:pt>
                <c:pt idx="185">
                  <c:v>1.5563888888888888</c:v>
                </c:pt>
                <c:pt idx="186">
                  <c:v>1.5508111111111114</c:v>
                </c:pt>
                <c:pt idx="187">
                  <c:v>1.5806444444444443</c:v>
                </c:pt>
                <c:pt idx="188">
                  <c:v>1.5806444444444443</c:v>
                </c:pt>
                <c:pt idx="189">
                  <c:v>1.6251333333333329</c:v>
                </c:pt>
                <c:pt idx="190">
                  <c:v>1.6222444444444446</c:v>
                </c:pt>
                <c:pt idx="191">
                  <c:v>1.6506111111111101</c:v>
                </c:pt>
                <c:pt idx="192">
                  <c:v>1.6714666666666664</c:v>
                </c:pt>
                <c:pt idx="193">
                  <c:v>1.7047999999999996</c:v>
                </c:pt>
                <c:pt idx="194">
                  <c:v>1.7631999999999999</c:v>
                </c:pt>
                <c:pt idx="195">
                  <c:v>1.9359999999999999</c:v>
                </c:pt>
                <c:pt idx="196">
                  <c:v>2.0033444444444442</c:v>
                </c:pt>
                <c:pt idx="197">
                  <c:v>2.0227555555555554</c:v>
                </c:pt>
                <c:pt idx="198">
                  <c:v>2.0453999999999999</c:v>
                </c:pt>
                <c:pt idx="199">
                  <c:v>2.0482444444444443</c:v>
                </c:pt>
                <c:pt idx="200">
                  <c:v>2.0604666666666662</c:v>
                </c:pt>
              </c:numCache>
            </c:numRef>
          </c:yVal>
          <c:smooth val="0"/>
          <c:extLst>
            <c:ext xmlns:c16="http://schemas.microsoft.com/office/drawing/2014/chart" uri="{C3380CC4-5D6E-409C-BE32-E72D297353CC}">
              <c16:uniqueId val="{00000005-56FA-42F9-B51A-ED81A02BFC2A}"/>
            </c:ext>
          </c:extLst>
        </c:ser>
        <c:dLbls>
          <c:showLegendKey val="0"/>
          <c:showVal val="0"/>
          <c:showCatName val="0"/>
          <c:showSerName val="0"/>
          <c:showPercent val="0"/>
          <c:showBubbleSize val="0"/>
        </c:dLbls>
        <c:axId val="1813835663"/>
        <c:axId val="1156034687"/>
      </c:scatterChart>
      <c:valAx>
        <c:axId val="1813835663"/>
        <c:scaling>
          <c:orientation val="minMax"/>
          <c:max val="12"/>
          <c:min val="-6"/>
        </c:scaling>
        <c:delete val="0"/>
        <c:axPos val="b"/>
        <c:numFmt formatCode="0" sourceLinked="0"/>
        <c:majorTickMark val="cross"/>
        <c:minorTickMark val="none"/>
        <c:tickLblPos val="low"/>
        <c:spPr>
          <a:noFill/>
          <a:ln w="12700" cap="flat" cmpd="sng" algn="ctr">
            <a:solidFill>
              <a:srgbClr val="000000"/>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156034687"/>
        <c:crossesAt val="0"/>
        <c:crossBetween val="midCat"/>
        <c:majorUnit val="1"/>
      </c:valAx>
      <c:valAx>
        <c:axId val="1156034687"/>
        <c:scaling>
          <c:orientation val="minMax"/>
        </c:scaling>
        <c:delete val="0"/>
        <c:axPos val="l"/>
        <c:numFmt formatCode="#,##0.0" sourceLinked="0"/>
        <c:majorTickMark val="in"/>
        <c:minorTickMark val="none"/>
        <c:tickLblPos val="low"/>
        <c:spPr>
          <a:noFill/>
          <a:ln w="12700">
            <a:solidFill>
              <a:srgbClr val="000000"/>
            </a:solidFill>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813835663"/>
        <c:crossesAt val="-6"/>
        <c:crossBetween val="midCat"/>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a:solidFill>
            <a:schemeClr val="tx1"/>
          </a:solidFill>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r>
              <a:rPr lang="en-US" b="1" dirty="0">
                <a:solidFill>
                  <a:schemeClr val="tx1"/>
                </a:solidFill>
                <a:latin typeface="IBM Plex Sans" panose="020B0503050203000203" pitchFamily="34" charset="0"/>
              </a:rPr>
              <a:t>10-Year</a:t>
            </a:r>
            <a:r>
              <a:rPr lang="en-US" b="1" baseline="0" dirty="0">
                <a:solidFill>
                  <a:schemeClr val="tx1"/>
                </a:solidFill>
                <a:latin typeface="IBM Plex Sans" panose="020B0503050203000203" pitchFamily="34" charset="0"/>
              </a:rPr>
              <a:t> U.S. Treasury Inflation-Protected Security</a:t>
            </a:r>
            <a:br>
              <a:rPr lang="en-US" b="1" baseline="0" dirty="0">
                <a:solidFill>
                  <a:schemeClr val="tx1"/>
                </a:solidFill>
                <a:latin typeface="IBM Plex Sans" panose="020B0503050203000203" pitchFamily="34" charset="0"/>
              </a:rPr>
            </a:br>
            <a:r>
              <a:rPr lang="en-US" sz="1200" b="1" baseline="0" dirty="0">
                <a:solidFill>
                  <a:schemeClr val="tx1"/>
                </a:solidFill>
                <a:latin typeface="IBM Plex Sans" panose="020B0503050203000203" pitchFamily="34" charset="0"/>
              </a:rPr>
              <a:t>(Implied Inflation Breakeven Rate)</a:t>
            </a:r>
            <a:endParaRPr lang="en-US" sz="1200" b="1" dirty="0">
              <a:solidFill>
                <a:schemeClr val="tx1"/>
              </a:solidFill>
              <a:latin typeface="IBM Plex Sans" panose="020B0503050203000203" pitchFamily="34" charset="0"/>
            </a:endParaRPr>
          </a:p>
        </c:rich>
      </c:tx>
      <c:layout>
        <c:manualLayout>
          <c:xMode val="edge"/>
          <c:yMode val="edge"/>
          <c:x val="0.15478084011561313"/>
          <c:y val="2.00937224169044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endParaRPr lang="en-US"/>
        </a:p>
      </c:txPr>
    </c:title>
    <c:autoTitleDeleted val="0"/>
    <c:plotArea>
      <c:layout/>
      <c:lineChart>
        <c:grouping val="standard"/>
        <c:varyColors val="0"/>
        <c:ser>
          <c:idx val="0"/>
          <c:order val="0"/>
          <c:tx>
            <c:strRef>
              <c:f>Sheet1!$B$3</c:f>
              <c:strCache>
                <c:ptCount val="1"/>
                <c:pt idx="0">
                  <c:v>Last Price</c:v>
                </c:pt>
              </c:strCache>
            </c:strRef>
          </c:tx>
          <c:spPr>
            <a:ln w="28575" cap="rnd">
              <a:solidFill>
                <a:srgbClr val="009BAB"/>
              </a:solidFill>
              <a:round/>
            </a:ln>
            <a:effectLst/>
          </c:spPr>
          <c:marker>
            <c:symbol val="none"/>
          </c:marker>
          <c:cat>
            <c:numRef>
              <c:f>Sheet1!$A$4:$A$1686</c:f>
              <c:numCache>
                <c:formatCode>m/d/yyyy</c:formatCode>
                <c:ptCount val="1683"/>
                <c:pt idx="0">
                  <c:v>44826</c:v>
                </c:pt>
                <c:pt idx="1">
                  <c:v>44825</c:v>
                </c:pt>
                <c:pt idx="2">
                  <c:v>44824</c:v>
                </c:pt>
                <c:pt idx="3">
                  <c:v>44823</c:v>
                </c:pt>
                <c:pt idx="4">
                  <c:v>44820</c:v>
                </c:pt>
                <c:pt idx="5">
                  <c:v>44819</c:v>
                </c:pt>
                <c:pt idx="6">
                  <c:v>44818</c:v>
                </c:pt>
                <c:pt idx="7">
                  <c:v>44817</c:v>
                </c:pt>
                <c:pt idx="8">
                  <c:v>44816</c:v>
                </c:pt>
                <c:pt idx="9">
                  <c:v>44813</c:v>
                </c:pt>
                <c:pt idx="10">
                  <c:v>44812</c:v>
                </c:pt>
                <c:pt idx="11">
                  <c:v>44811</c:v>
                </c:pt>
                <c:pt idx="12">
                  <c:v>44810</c:v>
                </c:pt>
                <c:pt idx="13">
                  <c:v>44806</c:v>
                </c:pt>
                <c:pt idx="14">
                  <c:v>44805</c:v>
                </c:pt>
                <c:pt idx="15">
                  <c:v>44804</c:v>
                </c:pt>
                <c:pt idx="16">
                  <c:v>44803</c:v>
                </c:pt>
                <c:pt idx="17">
                  <c:v>44802</c:v>
                </c:pt>
                <c:pt idx="18">
                  <c:v>44799</c:v>
                </c:pt>
                <c:pt idx="19">
                  <c:v>44798</c:v>
                </c:pt>
                <c:pt idx="20">
                  <c:v>44797</c:v>
                </c:pt>
                <c:pt idx="21">
                  <c:v>44796</c:v>
                </c:pt>
                <c:pt idx="22">
                  <c:v>44795</c:v>
                </c:pt>
                <c:pt idx="23">
                  <c:v>44792</c:v>
                </c:pt>
                <c:pt idx="24">
                  <c:v>44791</c:v>
                </c:pt>
                <c:pt idx="25">
                  <c:v>44790</c:v>
                </c:pt>
                <c:pt idx="26">
                  <c:v>44789</c:v>
                </c:pt>
                <c:pt idx="27">
                  <c:v>44788</c:v>
                </c:pt>
                <c:pt idx="28">
                  <c:v>44785</c:v>
                </c:pt>
                <c:pt idx="29">
                  <c:v>44784</c:v>
                </c:pt>
                <c:pt idx="30">
                  <c:v>44783</c:v>
                </c:pt>
                <c:pt idx="31">
                  <c:v>44782</c:v>
                </c:pt>
                <c:pt idx="32">
                  <c:v>44781</c:v>
                </c:pt>
                <c:pt idx="33">
                  <c:v>44778</c:v>
                </c:pt>
                <c:pt idx="34">
                  <c:v>44777</c:v>
                </c:pt>
                <c:pt idx="35">
                  <c:v>44776</c:v>
                </c:pt>
                <c:pt idx="36">
                  <c:v>44775</c:v>
                </c:pt>
                <c:pt idx="37">
                  <c:v>44774</c:v>
                </c:pt>
                <c:pt idx="38">
                  <c:v>44771</c:v>
                </c:pt>
                <c:pt idx="39">
                  <c:v>44770</c:v>
                </c:pt>
                <c:pt idx="40">
                  <c:v>44769</c:v>
                </c:pt>
                <c:pt idx="41">
                  <c:v>44768</c:v>
                </c:pt>
                <c:pt idx="42">
                  <c:v>44767</c:v>
                </c:pt>
                <c:pt idx="43">
                  <c:v>44764</c:v>
                </c:pt>
                <c:pt idx="44">
                  <c:v>44763</c:v>
                </c:pt>
                <c:pt idx="45">
                  <c:v>44762</c:v>
                </c:pt>
                <c:pt idx="46">
                  <c:v>44761</c:v>
                </c:pt>
                <c:pt idx="47">
                  <c:v>44760</c:v>
                </c:pt>
                <c:pt idx="48">
                  <c:v>44757</c:v>
                </c:pt>
                <c:pt idx="49">
                  <c:v>44756</c:v>
                </c:pt>
                <c:pt idx="50">
                  <c:v>44755</c:v>
                </c:pt>
                <c:pt idx="51">
                  <c:v>44754</c:v>
                </c:pt>
                <c:pt idx="52">
                  <c:v>44753</c:v>
                </c:pt>
                <c:pt idx="53">
                  <c:v>44750</c:v>
                </c:pt>
                <c:pt idx="54">
                  <c:v>44749</c:v>
                </c:pt>
                <c:pt idx="55">
                  <c:v>44748</c:v>
                </c:pt>
                <c:pt idx="56">
                  <c:v>44747</c:v>
                </c:pt>
                <c:pt idx="57">
                  <c:v>44743</c:v>
                </c:pt>
                <c:pt idx="58">
                  <c:v>44742</c:v>
                </c:pt>
                <c:pt idx="59">
                  <c:v>44741</c:v>
                </c:pt>
                <c:pt idx="60">
                  <c:v>44740</c:v>
                </c:pt>
                <c:pt idx="61">
                  <c:v>44739</c:v>
                </c:pt>
                <c:pt idx="62">
                  <c:v>44736</c:v>
                </c:pt>
                <c:pt idx="63">
                  <c:v>44735</c:v>
                </c:pt>
                <c:pt idx="64">
                  <c:v>44734</c:v>
                </c:pt>
                <c:pt idx="65">
                  <c:v>44733</c:v>
                </c:pt>
                <c:pt idx="66">
                  <c:v>44729</c:v>
                </c:pt>
                <c:pt idx="67">
                  <c:v>44728</c:v>
                </c:pt>
                <c:pt idx="68">
                  <c:v>44727</c:v>
                </c:pt>
                <c:pt idx="69">
                  <c:v>44726</c:v>
                </c:pt>
                <c:pt idx="70">
                  <c:v>44725</c:v>
                </c:pt>
                <c:pt idx="71">
                  <c:v>44722</c:v>
                </c:pt>
                <c:pt idx="72">
                  <c:v>44721</c:v>
                </c:pt>
                <c:pt idx="73">
                  <c:v>44720</c:v>
                </c:pt>
                <c:pt idx="74">
                  <c:v>44719</c:v>
                </c:pt>
                <c:pt idx="75">
                  <c:v>44718</c:v>
                </c:pt>
                <c:pt idx="76">
                  <c:v>44715</c:v>
                </c:pt>
                <c:pt idx="77">
                  <c:v>44714</c:v>
                </c:pt>
                <c:pt idx="78">
                  <c:v>44713</c:v>
                </c:pt>
                <c:pt idx="79">
                  <c:v>44712</c:v>
                </c:pt>
                <c:pt idx="80">
                  <c:v>44708</c:v>
                </c:pt>
                <c:pt idx="81">
                  <c:v>44707</c:v>
                </c:pt>
                <c:pt idx="82">
                  <c:v>44706</c:v>
                </c:pt>
                <c:pt idx="83">
                  <c:v>44705</c:v>
                </c:pt>
                <c:pt idx="84">
                  <c:v>44704</c:v>
                </c:pt>
                <c:pt idx="85">
                  <c:v>44701</c:v>
                </c:pt>
                <c:pt idx="86">
                  <c:v>44700</c:v>
                </c:pt>
                <c:pt idx="87">
                  <c:v>44699</c:v>
                </c:pt>
                <c:pt idx="88">
                  <c:v>44698</c:v>
                </c:pt>
                <c:pt idx="89">
                  <c:v>44697</c:v>
                </c:pt>
                <c:pt idx="90">
                  <c:v>44694</c:v>
                </c:pt>
                <c:pt idx="91">
                  <c:v>44693</c:v>
                </c:pt>
                <c:pt idx="92">
                  <c:v>44692</c:v>
                </c:pt>
                <c:pt idx="93">
                  <c:v>44691</c:v>
                </c:pt>
                <c:pt idx="94">
                  <c:v>44690</c:v>
                </c:pt>
                <c:pt idx="95">
                  <c:v>44687</c:v>
                </c:pt>
                <c:pt idx="96">
                  <c:v>44686</c:v>
                </c:pt>
                <c:pt idx="97">
                  <c:v>44685</c:v>
                </c:pt>
                <c:pt idx="98">
                  <c:v>44684</c:v>
                </c:pt>
                <c:pt idx="99">
                  <c:v>44683</c:v>
                </c:pt>
                <c:pt idx="100">
                  <c:v>44680</c:v>
                </c:pt>
                <c:pt idx="101">
                  <c:v>44679</c:v>
                </c:pt>
                <c:pt idx="102">
                  <c:v>44678</c:v>
                </c:pt>
                <c:pt idx="103">
                  <c:v>44677</c:v>
                </c:pt>
                <c:pt idx="104">
                  <c:v>44676</c:v>
                </c:pt>
                <c:pt idx="105">
                  <c:v>44673</c:v>
                </c:pt>
                <c:pt idx="106">
                  <c:v>44672</c:v>
                </c:pt>
                <c:pt idx="107">
                  <c:v>44671</c:v>
                </c:pt>
                <c:pt idx="108">
                  <c:v>44670</c:v>
                </c:pt>
                <c:pt idx="109">
                  <c:v>44669</c:v>
                </c:pt>
                <c:pt idx="110">
                  <c:v>44665</c:v>
                </c:pt>
                <c:pt idx="111">
                  <c:v>44664</c:v>
                </c:pt>
                <c:pt idx="112">
                  <c:v>44663</c:v>
                </c:pt>
                <c:pt idx="113">
                  <c:v>44662</c:v>
                </c:pt>
                <c:pt idx="114">
                  <c:v>44659</c:v>
                </c:pt>
                <c:pt idx="115">
                  <c:v>44658</c:v>
                </c:pt>
                <c:pt idx="116">
                  <c:v>44657</c:v>
                </c:pt>
                <c:pt idx="117">
                  <c:v>44656</c:v>
                </c:pt>
                <c:pt idx="118">
                  <c:v>44655</c:v>
                </c:pt>
                <c:pt idx="119">
                  <c:v>44652</c:v>
                </c:pt>
                <c:pt idx="120">
                  <c:v>44651</c:v>
                </c:pt>
                <c:pt idx="121">
                  <c:v>44650</c:v>
                </c:pt>
                <c:pt idx="122">
                  <c:v>44649</c:v>
                </c:pt>
                <c:pt idx="123">
                  <c:v>44648</c:v>
                </c:pt>
                <c:pt idx="124">
                  <c:v>44645</c:v>
                </c:pt>
                <c:pt idx="125">
                  <c:v>44644</c:v>
                </c:pt>
                <c:pt idx="126">
                  <c:v>44643</c:v>
                </c:pt>
                <c:pt idx="127">
                  <c:v>44642</c:v>
                </c:pt>
                <c:pt idx="128">
                  <c:v>44641</c:v>
                </c:pt>
                <c:pt idx="129">
                  <c:v>44638</c:v>
                </c:pt>
                <c:pt idx="130">
                  <c:v>44637</c:v>
                </c:pt>
                <c:pt idx="131">
                  <c:v>44636</c:v>
                </c:pt>
                <c:pt idx="132">
                  <c:v>44635</c:v>
                </c:pt>
                <c:pt idx="133">
                  <c:v>44634</c:v>
                </c:pt>
                <c:pt idx="134">
                  <c:v>44631</c:v>
                </c:pt>
                <c:pt idx="135">
                  <c:v>44630</c:v>
                </c:pt>
                <c:pt idx="136">
                  <c:v>44629</c:v>
                </c:pt>
                <c:pt idx="137">
                  <c:v>44628</c:v>
                </c:pt>
                <c:pt idx="138">
                  <c:v>44627</c:v>
                </c:pt>
                <c:pt idx="139">
                  <c:v>44624</c:v>
                </c:pt>
                <c:pt idx="140">
                  <c:v>44623</c:v>
                </c:pt>
                <c:pt idx="141">
                  <c:v>44622</c:v>
                </c:pt>
                <c:pt idx="142">
                  <c:v>44621</c:v>
                </c:pt>
                <c:pt idx="143">
                  <c:v>44620</c:v>
                </c:pt>
                <c:pt idx="144">
                  <c:v>44617</c:v>
                </c:pt>
                <c:pt idx="145">
                  <c:v>44616</c:v>
                </c:pt>
                <c:pt idx="146">
                  <c:v>44615</c:v>
                </c:pt>
                <c:pt idx="147">
                  <c:v>44614</c:v>
                </c:pt>
                <c:pt idx="148">
                  <c:v>44610</c:v>
                </c:pt>
                <c:pt idx="149">
                  <c:v>44609</c:v>
                </c:pt>
                <c:pt idx="150">
                  <c:v>44608</c:v>
                </c:pt>
                <c:pt idx="151">
                  <c:v>44607</c:v>
                </c:pt>
                <c:pt idx="152">
                  <c:v>44606</c:v>
                </c:pt>
                <c:pt idx="153">
                  <c:v>44603</c:v>
                </c:pt>
                <c:pt idx="154">
                  <c:v>44602</c:v>
                </c:pt>
                <c:pt idx="155">
                  <c:v>44601</c:v>
                </c:pt>
                <c:pt idx="156">
                  <c:v>44600</c:v>
                </c:pt>
                <c:pt idx="157">
                  <c:v>44599</c:v>
                </c:pt>
                <c:pt idx="158">
                  <c:v>44596</c:v>
                </c:pt>
                <c:pt idx="159">
                  <c:v>44595</c:v>
                </c:pt>
                <c:pt idx="160">
                  <c:v>44594</c:v>
                </c:pt>
                <c:pt idx="161">
                  <c:v>44593</c:v>
                </c:pt>
                <c:pt idx="162">
                  <c:v>44592</c:v>
                </c:pt>
                <c:pt idx="163">
                  <c:v>44589</c:v>
                </c:pt>
                <c:pt idx="164">
                  <c:v>44588</c:v>
                </c:pt>
                <c:pt idx="165">
                  <c:v>44587</c:v>
                </c:pt>
                <c:pt idx="166">
                  <c:v>44586</c:v>
                </c:pt>
                <c:pt idx="167">
                  <c:v>44585</c:v>
                </c:pt>
                <c:pt idx="168">
                  <c:v>44582</c:v>
                </c:pt>
                <c:pt idx="169">
                  <c:v>44581</c:v>
                </c:pt>
                <c:pt idx="170">
                  <c:v>44580</c:v>
                </c:pt>
                <c:pt idx="171">
                  <c:v>44579</c:v>
                </c:pt>
                <c:pt idx="172">
                  <c:v>44575</c:v>
                </c:pt>
                <c:pt idx="173">
                  <c:v>44574</c:v>
                </c:pt>
                <c:pt idx="174">
                  <c:v>44573</c:v>
                </c:pt>
                <c:pt idx="175">
                  <c:v>44572</c:v>
                </c:pt>
                <c:pt idx="176">
                  <c:v>44571</c:v>
                </c:pt>
                <c:pt idx="177">
                  <c:v>44568</c:v>
                </c:pt>
                <c:pt idx="178">
                  <c:v>44567</c:v>
                </c:pt>
                <c:pt idx="179">
                  <c:v>44566</c:v>
                </c:pt>
                <c:pt idx="180">
                  <c:v>44565</c:v>
                </c:pt>
                <c:pt idx="181">
                  <c:v>44564</c:v>
                </c:pt>
                <c:pt idx="182">
                  <c:v>44561</c:v>
                </c:pt>
                <c:pt idx="183">
                  <c:v>44560</c:v>
                </c:pt>
                <c:pt idx="184">
                  <c:v>44559</c:v>
                </c:pt>
                <c:pt idx="185">
                  <c:v>44558</c:v>
                </c:pt>
                <c:pt idx="186">
                  <c:v>44557</c:v>
                </c:pt>
                <c:pt idx="187">
                  <c:v>44553</c:v>
                </c:pt>
                <c:pt idx="188">
                  <c:v>44552</c:v>
                </c:pt>
                <c:pt idx="189">
                  <c:v>44551</c:v>
                </c:pt>
                <c:pt idx="190">
                  <c:v>44550</c:v>
                </c:pt>
                <c:pt idx="191">
                  <c:v>44547</c:v>
                </c:pt>
                <c:pt idx="192">
                  <c:v>44546</c:v>
                </c:pt>
                <c:pt idx="193">
                  <c:v>44545</c:v>
                </c:pt>
                <c:pt idx="194">
                  <c:v>44544</c:v>
                </c:pt>
                <c:pt idx="195">
                  <c:v>44543</c:v>
                </c:pt>
                <c:pt idx="196">
                  <c:v>44540</c:v>
                </c:pt>
                <c:pt idx="197">
                  <c:v>44539</c:v>
                </c:pt>
                <c:pt idx="198">
                  <c:v>44538</c:v>
                </c:pt>
                <c:pt idx="199">
                  <c:v>44537</c:v>
                </c:pt>
                <c:pt idx="200">
                  <c:v>44536</c:v>
                </c:pt>
                <c:pt idx="201">
                  <c:v>44533</c:v>
                </c:pt>
                <c:pt idx="202">
                  <c:v>44532</c:v>
                </c:pt>
                <c:pt idx="203">
                  <c:v>44531</c:v>
                </c:pt>
                <c:pt idx="204">
                  <c:v>44530</c:v>
                </c:pt>
                <c:pt idx="205">
                  <c:v>44529</c:v>
                </c:pt>
                <c:pt idx="206">
                  <c:v>44526</c:v>
                </c:pt>
                <c:pt idx="207">
                  <c:v>44524</c:v>
                </c:pt>
                <c:pt idx="208">
                  <c:v>44523</c:v>
                </c:pt>
                <c:pt idx="209">
                  <c:v>44522</c:v>
                </c:pt>
                <c:pt idx="210">
                  <c:v>44519</c:v>
                </c:pt>
                <c:pt idx="211">
                  <c:v>44518</c:v>
                </c:pt>
                <c:pt idx="212">
                  <c:v>44517</c:v>
                </c:pt>
                <c:pt idx="213">
                  <c:v>44516</c:v>
                </c:pt>
                <c:pt idx="214">
                  <c:v>44515</c:v>
                </c:pt>
                <c:pt idx="215">
                  <c:v>44512</c:v>
                </c:pt>
                <c:pt idx="216">
                  <c:v>44510</c:v>
                </c:pt>
                <c:pt idx="217">
                  <c:v>44509</c:v>
                </c:pt>
                <c:pt idx="218">
                  <c:v>44508</c:v>
                </c:pt>
                <c:pt idx="219">
                  <c:v>44505</c:v>
                </c:pt>
                <c:pt idx="220">
                  <c:v>44504</c:v>
                </c:pt>
                <c:pt idx="221">
                  <c:v>44503</c:v>
                </c:pt>
                <c:pt idx="222">
                  <c:v>44502</c:v>
                </c:pt>
                <c:pt idx="223">
                  <c:v>44501</c:v>
                </c:pt>
                <c:pt idx="224">
                  <c:v>44498</c:v>
                </c:pt>
                <c:pt idx="225">
                  <c:v>44497</c:v>
                </c:pt>
                <c:pt idx="226">
                  <c:v>44496</c:v>
                </c:pt>
                <c:pt idx="227">
                  <c:v>44495</c:v>
                </c:pt>
                <c:pt idx="228">
                  <c:v>44494</c:v>
                </c:pt>
                <c:pt idx="229">
                  <c:v>44491</c:v>
                </c:pt>
                <c:pt idx="230">
                  <c:v>44490</c:v>
                </c:pt>
                <c:pt idx="231">
                  <c:v>44489</c:v>
                </c:pt>
                <c:pt idx="232">
                  <c:v>44488</c:v>
                </c:pt>
                <c:pt idx="233">
                  <c:v>44487</c:v>
                </c:pt>
                <c:pt idx="234">
                  <c:v>44484</c:v>
                </c:pt>
                <c:pt idx="235">
                  <c:v>44483</c:v>
                </c:pt>
                <c:pt idx="236">
                  <c:v>44482</c:v>
                </c:pt>
                <c:pt idx="237">
                  <c:v>44481</c:v>
                </c:pt>
                <c:pt idx="238">
                  <c:v>44477</c:v>
                </c:pt>
                <c:pt idx="239">
                  <c:v>44476</c:v>
                </c:pt>
                <c:pt idx="240">
                  <c:v>44475</c:v>
                </c:pt>
                <c:pt idx="241">
                  <c:v>44474</c:v>
                </c:pt>
                <c:pt idx="242">
                  <c:v>44473</c:v>
                </c:pt>
                <c:pt idx="243">
                  <c:v>44470</c:v>
                </c:pt>
                <c:pt idx="244">
                  <c:v>44469</c:v>
                </c:pt>
                <c:pt idx="245">
                  <c:v>44468</c:v>
                </c:pt>
                <c:pt idx="246">
                  <c:v>44467</c:v>
                </c:pt>
                <c:pt idx="247">
                  <c:v>44466</c:v>
                </c:pt>
                <c:pt idx="248">
                  <c:v>44463</c:v>
                </c:pt>
                <c:pt idx="249">
                  <c:v>44462</c:v>
                </c:pt>
                <c:pt idx="250">
                  <c:v>44461</c:v>
                </c:pt>
                <c:pt idx="251">
                  <c:v>44460</c:v>
                </c:pt>
                <c:pt idx="252">
                  <c:v>44459</c:v>
                </c:pt>
                <c:pt idx="253">
                  <c:v>44456</c:v>
                </c:pt>
                <c:pt idx="254">
                  <c:v>44455</c:v>
                </c:pt>
                <c:pt idx="255">
                  <c:v>44454</c:v>
                </c:pt>
                <c:pt idx="256">
                  <c:v>44453</c:v>
                </c:pt>
                <c:pt idx="257">
                  <c:v>44452</c:v>
                </c:pt>
                <c:pt idx="258">
                  <c:v>44449</c:v>
                </c:pt>
                <c:pt idx="259">
                  <c:v>44448</c:v>
                </c:pt>
                <c:pt idx="260">
                  <c:v>44447</c:v>
                </c:pt>
                <c:pt idx="261">
                  <c:v>44446</c:v>
                </c:pt>
                <c:pt idx="262">
                  <c:v>44442</c:v>
                </c:pt>
                <c:pt idx="263">
                  <c:v>44441</c:v>
                </c:pt>
                <c:pt idx="264">
                  <c:v>44440</c:v>
                </c:pt>
                <c:pt idx="265">
                  <c:v>44439</c:v>
                </c:pt>
                <c:pt idx="266">
                  <c:v>44438</c:v>
                </c:pt>
                <c:pt idx="267">
                  <c:v>44435</c:v>
                </c:pt>
                <c:pt idx="268">
                  <c:v>44434</c:v>
                </c:pt>
                <c:pt idx="269">
                  <c:v>44433</c:v>
                </c:pt>
                <c:pt idx="270">
                  <c:v>44432</c:v>
                </c:pt>
                <c:pt idx="271">
                  <c:v>44431</c:v>
                </c:pt>
                <c:pt idx="272">
                  <c:v>44428</c:v>
                </c:pt>
                <c:pt idx="273">
                  <c:v>44427</c:v>
                </c:pt>
                <c:pt idx="274">
                  <c:v>44426</c:v>
                </c:pt>
                <c:pt idx="275">
                  <c:v>44425</c:v>
                </c:pt>
                <c:pt idx="276">
                  <c:v>44424</c:v>
                </c:pt>
                <c:pt idx="277">
                  <c:v>44421</c:v>
                </c:pt>
                <c:pt idx="278">
                  <c:v>44420</c:v>
                </c:pt>
                <c:pt idx="279">
                  <c:v>44419</c:v>
                </c:pt>
                <c:pt idx="280">
                  <c:v>44418</c:v>
                </c:pt>
                <c:pt idx="281">
                  <c:v>44417</c:v>
                </c:pt>
                <c:pt idx="282">
                  <c:v>44414</c:v>
                </c:pt>
                <c:pt idx="283">
                  <c:v>44413</c:v>
                </c:pt>
                <c:pt idx="284">
                  <c:v>44412</c:v>
                </c:pt>
                <c:pt idx="285">
                  <c:v>44411</c:v>
                </c:pt>
                <c:pt idx="286">
                  <c:v>44410</c:v>
                </c:pt>
                <c:pt idx="287">
                  <c:v>44407</c:v>
                </c:pt>
                <c:pt idx="288">
                  <c:v>44406</c:v>
                </c:pt>
                <c:pt idx="289">
                  <c:v>44405</c:v>
                </c:pt>
                <c:pt idx="290">
                  <c:v>44404</c:v>
                </c:pt>
                <c:pt idx="291">
                  <c:v>44403</c:v>
                </c:pt>
                <c:pt idx="292">
                  <c:v>44400</c:v>
                </c:pt>
                <c:pt idx="293">
                  <c:v>44399</c:v>
                </c:pt>
                <c:pt idx="294">
                  <c:v>44398</c:v>
                </c:pt>
                <c:pt idx="295">
                  <c:v>44397</c:v>
                </c:pt>
                <c:pt idx="296">
                  <c:v>44396</c:v>
                </c:pt>
                <c:pt idx="297">
                  <c:v>44393</c:v>
                </c:pt>
                <c:pt idx="298">
                  <c:v>44392</c:v>
                </c:pt>
                <c:pt idx="299">
                  <c:v>44391</c:v>
                </c:pt>
                <c:pt idx="300">
                  <c:v>44390</c:v>
                </c:pt>
                <c:pt idx="301">
                  <c:v>44389</c:v>
                </c:pt>
                <c:pt idx="302">
                  <c:v>44386</c:v>
                </c:pt>
                <c:pt idx="303">
                  <c:v>44385</c:v>
                </c:pt>
                <c:pt idx="304">
                  <c:v>44384</c:v>
                </c:pt>
                <c:pt idx="305">
                  <c:v>44383</c:v>
                </c:pt>
                <c:pt idx="306">
                  <c:v>44379</c:v>
                </c:pt>
                <c:pt idx="307">
                  <c:v>44378</c:v>
                </c:pt>
                <c:pt idx="308">
                  <c:v>44377</c:v>
                </c:pt>
                <c:pt idx="309">
                  <c:v>44376</c:v>
                </c:pt>
                <c:pt idx="310">
                  <c:v>44375</c:v>
                </c:pt>
                <c:pt idx="311">
                  <c:v>44372</c:v>
                </c:pt>
                <c:pt idx="312">
                  <c:v>44371</c:v>
                </c:pt>
                <c:pt idx="313">
                  <c:v>44370</c:v>
                </c:pt>
                <c:pt idx="314">
                  <c:v>44369</c:v>
                </c:pt>
                <c:pt idx="315">
                  <c:v>44368</c:v>
                </c:pt>
                <c:pt idx="316">
                  <c:v>44365</c:v>
                </c:pt>
                <c:pt idx="317">
                  <c:v>44364</c:v>
                </c:pt>
                <c:pt idx="318">
                  <c:v>44363</c:v>
                </c:pt>
                <c:pt idx="319">
                  <c:v>44362</c:v>
                </c:pt>
                <c:pt idx="320">
                  <c:v>44361</c:v>
                </c:pt>
                <c:pt idx="321">
                  <c:v>44358</c:v>
                </c:pt>
                <c:pt idx="322">
                  <c:v>44357</c:v>
                </c:pt>
                <c:pt idx="323">
                  <c:v>44356</c:v>
                </c:pt>
                <c:pt idx="324">
                  <c:v>44355</c:v>
                </c:pt>
                <c:pt idx="325">
                  <c:v>44354</c:v>
                </c:pt>
                <c:pt idx="326">
                  <c:v>44351</c:v>
                </c:pt>
                <c:pt idx="327">
                  <c:v>44350</c:v>
                </c:pt>
                <c:pt idx="328">
                  <c:v>44349</c:v>
                </c:pt>
                <c:pt idx="329">
                  <c:v>44348</c:v>
                </c:pt>
                <c:pt idx="330">
                  <c:v>44344</c:v>
                </c:pt>
                <c:pt idx="331">
                  <c:v>44343</c:v>
                </c:pt>
                <c:pt idx="332">
                  <c:v>44342</c:v>
                </c:pt>
                <c:pt idx="333">
                  <c:v>44341</c:v>
                </c:pt>
                <c:pt idx="334">
                  <c:v>44340</c:v>
                </c:pt>
                <c:pt idx="335">
                  <c:v>44337</c:v>
                </c:pt>
                <c:pt idx="336">
                  <c:v>44336</c:v>
                </c:pt>
                <c:pt idx="337">
                  <c:v>44335</c:v>
                </c:pt>
                <c:pt idx="338">
                  <c:v>44334</c:v>
                </c:pt>
                <c:pt idx="339">
                  <c:v>44333</c:v>
                </c:pt>
                <c:pt idx="340">
                  <c:v>44330</c:v>
                </c:pt>
                <c:pt idx="341">
                  <c:v>44329</c:v>
                </c:pt>
                <c:pt idx="342">
                  <c:v>44328</c:v>
                </c:pt>
                <c:pt idx="343">
                  <c:v>44327</c:v>
                </c:pt>
                <c:pt idx="344">
                  <c:v>44326</c:v>
                </c:pt>
                <c:pt idx="345">
                  <c:v>44323</c:v>
                </c:pt>
                <c:pt idx="346">
                  <c:v>44322</c:v>
                </c:pt>
                <c:pt idx="347">
                  <c:v>44321</c:v>
                </c:pt>
                <c:pt idx="348">
                  <c:v>44320</c:v>
                </c:pt>
                <c:pt idx="349">
                  <c:v>44319</c:v>
                </c:pt>
                <c:pt idx="350">
                  <c:v>44316</c:v>
                </c:pt>
                <c:pt idx="351">
                  <c:v>44315</c:v>
                </c:pt>
                <c:pt idx="352">
                  <c:v>44314</c:v>
                </c:pt>
                <c:pt idx="353">
                  <c:v>44313</c:v>
                </c:pt>
                <c:pt idx="354">
                  <c:v>44312</c:v>
                </c:pt>
                <c:pt idx="355">
                  <c:v>44309</c:v>
                </c:pt>
                <c:pt idx="356">
                  <c:v>44308</c:v>
                </c:pt>
                <c:pt idx="357">
                  <c:v>44307</c:v>
                </c:pt>
                <c:pt idx="358">
                  <c:v>44306</c:v>
                </c:pt>
                <c:pt idx="359">
                  <c:v>44305</c:v>
                </c:pt>
                <c:pt idx="360">
                  <c:v>44302</c:v>
                </c:pt>
                <c:pt idx="361">
                  <c:v>44301</c:v>
                </c:pt>
                <c:pt idx="362">
                  <c:v>44300</c:v>
                </c:pt>
                <c:pt idx="363">
                  <c:v>44299</c:v>
                </c:pt>
                <c:pt idx="364">
                  <c:v>44298</c:v>
                </c:pt>
                <c:pt idx="365">
                  <c:v>44295</c:v>
                </c:pt>
                <c:pt idx="366">
                  <c:v>44294</c:v>
                </c:pt>
                <c:pt idx="367">
                  <c:v>44293</c:v>
                </c:pt>
                <c:pt idx="368">
                  <c:v>44292</c:v>
                </c:pt>
                <c:pt idx="369">
                  <c:v>44291</c:v>
                </c:pt>
                <c:pt idx="370">
                  <c:v>44287</c:v>
                </c:pt>
                <c:pt idx="371">
                  <c:v>44286</c:v>
                </c:pt>
                <c:pt idx="372">
                  <c:v>44285</c:v>
                </c:pt>
                <c:pt idx="373">
                  <c:v>44284</c:v>
                </c:pt>
                <c:pt idx="374">
                  <c:v>44281</c:v>
                </c:pt>
                <c:pt idx="375">
                  <c:v>44280</c:v>
                </c:pt>
                <c:pt idx="376">
                  <c:v>44279</c:v>
                </c:pt>
                <c:pt idx="377">
                  <c:v>44278</c:v>
                </c:pt>
                <c:pt idx="378">
                  <c:v>44277</c:v>
                </c:pt>
                <c:pt idx="379">
                  <c:v>44274</c:v>
                </c:pt>
                <c:pt idx="380">
                  <c:v>44273</c:v>
                </c:pt>
                <c:pt idx="381">
                  <c:v>44272</c:v>
                </c:pt>
                <c:pt idx="382">
                  <c:v>44271</c:v>
                </c:pt>
                <c:pt idx="383">
                  <c:v>44270</c:v>
                </c:pt>
                <c:pt idx="384">
                  <c:v>44267</c:v>
                </c:pt>
                <c:pt idx="385">
                  <c:v>44266</c:v>
                </c:pt>
                <c:pt idx="386">
                  <c:v>44265</c:v>
                </c:pt>
                <c:pt idx="387">
                  <c:v>44264</c:v>
                </c:pt>
                <c:pt idx="388">
                  <c:v>44263</c:v>
                </c:pt>
                <c:pt idx="389">
                  <c:v>44260</c:v>
                </c:pt>
                <c:pt idx="390">
                  <c:v>44259</c:v>
                </c:pt>
                <c:pt idx="391">
                  <c:v>44258</c:v>
                </c:pt>
                <c:pt idx="392">
                  <c:v>44257</c:v>
                </c:pt>
                <c:pt idx="393">
                  <c:v>44256</c:v>
                </c:pt>
                <c:pt idx="394">
                  <c:v>44253</c:v>
                </c:pt>
                <c:pt idx="395">
                  <c:v>44252</c:v>
                </c:pt>
                <c:pt idx="396">
                  <c:v>44251</c:v>
                </c:pt>
                <c:pt idx="397">
                  <c:v>44250</c:v>
                </c:pt>
                <c:pt idx="398">
                  <c:v>44249</c:v>
                </c:pt>
                <c:pt idx="399">
                  <c:v>44246</c:v>
                </c:pt>
                <c:pt idx="400">
                  <c:v>44245</c:v>
                </c:pt>
                <c:pt idx="401">
                  <c:v>44244</c:v>
                </c:pt>
                <c:pt idx="402">
                  <c:v>44243</c:v>
                </c:pt>
                <c:pt idx="403">
                  <c:v>44239</c:v>
                </c:pt>
                <c:pt idx="404">
                  <c:v>44238</c:v>
                </c:pt>
                <c:pt idx="405">
                  <c:v>44237</c:v>
                </c:pt>
                <c:pt idx="406">
                  <c:v>44236</c:v>
                </c:pt>
                <c:pt idx="407">
                  <c:v>44235</c:v>
                </c:pt>
                <c:pt idx="408">
                  <c:v>44232</c:v>
                </c:pt>
                <c:pt idx="409">
                  <c:v>44231</c:v>
                </c:pt>
                <c:pt idx="410">
                  <c:v>44230</c:v>
                </c:pt>
                <c:pt idx="411">
                  <c:v>44229</c:v>
                </c:pt>
                <c:pt idx="412">
                  <c:v>44228</c:v>
                </c:pt>
                <c:pt idx="413">
                  <c:v>44225</c:v>
                </c:pt>
                <c:pt idx="414">
                  <c:v>44224</c:v>
                </c:pt>
                <c:pt idx="415">
                  <c:v>44223</c:v>
                </c:pt>
                <c:pt idx="416">
                  <c:v>44222</c:v>
                </c:pt>
                <c:pt idx="417">
                  <c:v>44221</c:v>
                </c:pt>
                <c:pt idx="418">
                  <c:v>44218</c:v>
                </c:pt>
                <c:pt idx="419">
                  <c:v>44217</c:v>
                </c:pt>
                <c:pt idx="420">
                  <c:v>44216</c:v>
                </c:pt>
                <c:pt idx="421">
                  <c:v>44215</c:v>
                </c:pt>
                <c:pt idx="422">
                  <c:v>44211</c:v>
                </c:pt>
                <c:pt idx="423">
                  <c:v>44210</c:v>
                </c:pt>
                <c:pt idx="424">
                  <c:v>44209</c:v>
                </c:pt>
                <c:pt idx="425">
                  <c:v>44208</c:v>
                </c:pt>
                <c:pt idx="426">
                  <c:v>44207</c:v>
                </c:pt>
                <c:pt idx="427">
                  <c:v>44204</c:v>
                </c:pt>
                <c:pt idx="428">
                  <c:v>44203</c:v>
                </c:pt>
                <c:pt idx="429">
                  <c:v>44202</c:v>
                </c:pt>
                <c:pt idx="430">
                  <c:v>44201</c:v>
                </c:pt>
                <c:pt idx="431">
                  <c:v>44200</c:v>
                </c:pt>
                <c:pt idx="432">
                  <c:v>44196</c:v>
                </c:pt>
                <c:pt idx="433">
                  <c:v>44195</c:v>
                </c:pt>
                <c:pt idx="434">
                  <c:v>44194</c:v>
                </c:pt>
                <c:pt idx="435">
                  <c:v>44193</c:v>
                </c:pt>
                <c:pt idx="436">
                  <c:v>44189</c:v>
                </c:pt>
                <c:pt idx="437">
                  <c:v>44188</c:v>
                </c:pt>
                <c:pt idx="438">
                  <c:v>44187</c:v>
                </c:pt>
                <c:pt idx="439">
                  <c:v>44186</c:v>
                </c:pt>
                <c:pt idx="440">
                  <c:v>44183</c:v>
                </c:pt>
                <c:pt idx="441">
                  <c:v>44182</c:v>
                </c:pt>
                <c:pt idx="442">
                  <c:v>44181</c:v>
                </c:pt>
                <c:pt idx="443">
                  <c:v>44180</c:v>
                </c:pt>
                <c:pt idx="444">
                  <c:v>44179</c:v>
                </c:pt>
                <c:pt idx="445">
                  <c:v>44176</c:v>
                </c:pt>
                <c:pt idx="446">
                  <c:v>44175</c:v>
                </c:pt>
                <c:pt idx="447">
                  <c:v>44174</c:v>
                </c:pt>
                <c:pt idx="448">
                  <c:v>44173</c:v>
                </c:pt>
                <c:pt idx="449">
                  <c:v>44172</c:v>
                </c:pt>
                <c:pt idx="450">
                  <c:v>44169</c:v>
                </c:pt>
                <c:pt idx="451">
                  <c:v>44168</c:v>
                </c:pt>
                <c:pt idx="452">
                  <c:v>44167</c:v>
                </c:pt>
                <c:pt idx="453">
                  <c:v>44166</c:v>
                </c:pt>
                <c:pt idx="454">
                  <c:v>44165</c:v>
                </c:pt>
                <c:pt idx="455">
                  <c:v>44162</c:v>
                </c:pt>
                <c:pt idx="456">
                  <c:v>44160</c:v>
                </c:pt>
                <c:pt idx="457">
                  <c:v>44159</c:v>
                </c:pt>
                <c:pt idx="458">
                  <c:v>44158</c:v>
                </c:pt>
                <c:pt idx="459">
                  <c:v>44155</c:v>
                </c:pt>
                <c:pt idx="460">
                  <c:v>44154</c:v>
                </c:pt>
                <c:pt idx="461">
                  <c:v>44153</c:v>
                </c:pt>
                <c:pt idx="462">
                  <c:v>44152</c:v>
                </c:pt>
                <c:pt idx="463">
                  <c:v>44151</c:v>
                </c:pt>
                <c:pt idx="464">
                  <c:v>44148</c:v>
                </c:pt>
                <c:pt idx="465">
                  <c:v>44147</c:v>
                </c:pt>
                <c:pt idx="466">
                  <c:v>44145</c:v>
                </c:pt>
                <c:pt idx="467">
                  <c:v>44144</c:v>
                </c:pt>
                <c:pt idx="468">
                  <c:v>44141</c:v>
                </c:pt>
                <c:pt idx="469">
                  <c:v>44140</c:v>
                </c:pt>
                <c:pt idx="470">
                  <c:v>44139</c:v>
                </c:pt>
                <c:pt idx="471">
                  <c:v>44138</c:v>
                </c:pt>
                <c:pt idx="472">
                  <c:v>44137</c:v>
                </c:pt>
                <c:pt idx="473">
                  <c:v>44134</c:v>
                </c:pt>
                <c:pt idx="474">
                  <c:v>44133</c:v>
                </c:pt>
                <c:pt idx="475">
                  <c:v>44132</c:v>
                </c:pt>
                <c:pt idx="476">
                  <c:v>44131</c:v>
                </c:pt>
                <c:pt idx="477">
                  <c:v>44130</c:v>
                </c:pt>
                <c:pt idx="478">
                  <c:v>44127</c:v>
                </c:pt>
                <c:pt idx="479">
                  <c:v>44126</c:v>
                </c:pt>
                <c:pt idx="480">
                  <c:v>44125</c:v>
                </c:pt>
                <c:pt idx="481">
                  <c:v>44124</c:v>
                </c:pt>
                <c:pt idx="482">
                  <c:v>44123</c:v>
                </c:pt>
                <c:pt idx="483">
                  <c:v>44120</c:v>
                </c:pt>
                <c:pt idx="484">
                  <c:v>44119</c:v>
                </c:pt>
                <c:pt idx="485">
                  <c:v>44118</c:v>
                </c:pt>
                <c:pt idx="486">
                  <c:v>44117</c:v>
                </c:pt>
                <c:pt idx="487">
                  <c:v>44113</c:v>
                </c:pt>
                <c:pt idx="488">
                  <c:v>44112</c:v>
                </c:pt>
                <c:pt idx="489">
                  <c:v>44111</c:v>
                </c:pt>
                <c:pt idx="490">
                  <c:v>44110</c:v>
                </c:pt>
                <c:pt idx="491">
                  <c:v>44109</c:v>
                </c:pt>
                <c:pt idx="492">
                  <c:v>44106</c:v>
                </c:pt>
                <c:pt idx="493">
                  <c:v>44105</c:v>
                </c:pt>
                <c:pt idx="494">
                  <c:v>44104</c:v>
                </c:pt>
                <c:pt idx="495">
                  <c:v>44103</c:v>
                </c:pt>
                <c:pt idx="496">
                  <c:v>44102</c:v>
                </c:pt>
                <c:pt idx="497">
                  <c:v>44099</c:v>
                </c:pt>
                <c:pt idx="498">
                  <c:v>44098</c:v>
                </c:pt>
                <c:pt idx="499">
                  <c:v>44097</c:v>
                </c:pt>
                <c:pt idx="500">
                  <c:v>44096</c:v>
                </c:pt>
                <c:pt idx="501">
                  <c:v>44095</c:v>
                </c:pt>
                <c:pt idx="502">
                  <c:v>44092</c:v>
                </c:pt>
                <c:pt idx="503">
                  <c:v>44091</c:v>
                </c:pt>
                <c:pt idx="504">
                  <c:v>44090</c:v>
                </c:pt>
                <c:pt idx="505">
                  <c:v>44089</c:v>
                </c:pt>
                <c:pt idx="506">
                  <c:v>44088</c:v>
                </c:pt>
                <c:pt idx="507">
                  <c:v>44085</c:v>
                </c:pt>
                <c:pt idx="508">
                  <c:v>44084</c:v>
                </c:pt>
                <c:pt idx="509">
                  <c:v>44083</c:v>
                </c:pt>
                <c:pt idx="510">
                  <c:v>44082</c:v>
                </c:pt>
                <c:pt idx="511">
                  <c:v>44078</c:v>
                </c:pt>
                <c:pt idx="512">
                  <c:v>44077</c:v>
                </c:pt>
                <c:pt idx="513">
                  <c:v>44076</c:v>
                </c:pt>
                <c:pt idx="514">
                  <c:v>44075</c:v>
                </c:pt>
                <c:pt idx="515">
                  <c:v>44074</c:v>
                </c:pt>
                <c:pt idx="516">
                  <c:v>44071</c:v>
                </c:pt>
                <c:pt idx="517">
                  <c:v>44070</c:v>
                </c:pt>
                <c:pt idx="518">
                  <c:v>44069</c:v>
                </c:pt>
                <c:pt idx="519">
                  <c:v>44068</c:v>
                </c:pt>
                <c:pt idx="520">
                  <c:v>44067</c:v>
                </c:pt>
                <c:pt idx="521">
                  <c:v>44064</c:v>
                </c:pt>
                <c:pt idx="522">
                  <c:v>44063</c:v>
                </c:pt>
                <c:pt idx="523">
                  <c:v>44062</c:v>
                </c:pt>
                <c:pt idx="524">
                  <c:v>44061</c:v>
                </c:pt>
                <c:pt idx="525">
                  <c:v>44060</c:v>
                </c:pt>
                <c:pt idx="526">
                  <c:v>44057</c:v>
                </c:pt>
                <c:pt idx="527">
                  <c:v>44056</c:v>
                </c:pt>
                <c:pt idx="528">
                  <c:v>44055</c:v>
                </c:pt>
                <c:pt idx="529">
                  <c:v>44054</c:v>
                </c:pt>
                <c:pt idx="530">
                  <c:v>44053</c:v>
                </c:pt>
                <c:pt idx="531">
                  <c:v>44050</c:v>
                </c:pt>
                <c:pt idx="532">
                  <c:v>44049</c:v>
                </c:pt>
                <c:pt idx="533">
                  <c:v>44048</c:v>
                </c:pt>
                <c:pt idx="534">
                  <c:v>44047</c:v>
                </c:pt>
                <c:pt idx="535">
                  <c:v>44046</c:v>
                </c:pt>
                <c:pt idx="536">
                  <c:v>44043</c:v>
                </c:pt>
                <c:pt idx="537">
                  <c:v>44042</c:v>
                </c:pt>
                <c:pt idx="538">
                  <c:v>44041</c:v>
                </c:pt>
                <c:pt idx="539">
                  <c:v>44040</c:v>
                </c:pt>
                <c:pt idx="540">
                  <c:v>44039</c:v>
                </c:pt>
                <c:pt idx="541">
                  <c:v>44036</c:v>
                </c:pt>
                <c:pt idx="542">
                  <c:v>44035</c:v>
                </c:pt>
                <c:pt idx="543">
                  <c:v>44034</c:v>
                </c:pt>
                <c:pt idx="544">
                  <c:v>44033</c:v>
                </c:pt>
                <c:pt idx="545">
                  <c:v>44032</c:v>
                </c:pt>
                <c:pt idx="546">
                  <c:v>44029</c:v>
                </c:pt>
                <c:pt idx="547">
                  <c:v>44028</c:v>
                </c:pt>
                <c:pt idx="548">
                  <c:v>44027</c:v>
                </c:pt>
                <c:pt idx="549">
                  <c:v>44026</c:v>
                </c:pt>
                <c:pt idx="550">
                  <c:v>44025</c:v>
                </c:pt>
                <c:pt idx="551">
                  <c:v>44022</c:v>
                </c:pt>
                <c:pt idx="552">
                  <c:v>44021</c:v>
                </c:pt>
                <c:pt idx="553">
                  <c:v>44020</c:v>
                </c:pt>
                <c:pt idx="554">
                  <c:v>44019</c:v>
                </c:pt>
                <c:pt idx="555">
                  <c:v>44018</c:v>
                </c:pt>
                <c:pt idx="556">
                  <c:v>44014</c:v>
                </c:pt>
                <c:pt idx="557">
                  <c:v>44013</c:v>
                </c:pt>
                <c:pt idx="558">
                  <c:v>44012</c:v>
                </c:pt>
                <c:pt idx="559">
                  <c:v>44011</c:v>
                </c:pt>
                <c:pt idx="560">
                  <c:v>44008</c:v>
                </c:pt>
                <c:pt idx="561">
                  <c:v>44007</c:v>
                </c:pt>
                <c:pt idx="562">
                  <c:v>44006</c:v>
                </c:pt>
                <c:pt idx="563">
                  <c:v>44005</c:v>
                </c:pt>
                <c:pt idx="564">
                  <c:v>44004</c:v>
                </c:pt>
                <c:pt idx="565">
                  <c:v>44001</c:v>
                </c:pt>
                <c:pt idx="566">
                  <c:v>44000</c:v>
                </c:pt>
                <c:pt idx="567">
                  <c:v>43999</c:v>
                </c:pt>
                <c:pt idx="568">
                  <c:v>43998</c:v>
                </c:pt>
                <c:pt idx="569">
                  <c:v>43997</c:v>
                </c:pt>
                <c:pt idx="570">
                  <c:v>43994</c:v>
                </c:pt>
                <c:pt idx="571">
                  <c:v>43993</c:v>
                </c:pt>
                <c:pt idx="572">
                  <c:v>43992</c:v>
                </c:pt>
                <c:pt idx="573">
                  <c:v>43991</c:v>
                </c:pt>
                <c:pt idx="574">
                  <c:v>43990</c:v>
                </c:pt>
                <c:pt idx="575">
                  <c:v>43987</c:v>
                </c:pt>
                <c:pt idx="576">
                  <c:v>43986</c:v>
                </c:pt>
                <c:pt idx="577">
                  <c:v>43985</c:v>
                </c:pt>
                <c:pt idx="578">
                  <c:v>43984</c:v>
                </c:pt>
                <c:pt idx="579">
                  <c:v>43983</c:v>
                </c:pt>
                <c:pt idx="580">
                  <c:v>43980</c:v>
                </c:pt>
                <c:pt idx="581">
                  <c:v>43979</c:v>
                </c:pt>
                <c:pt idx="582">
                  <c:v>43978</c:v>
                </c:pt>
                <c:pt idx="583">
                  <c:v>43977</c:v>
                </c:pt>
                <c:pt idx="584">
                  <c:v>43973</c:v>
                </c:pt>
                <c:pt idx="585">
                  <c:v>43972</c:v>
                </c:pt>
                <c:pt idx="586">
                  <c:v>43971</c:v>
                </c:pt>
                <c:pt idx="587">
                  <c:v>43970</c:v>
                </c:pt>
                <c:pt idx="588">
                  <c:v>43969</c:v>
                </c:pt>
                <c:pt idx="589">
                  <c:v>43966</c:v>
                </c:pt>
                <c:pt idx="590">
                  <c:v>43965</c:v>
                </c:pt>
                <c:pt idx="591">
                  <c:v>43964</c:v>
                </c:pt>
                <c:pt idx="592">
                  <c:v>43963</c:v>
                </c:pt>
                <c:pt idx="593">
                  <c:v>43962</c:v>
                </c:pt>
                <c:pt idx="594">
                  <c:v>43959</c:v>
                </c:pt>
                <c:pt idx="595">
                  <c:v>43958</c:v>
                </c:pt>
                <c:pt idx="596">
                  <c:v>43957</c:v>
                </c:pt>
                <c:pt idx="597">
                  <c:v>43956</c:v>
                </c:pt>
                <c:pt idx="598">
                  <c:v>43955</c:v>
                </c:pt>
                <c:pt idx="599">
                  <c:v>43952</c:v>
                </c:pt>
                <c:pt idx="600">
                  <c:v>43951</c:v>
                </c:pt>
                <c:pt idx="601">
                  <c:v>43950</c:v>
                </c:pt>
                <c:pt idx="602">
                  <c:v>43949</c:v>
                </c:pt>
                <c:pt idx="603">
                  <c:v>43948</c:v>
                </c:pt>
                <c:pt idx="604">
                  <c:v>43945</c:v>
                </c:pt>
                <c:pt idx="605">
                  <c:v>43944</c:v>
                </c:pt>
                <c:pt idx="606">
                  <c:v>43943</c:v>
                </c:pt>
                <c:pt idx="607">
                  <c:v>43942</c:v>
                </c:pt>
                <c:pt idx="608">
                  <c:v>43941</c:v>
                </c:pt>
                <c:pt idx="609">
                  <c:v>43938</c:v>
                </c:pt>
                <c:pt idx="610">
                  <c:v>43937</c:v>
                </c:pt>
                <c:pt idx="611">
                  <c:v>43936</c:v>
                </c:pt>
                <c:pt idx="612">
                  <c:v>43935</c:v>
                </c:pt>
                <c:pt idx="613">
                  <c:v>43934</c:v>
                </c:pt>
                <c:pt idx="614">
                  <c:v>43930</c:v>
                </c:pt>
                <c:pt idx="615">
                  <c:v>43929</c:v>
                </c:pt>
                <c:pt idx="616">
                  <c:v>43928</c:v>
                </c:pt>
                <c:pt idx="617">
                  <c:v>43927</c:v>
                </c:pt>
                <c:pt idx="618">
                  <c:v>43924</c:v>
                </c:pt>
                <c:pt idx="619">
                  <c:v>43923</c:v>
                </c:pt>
                <c:pt idx="620">
                  <c:v>43922</c:v>
                </c:pt>
                <c:pt idx="621">
                  <c:v>43921</c:v>
                </c:pt>
                <c:pt idx="622">
                  <c:v>43920</c:v>
                </c:pt>
                <c:pt idx="623">
                  <c:v>43917</c:v>
                </c:pt>
                <c:pt idx="624">
                  <c:v>43916</c:v>
                </c:pt>
                <c:pt idx="625">
                  <c:v>43915</c:v>
                </c:pt>
                <c:pt idx="626">
                  <c:v>43914</c:v>
                </c:pt>
                <c:pt idx="627">
                  <c:v>43913</c:v>
                </c:pt>
                <c:pt idx="628">
                  <c:v>43910</c:v>
                </c:pt>
                <c:pt idx="629">
                  <c:v>43909</c:v>
                </c:pt>
                <c:pt idx="630">
                  <c:v>43908</c:v>
                </c:pt>
                <c:pt idx="631">
                  <c:v>43907</c:v>
                </c:pt>
                <c:pt idx="632">
                  <c:v>43906</c:v>
                </c:pt>
                <c:pt idx="633">
                  <c:v>43903</c:v>
                </c:pt>
                <c:pt idx="634">
                  <c:v>43902</c:v>
                </c:pt>
                <c:pt idx="635">
                  <c:v>43901</c:v>
                </c:pt>
                <c:pt idx="636">
                  <c:v>43900</c:v>
                </c:pt>
                <c:pt idx="637">
                  <c:v>43899</c:v>
                </c:pt>
                <c:pt idx="638">
                  <c:v>43896</c:v>
                </c:pt>
                <c:pt idx="639">
                  <c:v>43895</c:v>
                </c:pt>
                <c:pt idx="640">
                  <c:v>43894</c:v>
                </c:pt>
                <c:pt idx="641">
                  <c:v>43893</c:v>
                </c:pt>
                <c:pt idx="642">
                  <c:v>43892</c:v>
                </c:pt>
                <c:pt idx="643">
                  <c:v>43889</c:v>
                </c:pt>
                <c:pt idx="644">
                  <c:v>43888</c:v>
                </c:pt>
                <c:pt idx="645">
                  <c:v>43887</c:v>
                </c:pt>
                <c:pt idx="646">
                  <c:v>43886</c:v>
                </c:pt>
                <c:pt idx="647">
                  <c:v>43885</c:v>
                </c:pt>
                <c:pt idx="648">
                  <c:v>43882</c:v>
                </c:pt>
                <c:pt idx="649">
                  <c:v>43881</c:v>
                </c:pt>
                <c:pt idx="650">
                  <c:v>43880</c:v>
                </c:pt>
                <c:pt idx="651">
                  <c:v>43879</c:v>
                </c:pt>
                <c:pt idx="652">
                  <c:v>43875</c:v>
                </c:pt>
                <c:pt idx="653">
                  <c:v>43874</c:v>
                </c:pt>
                <c:pt idx="654">
                  <c:v>43873</c:v>
                </c:pt>
                <c:pt idx="655">
                  <c:v>43872</c:v>
                </c:pt>
                <c:pt idx="656">
                  <c:v>43871</c:v>
                </c:pt>
                <c:pt idx="657">
                  <c:v>43868</c:v>
                </c:pt>
                <c:pt idx="658">
                  <c:v>43867</c:v>
                </c:pt>
                <c:pt idx="659">
                  <c:v>43866</c:v>
                </c:pt>
                <c:pt idx="660">
                  <c:v>43865</c:v>
                </c:pt>
                <c:pt idx="661">
                  <c:v>43864</c:v>
                </c:pt>
                <c:pt idx="662">
                  <c:v>43861</c:v>
                </c:pt>
                <c:pt idx="663">
                  <c:v>43860</c:v>
                </c:pt>
                <c:pt idx="664">
                  <c:v>43859</c:v>
                </c:pt>
                <c:pt idx="665">
                  <c:v>43858</c:v>
                </c:pt>
                <c:pt idx="666">
                  <c:v>43857</c:v>
                </c:pt>
                <c:pt idx="667">
                  <c:v>43854</c:v>
                </c:pt>
                <c:pt idx="668">
                  <c:v>43853</c:v>
                </c:pt>
                <c:pt idx="669">
                  <c:v>43852</c:v>
                </c:pt>
                <c:pt idx="670">
                  <c:v>43851</c:v>
                </c:pt>
                <c:pt idx="671">
                  <c:v>43847</c:v>
                </c:pt>
                <c:pt idx="672">
                  <c:v>43846</c:v>
                </c:pt>
                <c:pt idx="673">
                  <c:v>43845</c:v>
                </c:pt>
                <c:pt idx="674">
                  <c:v>43844</c:v>
                </c:pt>
                <c:pt idx="675">
                  <c:v>43843</c:v>
                </c:pt>
                <c:pt idx="676">
                  <c:v>43840</c:v>
                </c:pt>
                <c:pt idx="677">
                  <c:v>43839</c:v>
                </c:pt>
                <c:pt idx="678">
                  <c:v>43838</c:v>
                </c:pt>
                <c:pt idx="679">
                  <c:v>43837</c:v>
                </c:pt>
                <c:pt idx="680">
                  <c:v>43836</c:v>
                </c:pt>
                <c:pt idx="681">
                  <c:v>43833</c:v>
                </c:pt>
                <c:pt idx="682">
                  <c:v>43832</c:v>
                </c:pt>
                <c:pt idx="683">
                  <c:v>43830</c:v>
                </c:pt>
                <c:pt idx="684">
                  <c:v>43829</c:v>
                </c:pt>
                <c:pt idx="685">
                  <c:v>43826</c:v>
                </c:pt>
                <c:pt idx="686">
                  <c:v>43825</c:v>
                </c:pt>
                <c:pt idx="687">
                  <c:v>43823</c:v>
                </c:pt>
                <c:pt idx="688">
                  <c:v>43822</c:v>
                </c:pt>
                <c:pt idx="689">
                  <c:v>43819</c:v>
                </c:pt>
                <c:pt idx="690">
                  <c:v>43818</c:v>
                </c:pt>
                <c:pt idx="691">
                  <c:v>43817</c:v>
                </c:pt>
                <c:pt idx="692">
                  <c:v>43816</c:v>
                </c:pt>
                <c:pt idx="693">
                  <c:v>43815</c:v>
                </c:pt>
                <c:pt idx="694">
                  <c:v>43812</c:v>
                </c:pt>
                <c:pt idx="695">
                  <c:v>43811</c:v>
                </c:pt>
                <c:pt idx="696">
                  <c:v>43810</c:v>
                </c:pt>
                <c:pt idx="697">
                  <c:v>43809</c:v>
                </c:pt>
                <c:pt idx="698">
                  <c:v>43808</c:v>
                </c:pt>
                <c:pt idx="699">
                  <c:v>43805</c:v>
                </c:pt>
                <c:pt idx="700">
                  <c:v>43804</c:v>
                </c:pt>
                <c:pt idx="701">
                  <c:v>43803</c:v>
                </c:pt>
                <c:pt idx="702">
                  <c:v>43802</c:v>
                </c:pt>
                <c:pt idx="703">
                  <c:v>43801</c:v>
                </c:pt>
                <c:pt idx="704">
                  <c:v>43798</c:v>
                </c:pt>
                <c:pt idx="705">
                  <c:v>43796</c:v>
                </c:pt>
                <c:pt idx="706">
                  <c:v>43795</c:v>
                </c:pt>
                <c:pt idx="707">
                  <c:v>43794</c:v>
                </c:pt>
                <c:pt idx="708">
                  <c:v>43791</c:v>
                </c:pt>
                <c:pt idx="709">
                  <c:v>43790</c:v>
                </c:pt>
                <c:pt idx="710">
                  <c:v>43789</c:v>
                </c:pt>
                <c:pt idx="711">
                  <c:v>43788</c:v>
                </c:pt>
                <c:pt idx="712">
                  <c:v>43787</c:v>
                </c:pt>
                <c:pt idx="713">
                  <c:v>43784</c:v>
                </c:pt>
                <c:pt idx="714">
                  <c:v>43783</c:v>
                </c:pt>
                <c:pt idx="715">
                  <c:v>43782</c:v>
                </c:pt>
                <c:pt idx="716">
                  <c:v>43781</c:v>
                </c:pt>
                <c:pt idx="717">
                  <c:v>43777</c:v>
                </c:pt>
                <c:pt idx="718">
                  <c:v>43776</c:v>
                </c:pt>
                <c:pt idx="719">
                  <c:v>43775</c:v>
                </c:pt>
                <c:pt idx="720">
                  <c:v>43774</c:v>
                </c:pt>
                <c:pt idx="721">
                  <c:v>43773</c:v>
                </c:pt>
                <c:pt idx="722">
                  <c:v>43770</c:v>
                </c:pt>
                <c:pt idx="723">
                  <c:v>43769</c:v>
                </c:pt>
                <c:pt idx="724">
                  <c:v>43768</c:v>
                </c:pt>
                <c:pt idx="725">
                  <c:v>43767</c:v>
                </c:pt>
                <c:pt idx="726">
                  <c:v>43766</c:v>
                </c:pt>
                <c:pt idx="727">
                  <c:v>43763</c:v>
                </c:pt>
                <c:pt idx="728">
                  <c:v>43762</c:v>
                </c:pt>
                <c:pt idx="729">
                  <c:v>43761</c:v>
                </c:pt>
                <c:pt idx="730">
                  <c:v>43760</c:v>
                </c:pt>
                <c:pt idx="731">
                  <c:v>43759</c:v>
                </c:pt>
                <c:pt idx="732">
                  <c:v>43756</c:v>
                </c:pt>
                <c:pt idx="733">
                  <c:v>43755</c:v>
                </c:pt>
                <c:pt idx="734">
                  <c:v>43754</c:v>
                </c:pt>
                <c:pt idx="735">
                  <c:v>43753</c:v>
                </c:pt>
                <c:pt idx="736">
                  <c:v>43749</c:v>
                </c:pt>
                <c:pt idx="737">
                  <c:v>43748</c:v>
                </c:pt>
                <c:pt idx="738">
                  <c:v>43747</c:v>
                </c:pt>
                <c:pt idx="739">
                  <c:v>43746</c:v>
                </c:pt>
                <c:pt idx="740">
                  <c:v>43745</c:v>
                </c:pt>
                <c:pt idx="741">
                  <c:v>43742</c:v>
                </c:pt>
                <c:pt idx="742">
                  <c:v>43741</c:v>
                </c:pt>
                <c:pt idx="743">
                  <c:v>43740</c:v>
                </c:pt>
                <c:pt idx="744">
                  <c:v>43739</c:v>
                </c:pt>
                <c:pt idx="745">
                  <c:v>43738</c:v>
                </c:pt>
                <c:pt idx="746">
                  <c:v>43735</c:v>
                </c:pt>
                <c:pt idx="747">
                  <c:v>43734</c:v>
                </c:pt>
                <c:pt idx="748">
                  <c:v>43733</c:v>
                </c:pt>
                <c:pt idx="749">
                  <c:v>43732</c:v>
                </c:pt>
                <c:pt idx="750">
                  <c:v>43731</c:v>
                </c:pt>
                <c:pt idx="751">
                  <c:v>43728</c:v>
                </c:pt>
                <c:pt idx="752">
                  <c:v>43727</c:v>
                </c:pt>
                <c:pt idx="753">
                  <c:v>43726</c:v>
                </c:pt>
                <c:pt idx="754">
                  <c:v>43725</c:v>
                </c:pt>
                <c:pt idx="755">
                  <c:v>43724</c:v>
                </c:pt>
                <c:pt idx="756">
                  <c:v>43721</c:v>
                </c:pt>
                <c:pt idx="757">
                  <c:v>43720</c:v>
                </c:pt>
                <c:pt idx="758">
                  <c:v>43719</c:v>
                </c:pt>
                <c:pt idx="759">
                  <c:v>43718</c:v>
                </c:pt>
                <c:pt idx="760">
                  <c:v>43717</c:v>
                </c:pt>
                <c:pt idx="761">
                  <c:v>43714</c:v>
                </c:pt>
                <c:pt idx="762">
                  <c:v>43713</c:v>
                </c:pt>
                <c:pt idx="763">
                  <c:v>43712</c:v>
                </c:pt>
                <c:pt idx="764">
                  <c:v>43711</c:v>
                </c:pt>
                <c:pt idx="765">
                  <c:v>43707</c:v>
                </c:pt>
                <c:pt idx="766">
                  <c:v>43706</c:v>
                </c:pt>
                <c:pt idx="767">
                  <c:v>43705</c:v>
                </c:pt>
                <c:pt idx="768">
                  <c:v>43704</c:v>
                </c:pt>
                <c:pt idx="769">
                  <c:v>43703</c:v>
                </c:pt>
                <c:pt idx="770">
                  <c:v>43700</c:v>
                </c:pt>
                <c:pt idx="771">
                  <c:v>43699</c:v>
                </c:pt>
                <c:pt idx="772">
                  <c:v>43698</c:v>
                </c:pt>
                <c:pt idx="773">
                  <c:v>43697</c:v>
                </c:pt>
                <c:pt idx="774">
                  <c:v>43696</c:v>
                </c:pt>
                <c:pt idx="775">
                  <c:v>43693</c:v>
                </c:pt>
                <c:pt idx="776">
                  <c:v>43692</c:v>
                </c:pt>
                <c:pt idx="777">
                  <c:v>43691</c:v>
                </c:pt>
                <c:pt idx="778">
                  <c:v>43690</c:v>
                </c:pt>
                <c:pt idx="779">
                  <c:v>43689</c:v>
                </c:pt>
                <c:pt idx="780">
                  <c:v>43686</c:v>
                </c:pt>
                <c:pt idx="781">
                  <c:v>43685</c:v>
                </c:pt>
                <c:pt idx="782">
                  <c:v>43684</c:v>
                </c:pt>
                <c:pt idx="783">
                  <c:v>43683</c:v>
                </c:pt>
                <c:pt idx="784">
                  <c:v>43682</c:v>
                </c:pt>
                <c:pt idx="785">
                  <c:v>43679</c:v>
                </c:pt>
                <c:pt idx="786">
                  <c:v>43678</c:v>
                </c:pt>
                <c:pt idx="787">
                  <c:v>43677</c:v>
                </c:pt>
                <c:pt idx="788">
                  <c:v>43676</c:v>
                </c:pt>
                <c:pt idx="789">
                  <c:v>43675</c:v>
                </c:pt>
                <c:pt idx="790">
                  <c:v>43672</c:v>
                </c:pt>
                <c:pt idx="791">
                  <c:v>43671</c:v>
                </c:pt>
                <c:pt idx="792">
                  <c:v>43670</c:v>
                </c:pt>
                <c:pt idx="793">
                  <c:v>43669</c:v>
                </c:pt>
                <c:pt idx="794">
                  <c:v>43668</c:v>
                </c:pt>
                <c:pt idx="795">
                  <c:v>43665</c:v>
                </c:pt>
                <c:pt idx="796">
                  <c:v>43664</c:v>
                </c:pt>
                <c:pt idx="797">
                  <c:v>43663</c:v>
                </c:pt>
                <c:pt idx="798">
                  <c:v>43662</c:v>
                </c:pt>
                <c:pt idx="799">
                  <c:v>43661</c:v>
                </c:pt>
                <c:pt idx="800">
                  <c:v>43658</c:v>
                </c:pt>
                <c:pt idx="801">
                  <c:v>43657</c:v>
                </c:pt>
                <c:pt idx="802">
                  <c:v>43656</c:v>
                </c:pt>
                <c:pt idx="803">
                  <c:v>43655</c:v>
                </c:pt>
                <c:pt idx="804">
                  <c:v>43654</c:v>
                </c:pt>
                <c:pt idx="805">
                  <c:v>43651</c:v>
                </c:pt>
                <c:pt idx="806">
                  <c:v>43649</c:v>
                </c:pt>
                <c:pt idx="807">
                  <c:v>43648</c:v>
                </c:pt>
                <c:pt idx="808">
                  <c:v>43647</c:v>
                </c:pt>
                <c:pt idx="809">
                  <c:v>43644</c:v>
                </c:pt>
                <c:pt idx="810">
                  <c:v>43643</c:v>
                </c:pt>
                <c:pt idx="811">
                  <c:v>43642</c:v>
                </c:pt>
                <c:pt idx="812">
                  <c:v>43641</c:v>
                </c:pt>
                <c:pt idx="813">
                  <c:v>43640</c:v>
                </c:pt>
                <c:pt idx="814">
                  <c:v>43637</c:v>
                </c:pt>
                <c:pt idx="815">
                  <c:v>43636</c:v>
                </c:pt>
                <c:pt idx="816">
                  <c:v>43635</c:v>
                </c:pt>
                <c:pt idx="817">
                  <c:v>43634</c:v>
                </c:pt>
                <c:pt idx="818">
                  <c:v>43633</c:v>
                </c:pt>
                <c:pt idx="819">
                  <c:v>43630</c:v>
                </c:pt>
                <c:pt idx="820">
                  <c:v>43629</c:v>
                </c:pt>
                <c:pt idx="821">
                  <c:v>43628</c:v>
                </c:pt>
                <c:pt idx="822">
                  <c:v>43627</c:v>
                </c:pt>
                <c:pt idx="823">
                  <c:v>43626</c:v>
                </c:pt>
                <c:pt idx="824">
                  <c:v>43623</c:v>
                </c:pt>
                <c:pt idx="825">
                  <c:v>43622</c:v>
                </c:pt>
                <c:pt idx="826">
                  <c:v>43621</c:v>
                </c:pt>
                <c:pt idx="827">
                  <c:v>43620</c:v>
                </c:pt>
                <c:pt idx="828">
                  <c:v>43619</c:v>
                </c:pt>
                <c:pt idx="829">
                  <c:v>43616</c:v>
                </c:pt>
                <c:pt idx="830">
                  <c:v>43615</c:v>
                </c:pt>
                <c:pt idx="831">
                  <c:v>43614</c:v>
                </c:pt>
                <c:pt idx="832">
                  <c:v>43613</c:v>
                </c:pt>
                <c:pt idx="833">
                  <c:v>43609</c:v>
                </c:pt>
                <c:pt idx="834">
                  <c:v>43608</c:v>
                </c:pt>
                <c:pt idx="835">
                  <c:v>43607</c:v>
                </c:pt>
                <c:pt idx="836">
                  <c:v>43606</c:v>
                </c:pt>
                <c:pt idx="837">
                  <c:v>43605</c:v>
                </c:pt>
                <c:pt idx="838">
                  <c:v>43602</c:v>
                </c:pt>
                <c:pt idx="839">
                  <c:v>43601</c:v>
                </c:pt>
                <c:pt idx="840">
                  <c:v>43600</c:v>
                </c:pt>
                <c:pt idx="841">
                  <c:v>43599</c:v>
                </c:pt>
                <c:pt idx="842">
                  <c:v>43598</c:v>
                </c:pt>
                <c:pt idx="843">
                  <c:v>43595</c:v>
                </c:pt>
                <c:pt idx="844">
                  <c:v>43594</c:v>
                </c:pt>
                <c:pt idx="845">
                  <c:v>43593</c:v>
                </c:pt>
                <c:pt idx="846">
                  <c:v>43592</c:v>
                </c:pt>
                <c:pt idx="847">
                  <c:v>43591</c:v>
                </c:pt>
                <c:pt idx="848">
                  <c:v>43588</c:v>
                </c:pt>
                <c:pt idx="849">
                  <c:v>43587</c:v>
                </c:pt>
                <c:pt idx="850">
                  <c:v>43586</c:v>
                </c:pt>
                <c:pt idx="851">
                  <c:v>43585</c:v>
                </c:pt>
                <c:pt idx="852">
                  <c:v>43584</c:v>
                </c:pt>
                <c:pt idx="853">
                  <c:v>43581</c:v>
                </c:pt>
                <c:pt idx="854">
                  <c:v>43580</c:v>
                </c:pt>
                <c:pt idx="855">
                  <c:v>43579</c:v>
                </c:pt>
                <c:pt idx="856">
                  <c:v>43578</c:v>
                </c:pt>
                <c:pt idx="857">
                  <c:v>43577</c:v>
                </c:pt>
                <c:pt idx="858">
                  <c:v>43573</c:v>
                </c:pt>
                <c:pt idx="859">
                  <c:v>43572</c:v>
                </c:pt>
                <c:pt idx="860">
                  <c:v>43571</c:v>
                </c:pt>
                <c:pt idx="861">
                  <c:v>43570</c:v>
                </c:pt>
                <c:pt idx="862">
                  <c:v>43567</c:v>
                </c:pt>
                <c:pt idx="863">
                  <c:v>43566</c:v>
                </c:pt>
                <c:pt idx="864">
                  <c:v>43565</c:v>
                </c:pt>
                <c:pt idx="865">
                  <c:v>43564</c:v>
                </c:pt>
                <c:pt idx="866">
                  <c:v>43563</c:v>
                </c:pt>
                <c:pt idx="867">
                  <c:v>43560</c:v>
                </c:pt>
                <c:pt idx="868">
                  <c:v>43559</c:v>
                </c:pt>
                <c:pt idx="869">
                  <c:v>43558</c:v>
                </c:pt>
                <c:pt idx="870">
                  <c:v>43557</c:v>
                </c:pt>
                <c:pt idx="871">
                  <c:v>43556</c:v>
                </c:pt>
                <c:pt idx="872">
                  <c:v>43553</c:v>
                </c:pt>
                <c:pt idx="873">
                  <c:v>43552</c:v>
                </c:pt>
                <c:pt idx="874">
                  <c:v>43551</c:v>
                </c:pt>
                <c:pt idx="875">
                  <c:v>43550</c:v>
                </c:pt>
                <c:pt idx="876">
                  <c:v>43549</c:v>
                </c:pt>
                <c:pt idx="877">
                  <c:v>43546</c:v>
                </c:pt>
                <c:pt idx="878">
                  <c:v>43545</c:v>
                </c:pt>
                <c:pt idx="879">
                  <c:v>43544</c:v>
                </c:pt>
                <c:pt idx="880">
                  <c:v>43543</c:v>
                </c:pt>
                <c:pt idx="881">
                  <c:v>43542</c:v>
                </c:pt>
                <c:pt idx="882">
                  <c:v>43539</c:v>
                </c:pt>
                <c:pt idx="883">
                  <c:v>43538</c:v>
                </c:pt>
                <c:pt idx="884">
                  <c:v>43537</c:v>
                </c:pt>
                <c:pt idx="885">
                  <c:v>43536</c:v>
                </c:pt>
                <c:pt idx="886">
                  <c:v>43535</c:v>
                </c:pt>
                <c:pt idx="887">
                  <c:v>43532</c:v>
                </c:pt>
                <c:pt idx="888">
                  <c:v>43531</c:v>
                </c:pt>
                <c:pt idx="889">
                  <c:v>43530</c:v>
                </c:pt>
                <c:pt idx="890">
                  <c:v>43529</c:v>
                </c:pt>
                <c:pt idx="891">
                  <c:v>43528</c:v>
                </c:pt>
                <c:pt idx="892">
                  <c:v>43525</c:v>
                </c:pt>
                <c:pt idx="893">
                  <c:v>43524</c:v>
                </c:pt>
                <c:pt idx="894">
                  <c:v>43523</c:v>
                </c:pt>
                <c:pt idx="895">
                  <c:v>43522</c:v>
                </c:pt>
                <c:pt idx="896">
                  <c:v>43521</c:v>
                </c:pt>
                <c:pt idx="897">
                  <c:v>43518</c:v>
                </c:pt>
                <c:pt idx="898">
                  <c:v>43517</c:v>
                </c:pt>
                <c:pt idx="899">
                  <c:v>43516</c:v>
                </c:pt>
                <c:pt idx="900">
                  <c:v>43515</c:v>
                </c:pt>
                <c:pt idx="901">
                  <c:v>43511</c:v>
                </c:pt>
                <c:pt idx="902">
                  <c:v>43510</c:v>
                </c:pt>
                <c:pt idx="903">
                  <c:v>43509</c:v>
                </c:pt>
                <c:pt idx="904">
                  <c:v>43508</c:v>
                </c:pt>
                <c:pt idx="905">
                  <c:v>43507</c:v>
                </c:pt>
                <c:pt idx="906">
                  <c:v>43504</c:v>
                </c:pt>
                <c:pt idx="907">
                  <c:v>43503</c:v>
                </c:pt>
                <c:pt idx="908">
                  <c:v>43502</c:v>
                </c:pt>
                <c:pt idx="909">
                  <c:v>43501</c:v>
                </c:pt>
                <c:pt idx="910">
                  <c:v>43500</c:v>
                </c:pt>
                <c:pt idx="911">
                  <c:v>43497</c:v>
                </c:pt>
                <c:pt idx="912">
                  <c:v>43496</c:v>
                </c:pt>
                <c:pt idx="913">
                  <c:v>43495</c:v>
                </c:pt>
                <c:pt idx="914">
                  <c:v>43494</c:v>
                </c:pt>
                <c:pt idx="915">
                  <c:v>43493</c:v>
                </c:pt>
                <c:pt idx="916">
                  <c:v>43490</c:v>
                </c:pt>
                <c:pt idx="917">
                  <c:v>43489</c:v>
                </c:pt>
                <c:pt idx="918">
                  <c:v>43488</c:v>
                </c:pt>
                <c:pt idx="919">
                  <c:v>43487</c:v>
                </c:pt>
                <c:pt idx="920">
                  <c:v>43483</c:v>
                </c:pt>
                <c:pt idx="921">
                  <c:v>43482</c:v>
                </c:pt>
                <c:pt idx="922">
                  <c:v>43481</c:v>
                </c:pt>
                <c:pt idx="923">
                  <c:v>43480</c:v>
                </c:pt>
                <c:pt idx="924">
                  <c:v>43479</c:v>
                </c:pt>
                <c:pt idx="925">
                  <c:v>43476</c:v>
                </c:pt>
                <c:pt idx="926">
                  <c:v>43475</c:v>
                </c:pt>
                <c:pt idx="927">
                  <c:v>43474</c:v>
                </c:pt>
                <c:pt idx="928">
                  <c:v>43473</c:v>
                </c:pt>
                <c:pt idx="929">
                  <c:v>43472</c:v>
                </c:pt>
                <c:pt idx="930">
                  <c:v>43469</c:v>
                </c:pt>
                <c:pt idx="931">
                  <c:v>43468</c:v>
                </c:pt>
                <c:pt idx="932">
                  <c:v>43467</c:v>
                </c:pt>
                <c:pt idx="933">
                  <c:v>43465</c:v>
                </c:pt>
                <c:pt idx="934">
                  <c:v>43462</c:v>
                </c:pt>
                <c:pt idx="935">
                  <c:v>43461</c:v>
                </c:pt>
                <c:pt idx="936">
                  <c:v>43460</c:v>
                </c:pt>
                <c:pt idx="937">
                  <c:v>43458</c:v>
                </c:pt>
                <c:pt idx="938">
                  <c:v>43455</c:v>
                </c:pt>
                <c:pt idx="939">
                  <c:v>43454</c:v>
                </c:pt>
                <c:pt idx="940">
                  <c:v>43453</c:v>
                </c:pt>
                <c:pt idx="941">
                  <c:v>43452</c:v>
                </c:pt>
                <c:pt idx="942">
                  <c:v>43451</c:v>
                </c:pt>
                <c:pt idx="943">
                  <c:v>43448</c:v>
                </c:pt>
                <c:pt idx="944">
                  <c:v>43447</c:v>
                </c:pt>
                <c:pt idx="945">
                  <c:v>43446</c:v>
                </c:pt>
                <c:pt idx="946">
                  <c:v>43445</c:v>
                </c:pt>
                <c:pt idx="947">
                  <c:v>43444</c:v>
                </c:pt>
                <c:pt idx="948">
                  <c:v>43441</c:v>
                </c:pt>
                <c:pt idx="949">
                  <c:v>43440</c:v>
                </c:pt>
                <c:pt idx="950">
                  <c:v>43439</c:v>
                </c:pt>
                <c:pt idx="951">
                  <c:v>43438</c:v>
                </c:pt>
                <c:pt idx="952">
                  <c:v>43437</c:v>
                </c:pt>
                <c:pt idx="953">
                  <c:v>43434</c:v>
                </c:pt>
                <c:pt idx="954">
                  <c:v>43433</c:v>
                </c:pt>
                <c:pt idx="955">
                  <c:v>43432</c:v>
                </c:pt>
                <c:pt idx="956">
                  <c:v>43431</c:v>
                </c:pt>
                <c:pt idx="957">
                  <c:v>43430</c:v>
                </c:pt>
                <c:pt idx="958">
                  <c:v>43427</c:v>
                </c:pt>
                <c:pt idx="959">
                  <c:v>43425</c:v>
                </c:pt>
                <c:pt idx="960">
                  <c:v>43424</c:v>
                </c:pt>
                <c:pt idx="961">
                  <c:v>43423</c:v>
                </c:pt>
                <c:pt idx="962">
                  <c:v>43420</c:v>
                </c:pt>
                <c:pt idx="963">
                  <c:v>43419</c:v>
                </c:pt>
                <c:pt idx="964">
                  <c:v>43418</c:v>
                </c:pt>
                <c:pt idx="965">
                  <c:v>43417</c:v>
                </c:pt>
                <c:pt idx="966">
                  <c:v>43413</c:v>
                </c:pt>
                <c:pt idx="967">
                  <c:v>43412</c:v>
                </c:pt>
                <c:pt idx="968">
                  <c:v>43411</c:v>
                </c:pt>
                <c:pt idx="969">
                  <c:v>43410</c:v>
                </c:pt>
                <c:pt idx="970">
                  <c:v>43409</c:v>
                </c:pt>
                <c:pt idx="971">
                  <c:v>43406</c:v>
                </c:pt>
                <c:pt idx="972">
                  <c:v>43405</c:v>
                </c:pt>
                <c:pt idx="973">
                  <c:v>43404</c:v>
                </c:pt>
                <c:pt idx="974">
                  <c:v>43403</c:v>
                </c:pt>
                <c:pt idx="975">
                  <c:v>43402</c:v>
                </c:pt>
                <c:pt idx="976">
                  <c:v>43399</c:v>
                </c:pt>
                <c:pt idx="977">
                  <c:v>43398</c:v>
                </c:pt>
                <c:pt idx="978">
                  <c:v>43397</c:v>
                </c:pt>
                <c:pt idx="979">
                  <c:v>43396</c:v>
                </c:pt>
                <c:pt idx="980">
                  <c:v>43395</c:v>
                </c:pt>
                <c:pt idx="981">
                  <c:v>43392</c:v>
                </c:pt>
                <c:pt idx="982">
                  <c:v>43391</c:v>
                </c:pt>
                <c:pt idx="983">
                  <c:v>43390</c:v>
                </c:pt>
                <c:pt idx="984">
                  <c:v>43389</c:v>
                </c:pt>
                <c:pt idx="985">
                  <c:v>43388</c:v>
                </c:pt>
                <c:pt idx="986">
                  <c:v>43385</c:v>
                </c:pt>
                <c:pt idx="987">
                  <c:v>43384</c:v>
                </c:pt>
                <c:pt idx="988">
                  <c:v>43383</c:v>
                </c:pt>
                <c:pt idx="989">
                  <c:v>43382</c:v>
                </c:pt>
                <c:pt idx="990">
                  <c:v>43378</c:v>
                </c:pt>
                <c:pt idx="991">
                  <c:v>43377</c:v>
                </c:pt>
                <c:pt idx="992">
                  <c:v>43376</c:v>
                </c:pt>
                <c:pt idx="993">
                  <c:v>43375</c:v>
                </c:pt>
                <c:pt idx="994">
                  <c:v>43374</c:v>
                </c:pt>
                <c:pt idx="995">
                  <c:v>43371</c:v>
                </c:pt>
                <c:pt idx="996">
                  <c:v>43370</c:v>
                </c:pt>
                <c:pt idx="997">
                  <c:v>43369</c:v>
                </c:pt>
                <c:pt idx="998">
                  <c:v>43368</c:v>
                </c:pt>
                <c:pt idx="999">
                  <c:v>43367</c:v>
                </c:pt>
                <c:pt idx="1000">
                  <c:v>43364</c:v>
                </c:pt>
                <c:pt idx="1001">
                  <c:v>43363</c:v>
                </c:pt>
                <c:pt idx="1002">
                  <c:v>43362</c:v>
                </c:pt>
                <c:pt idx="1003">
                  <c:v>43361</c:v>
                </c:pt>
                <c:pt idx="1004">
                  <c:v>43360</c:v>
                </c:pt>
                <c:pt idx="1005">
                  <c:v>43357</c:v>
                </c:pt>
                <c:pt idx="1006">
                  <c:v>43356</c:v>
                </c:pt>
                <c:pt idx="1007">
                  <c:v>43355</c:v>
                </c:pt>
                <c:pt idx="1008">
                  <c:v>43354</c:v>
                </c:pt>
                <c:pt idx="1009">
                  <c:v>43353</c:v>
                </c:pt>
                <c:pt idx="1010">
                  <c:v>43350</c:v>
                </c:pt>
                <c:pt idx="1011">
                  <c:v>43349</c:v>
                </c:pt>
                <c:pt idx="1012">
                  <c:v>43348</c:v>
                </c:pt>
                <c:pt idx="1013">
                  <c:v>43347</c:v>
                </c:pt>
                <c:pt idx="1014">
                  <c:v>43343</c:v>
                </c:pt>
                <c:pt idx="1015">
                  <c:v>43342</c:v>
                </c:pt>
                <c:pt idx="1016">
                  <c:v>43341</c:v>
                </c:pt>
                <c:pt idx="1017">
                  <c:v>43340</c:v>
                </c:pt>
                <c:pt idx="1018">
                  <c:v>43339</c:v>
                </c:pt>
                <c:pt idx="1019">
                  <c:v>43336</c:v>
                </c:pt>
                <c:pt idx="1020">
                  <c:v>43335</c:v>
                </c:pt>
                <c:pt idx="1021">
                  <c:v>43334</c:v>
                </c:pt>
                <c:pt idx="1022">
                  <c:v>43333</c:v>
                </c:pt>
                <c:pt idx="1023">
                  <c:v>43332</c:v>
                </c:pt>
                <c:pt idx="1024">
                  <c:v>43329</c:v>
                </c:pt>
                <c:pt idx="1025">
                  <c:v>43328</c:v>
                </c:pt>
                <c:pt idx="1026">
                  <c:v>43327</c:v>
                </c:pt>
                <c:pt idx="1027">
                  <c:v>43326</c:v>
                </c:pt>
                <c:pt idx="1028">
                  <c:v>43325</c:v>
                </c:pt>
                <c:pt idx="1029">
                  <c:v>43322</c:v>
                </c:pt>
                <c:pt idx="1030">
                  <c:v>43321</c:v>
                </c:pt>
                <c:pt idx="1031">
                  <c:v>43320</c:v>
                </c:pt>
                <c:pt idx="1032">
                  <c:v>43319</c:v>
                </c:pt>
                <c:pt idx="1033">
                  <c:v>43318</c:v>
                </c:pt>
                <c:pt idx="1034">
                  <c:v>43315</c:v>
                </c:pt>
                <c:pt idx="1035">
                  <c:v>43314</c:v>
                </c:pt>
                <c:pt idx="1036">
                  <c:v>43313</c:v>
                </c:pt>
                <c:pt idx="1037">
                  <c:v>43312</c:v>
                </c:pt>
                <c:pt idx="1038">
                  <c:v>43311</c:v>
                </c:pt>
                <c:pt idx="1039">
                  <c:v>43308</c:v>
                </c:pt>
                <c:pt idx="1040">
                  <c:v>43307</c:v>
                </c:pt>
                <c:pt idx="1041">
                  <c:v>43306</c:v>
                </c:pt>
                <c:pt idx="1042">
                  <c:v>43305</c:v>
                </c:pt>
                <c:pt idx="1043">
                  <c:v>43304</c:v>
                </c:pt>
                <c:pt idx="1044">
                  <c:v>43301</c:v>
                </c:pt>
                <c:pt idx="1045">
                  <c:v>43300</c:v>
                </c:pt>
                <c:pt idx="1046">
                  <c:v>43299</c:v>
                </c:pt>
                <c:pt idx="1047">
                  <c:v>43298</c:v>
                </c:pt>
                <c:pt idx="1048">
                  <c:v>43297</c:v>
                </c:pt>
                <c:pt idx="1049">
                  <c:v>43294</c:v>
                </c:pt>
                <c:pt idx="1050">
                  <c:v>43293</c:v>
                </c:pt>
                <c:pt idx="1051">
                  <c:v>43292</c:v>
                </c:pt>
                <c:pt idx="1052">
                  <c:v>43291</c:v>
                </c:pt>
                <c:pt idx="1053">
                  <c:v>43290</c:v>
                </c:pt>
                <c:pt idx="1054">
                  <c:v>43287</c:v>
                </c:pt>
                <c:pt idx="1055">
                  <c:v>43286</c:v>
                </c:pt>
                <c:pt idx="1056">
                  <c:v>43284</c:v>
                </c:pt>
                <c:pt idx="1057">
                  <c:v>43283</c:v>
                </c:pt>
                <c:pt idx="1058">
                  <c:v>43280</c:v>
                </c:pt>
                <c:pt idx="1059">
                  <c:v>43279</c:v>
                </c:pt>
                <c:pt idx="1060">
                  <c:v>43278</c:v>
                </c:pt>
                <c:pt idx="1061">
                  <c:v>43277</c:v>
                </c:pt>
                <c:pt idx="1062">
                  <c:v>43276</c:v>
                </c:pt>
                <c:pt idx="1063">
                  <c:v>43273</c:v>
                </c:pt>
                <c:pt idx="1064">
                  <c:v>43272</c:v>
                </c:pt>
                <c:pt idx="1065">
                  <c:v>43271</c:v>
                </c:pt>
                <c:pt idx="1066">
                  <c:v>43270</c:v>
                </c:pt>
                <c:pt idx="1067">
                  <c:v>43269</c:v>
                </c:pt>
                <c:pt idx="1068">
                  <c:v>43266</c:v>
                </c:pt>
                <c:pt idx="1069">
                  <c:v>43265</c:v>
                </c:pt>
                <c:pt idx="1070">
                  <c:v>43264</c:v>
                </c:pt>
                <c:pt idx="1071">
                  <c:v>43263</c:v>
                </c:pt>
                <c:pt idx="1072">
                  <c:v>43262</c:v>
                </c:pt>
                <c:pt idx="1073">
                  <c:v>43259</c:v>
                </c:pt>
                <c:pt idx="1074">
                  <c:v>43258</c:v>
                </c:pt>
                <c:pt idx="1075">
                  <c:v>43257</c:v>
                </c:pt>
                <c:pt idx="1076">
                  <c:v>43256</c:v>
                </c:pt>
                <c:pt idx="1077">
                  <c:v>43255</c:v>
                </c:pt>
                <c:pt idx="1078">
                  <c:v>43252</c:v>
                </c:pt>
                <c:pt idx="1079">
                  <c:v>43251</c:v>
                </c:pt>
                <c:pt idx="1080">
                  <c:v>43250</c:v>
                </c:pt>
                <c:pt idx="1081">
                  <c:v>43249</c:v>
                </c:pt>
                <c:pt idx="1082">
                  <c:v>43245</c:v>
                </c:pt>
                <c:pt idx="1083">
                  <c:v>43244</c:v>
                </c:pt>
                <c:pt idx="1084">
                  <c:v>43243</c:v>
                </c:pt>
                <c:pt idx="1085">
                  <c:v>43242</c:v>
                </c:pt>
                <c:pt idx="1086">
                  <c:v>43241</c:v>
                </c:pt>
                <c:pt idx="1087">
                  <c:v>43238</c:v>
                </c:pt>
                <c:pt idx="1088">
                  <c:v>43237</c:v>
                </c:pt>
                <c:pt idx="1089">
                  <c:v>43236</c:v>
                </c:pt>
                <c:pt idx="1090">
                  <c:v>43235</c:v>
                </c:pt>
                <c:pt idx="1091">
                  <c:v>43234</c:v>
                </c:pt>
                <c:pt idx="1092">
                  <c:v>43231</c:v>
                </c:pt>
                <c:pt idx="1093">
                  <c:v>43230</c:v>
                </c:pt>
                <c:pt idx="1094">
                  <c:v>43229</c:v>
                </c:pt>
                <c:pt idx="1095">
                  <c:v>43228</c:v>
                </c:pt>
                <c:pt idx="1096">
                  <c:v>43227</c:v>
                </c:pt>
                <c:pt idx="1097">
                  <c:v>43224</c:v>
                </c:pt>
                <c:pt idx="1098">
                  <c:v>43223</c:v>
                </c:pt>
                <c:pt idx="1099">
                  <c:v>43222</c:v>
                </c:pt>
                <c:pt idx="1100">
                  <c:v>43221</c:v>
                </c:pt>
                <c:pt idx="1101">
                  <c:v>43220</c:v>
                </c:pt>
                <c:pt idx="1102">
                  <c:v>43217</c:v>
                </c:pt>
                <c:pt idx="1103">
                  <c:v>43216</c:v>
                </c:pt>
                <c:pt idx="1104">
                  <c:v>43215</c:v>
                </c:pt>
                <c:pt idx="1105">
                  <c:v>43214</c:v>
                </c:pt>
                <c:pt idx="1106">
                  <c:v>43213</c:v>
                </c:pt>
                <c:pt idx="1107">
                  <c:v>43210</c:v>
                </c:pt>
                <c:pt idx="1108">
                  <c:v>43209</c:v>
                </c:pt>
                <c:pt idx="1109">
                  <c:v>43208</c:v>
                </c:pt>
                <c:pt idx="1110">
                  <c:v>43207</c:v>
                </c:pt>
                <c:pt idx="1111">
                  <c:v>43206</c:v>
                </c:pt>
                <c:pt idx="1112">
                  <c:v>43203</c:v>
                </c:pt>
                <c:pt idx="1113">
                  <c:v>43202</c:v>
                </c:pt>
                <c:pt idx="1114">
                  <c:v>43201</c:v>
                </c:pt>
                <c:pt idx="1115">
                  <c:v>43200</c:v>
                </c:pt>
                <c:pt idx="1116">
                  <c:v>43199</c:v>
                </c:pt>
                <c:pt idx="1117">
                  <c:v>43196</c:v>
                </c:pt>
                <c:pt idx="1118">
                  <c:v>43195</c:v>
                </c:pt>
                <c:pt idx="1119">
                  <c:v>43194</c:v>
                </c:pt>
                <c:pt idx="1120">
                  <c:v>43193</c:v>
                </c:pt>
                <c:pt idx="1121">
                  <c:v>43192</c:v>
                </c:pt>
                <c:pt idx="1122">
                  <c:v>43188</c:v>
                </c:pt>
                <c:pt idx="1123">
                  <c:v>43187</c:v>
                </c:pt>
                <c:pt idx="1124">
                  <c:v>43186</c:v>
                </c:pt>
                <c:pt idx="1125">
                  <c:v>43185</c:v>
                </c:pt>
                <c:pt idx="1126">
                  <c:v>43182</c:v>
                </c:pt>
                <c:pt idx="1127">
                  <c:v>43181</c:v>
                </c:pt>
                <c:pt idx="1128">
                  <c:v>43180</c:v>
                </c:pt>
                <c:pt idx="1129">
                  <c:v>43179</c:v>
                </c:pt>
                <c:pt idx="1130">
                  <c:v>43178</c:v>
                </c:pt>
                <c:pt idx="1131">
                  <c:v>43175</c:v>
                </c:pt>
                <c:pt idx="1132">
                  <c:v>43174</c:v>
                </c:pt>
                <c:pt idx="1133">
                  <c:v>43173</c:v>
                </c:pt>
                <c:pt idx="1134">
                  <c:v>43172</c:v>
                </c:pt>
                <c:pt idx="1135">
                  <c:v>43171</c:v>
                </c:pt>
                <c:pt idx="1136">
                  <c:v>43168</c:v>
                </c:pt>
                <c:pt idx="1137">
                  <c:v>43167</c:v>
                </c:pt>
                <c:pt idx="1138">
                  <c:v>43166</c:v>
                </c:pt>
                <c:pt idx="1139">
                  <c:v>43165</c:v>
                </c:pt>
                <c:pt idx="1140">
                  <c:v>43164</c:v>
                </c:pt>
                <c:pt idx="1141">
                  <c:v>43161</c:v>
                </c:pt>
                <c:pt idx="1142">
                  <c:v>43160</c:v>
                </c:pt>
                <c:pt idx="1143">
                  <c:v>43159</c:v>
                </c:pt>
                <c:pt idx="1144">
                  <c:v>43158</c:v>
                </c:pt>
                <c:pt idx="1145">
                  <c:v>43157</c:v>
                </c:pt>
                <c:pt idx="1146">
                  <c:v>43154</c:v>
                </c:pt>
                <c:pt idx="1147">
                  <c:v>43153</c:v>
                </c:pt>
                <c:pt idx="1148">
                  <c:v>43152</c:v>
                </c:pt>
                <c:pt idx="1149">
                  <c:v>43151</c:v>
                </c:pt>
                <c:pt idx="1150">
                  <c:v>43147</c:v>
                </c:pt>
                <c:pt idx="1151">
                  <c:v>43146</c:v>
                </c:pt>
                <c:pt idx="1152">
                  <c:v>43145</c:v>
                </c:pt>
                <c:pt idx="1153">
                  <c:v>43144</c:v>
                </c:pt>
                <c:pt idx="1154">
                  <c:v>43143</c:v>
                </c:pt>
                <c:pt idx="1155">
                  <c:v>43140</c:v>
                </c:pt>
                <c:pt idx="1156">
                  <c:v>43139</c:v>
                </c:pt>
                <c:pt idx="1157">
                  <c:v>43138</c:v>
                </c:pt>
                <c:pt idx="1158">
                  <c:v>43137</c:v>
                </c:pt>
                <c:pt idx="1159">
                  <c:v>43136</c:v>
                </c:pt>
                <c:pt idx="1160">
                  <c:v>43133</c:v>
                </c:pt>
                <c:pt idx="1161">
                  <c:v>43132</c:v>
                </c:pt>
                <c:pt idx="1162">
                  <c:v>43131</c:v>
                </c:pt>
                <c:pt idx="1163">
                  <c:v>43130</c:v>
                </c:pt>
                <c:pt idx="1164">
                  <c:v>43129</c:v>
                </c:pt>
                <c:pt idx="1165">
                  <c:v>43126</c:v>
                </c:pt>
                <c:pt idx="1166">
                  <c:v>43125</c:v>
                </c:pt>
                <c:pt idx="1167">
                  <c:v>43124</c:v>
                </c:pt>
                <c:pt idx="1168">
                  <c:v>43123</c:v>
                </c:pt>
                <c:pt idx="1169">
                  <c:v>43122</c:v>
                </c:pt>
                <c:pt idx="1170">
                  <c:v>43119</c:v>
                </c:pt>
                <c:pt idx="1171">
                  <c:v>43118</c:v>
                </c:pt>
                <c:pt idx="1172">
                  <c:v>43117</c:v>
                </c:pt>
                <c:pt idx="1173">
                  <c:v>43116</c:v>
                </c:pt>
                <c:pt idx="1174">
                  <c:v>43112</c:v>
                </c:pt>
                <c:pt idx="1175">
                  <c:v>43111</c:v>
                </c:pt>
                <c:pt idx="1176">
                  <c:v>43110</c:v>
                </c:pt>
                <c:pt idx="1177">
                  <c:v>43109</c:v>
                </c:pt>
                <c:pt idx="1178">
                  <c:v>43108</c:v>
                </c:pt>
                <c:pt idx="1179">
                  <c:v>43105</c:v>
                </c:pt>
                <c:pt idx="1180">
                  <c:v>43104</c:v>
                </c:pt>
                <c:pt idx="1181">
                  <c:v>43103</c:v>
                </c:pt>
                <c:pt idx="1182">
                  <c:v>43102</c:v>
                </c:pt>
                <c:pt idx="1183">
                  <c:v>43098</c:v>
                </c:pt>
                <c:pt idx="1184">
                  <c:v>43097</c:v>
                </c:pt>
                <c:pt idx="1185">
                  <c:v>43096</c:v>
                </c:pt>
                <c:pt idx="1186">
                  <c:v>43095</c:v>
                </c:pt>
                <c:pt idx="1187">
                  <c:v>43091</c:v>
                </c:pt>
                <c:pt idx="1188">
                  <c:v>43090</c:v>
                </c:pt>
                <c:pt idx="1189">
                  <c:v>43089</c:v>
                </c:pt>
                <c:pt idx="1190">
                  <c:v>43088</c:v>
                </c:pt>
                <c:pt idx="1191">
                  <c:v>43087</c:v>
                </c:pt>
                <c:pt idx="1192">
                  <c:v>43084</c:v>
                </c:pt>
                <c:pt idx="1193">
                  <c:v>43083</c:v>
                </c:pt>
                <c:pt idx="1194">
                  <c:v>43082</c:v>
                </c:pt>
                <c:pt idx="1195">
                  <c:v>43081</c:v>
                </c:pt>
                <c:pt idx="1196">
                  <c:v>43080</c:v>
                </c:pt>
                <c:pt idx="1197">
                  <c:v>43077</c:v>
                </c:pt>
                <c:pt idx="1198">
                  <c:v>43076</c:v>
                </c:pt>
                <c:pt idx="1199">
                  <c:v>43075</c:v>
                </c:pt>
                <c:pt idx="1200">
                  <c:v>43074</c:v>
                </c:pt>
                <c:pt idx="1201">
                  <c:v>43073</c:v>
                </c:pt>
                <c:pt idx="1202">
                  <c:v>43070</c:v>
                </c:pt>
                <c:pt idx="1203">
                  <c:v>43069</c:v>
                </c:pt>
                <c:pt idx="1204">
                  <c:v>43068</c:v>
                </c:pt>
                <c:pt idx="1205">
                  <c:v>43067</c:v>
                </c:pt>
                <c:pt idx="1206">
                  <c:v>43066</c:v>
                </c:pt>
                <c:pt idx="1207">
                  <c:v>43063</c:v>
                </c:pt>
                <c:pt idx="1208">
                  <c:v>43061</c:v>
                </c:pt>
                <c:pt idx="1209">
                  <c:v>43060</c:v>
                </c:pt>
                <c:pt idx="1210">
                  <c:v>43059</c:v>
                </c:pt>
                <c:pt idx="1211">
                  <c:v>43056</c:v>
                </c:pt>
                <c:pt idx="1212">
                  <c:v>43055</c:v>
                </c:pt>
                <c:pt idx="1213">
                  <c:v>43054</c:v>
                </c:pt>
                <c:pt idx="1214">
                  <c:v>43053</c:v>
                </c:pt>
                <c:pt idx="1215">
                  <c:v>43052</c:v>
                </c:pt>
                <c:pt idx="1216">
                  <c:v>43049</c:v>
                </c:pt>
                <c:pt idx="1217">
                  <c:v>43048</c:v>
                </c:pt>
                <c:pt idx="1218">
                  <c:v>43047</c:v>
                </c:pt>
                <c:pt idx="1219">
                  <c:v>43046</c:v>
                </c:pt>
                <c:pt idx="1220">
                  <c:v>43045</c:v>
                </c:pt>
                <c:pt idx="1221">
                  <c:v>43042</c:v>
                </c:pt>
                <c:pt idx="1222">
                  <c:v>43041</c:v>
                </c:pt>
                <c:pt idx="1223">
                  <c:v>43040</c:v>
                </c:pt>
                <c:pt idx="1224">
                  <c:v>43039</c:v>
                </c:pt>
                <c:pt idx="1225">
                  <c:v>43038</c:v>
                </c:pt>
                <c:pt idx="1226">
                  <c:v>43035</c:v>
                </c:pt>
                <c:pt idx="1227">
                  <c:v>43034</c:v>
                </c:pt>
                <c:pt idx="1228">
                  <c:v>43033</c:v>
                </c:pt>
                <c:pt idx="1229">
                  <c:v>43032</c:v>
                </c:pt>
                <c:pt idx="1230">
                  <c:v>43031</c:v>
                </c:pt>
                <c:pt idx="1231">
                  <c:v>43028</c:v>
                </c:pt>
                <c:pt idx="1232">
                  <c:v>43027</c:v>
                </c:pt>
                <c:pt idx="1233">
                  <c:v>43026</c:v>
                </c:pt>
                <c:pt idx="1234">
                  <c:v>43025</c:v>
                </c:pt>
                <c:pt idx="1235">
                  <c:v>43024</c:v>
                </c:pt>
                <c:pt idx="1236">
                  <c:v>43021</c:v>
                </c:pt>
                <c:pt idx="1237">
                  <c:v>43020</c:v>
                </c:pt>
                <c:pt idx="1238">
                  <c:v>43019</c:v>
                </c:pt>
                <c:pt idx="1239">
                  <c:v>43018</c:v>
                </c:pt>
                <c:pt idx="1240">
                  <c:v>43014</c:v>
                </c:pt>
                <c:pt idx="1241">
                  <c:v>43013</c:v>
                </c:pt>
                <c:pt idx="1242">
                  <c:v>43012</c:v>
                </c:pt>
                <c:pt idx="1243">
                  <c:v>43011</c:v>
                </c:pt>
                <c:pt idx="1244">
                  <c:v>43010</c:v>
                </c:pt>
                <c:pt idx="1245">
                  <c:v>43007</c:v>
                </c:pt>
                <c:pt idx="1246">
                  <c:v>43006</c:v>
                </c:pt>
                <c:pt idx="1247">
                  <c:v>43005</c:v>
                </c:pt>
                <c:pt idx="1248">
                  <c:v>43004</c:v>
                </c:pt>
                <c:pt idx="1249">
                  <c:v>43003</c:v>
                </c:pt>
                <c:pt idx="1250">
                  <c:v>43000</c:v>
                </c:pt>
                <c:pt idx="1251">
                  <c:v>42999</c:v>
                </c:pt>
                <c:pt idx="1252">
                  <c:v>42998</c:v>
                </c:pt>
                <c:pt idx="1253">
                  <c:v>42997</c:v>
                </c:pt>
                <c:pt idx="1254">
                  <c:v>42996</c:v>
                </c:pt>
                <c:pt idx="1255">
                  <c:v>42993</c:v>
                </c:pt>
                <c:pt idx="1256">
                  <c:v>42992</c:v>
                </c:pt>
                <c:pt idx="1257">
                  <c:v>42991</c:v>
                </c:pt>
                <c:pt idx="1258">
                  <c:v>42990</c:v>
                </c:pt>
                <c:pt idx="1259">
                  <c:v>42989</c:v>
                </c:pt>
                <c:pt idx="1260">
                  <c:v>42986</c:v>
                </c:pt>
                <c:pt idx="1261">
                  <c:v>42985</c:v>
                </c:pt>
                <c:pt idx="1262">
                  <c:v>42984</c:v>
                </c:pt>
                <c:pt idx="1263">
                  <c:v>42983</c:v>
                </c:pt>
                <c:pt idx="1264">
                  <c:v>42979</c:v>
                </c:pt>
                <c:pt idx="1265">
                  <c:v>42978</c:v>
                </c:pt>
                <c:pt idx="1266">
                  <c:v>42977</c:v>
                </c:pt>
                <c:pt idx="1267">
                  <c:v>42976</c:v>
                </c:pt>
                <c:pt idx="1268">
                  <c:v>42975</c:v>
                </c:pt>
                <c:pt idx="1269">
                  <c:v>42972</c:v>
                </c:pt>
                <c:pt idx="1270">
                  <c:v>42971</c:v>
                </c:pt>
                <c:pt idx="1271">
                  <c:v>42970</c:v>
                </c:pt>
                <c:pt idx="1272">
                  <c:v>42969</c:v>
                </c:pt>
                <c:pt idx="1273">
                  <c:v>42968</c:v>
                </c:pt>
                <c:pt idx="1274">
                  <c:v>42965</c:v>
                </c:pt>
                <c:pt idx="1275">
                  <c:v>42964</c:v>
                </c:pt>
                <c:pt idx="1276">
                  <c:v>42963</c:v>
                </c:pt>
                <c:pt idx="1277">
                  <c:v>42962</c:v>
                </c:pt>
                <c:pt idx="1278">
                  <c:v>42961</c:v>
                </c:pt>
                <c:pt idx="1279">
                  <c:v>42958</c:v>
                </c:pt>
                <c:pt idx="1280">
                  <c:v>42957</c:v>
                </c:pt>
                <c:pt idx="1281">
                  <c:v>42956</c:v>
                </c:pt>
                <c:pt idx="1282">
                  <c:v>42955</c:v>
                </c:pt>
                <c:pt idx="1283">
                  <c:v>42954</c:v>
                </c:pt>
                <c:pt idx="1284">
                  <c:v>42951</c:v>
                </c:pt>
                <c:pt idx="1285">
                  <c:v>42950</c:v>
                </c:pt>
                <c:pt idx="1286">
                  <c:v>42949</c:v>
                </c:pt>
                <c:pt idx="1287">
                  <c:v>42948</c:v>
                </c:pt>
                <c:pt idx="1288">
                  <c:v>42947</c:v>
                </c:pt>
                <c:pt idx="1289">
                  <c:v>42944</c:v>
                </c:pt>
                <c:pt idx="1290">
                  <c:v>42943</c:v>
                </c:pt>
                <c:pt idx="1291">
                  <c:v>42942</c:v>
                </c:pt>
                <c:pt idx="1292">
                  <c:v>42941</c:v>
                </c:pt>
                <c:pt idx="1293">
                  <c:v>42940</c:v>
                </c:pt>
                <c:pt idx="1294">
                  <c:v>42937</c:v>
                </c:pt>
                <c:pt idx="1295">
                  <c:v>42936</c:v>
                </c:pt>
                <c:pt idx="1296">
                  <c:v>42935</c:v>
                </c:pt>
                <c:pt idx="1297">
                  <c:v>42934</c:v>
                </c:pt>
                <c:pt idx="1298">
                  <c:v>42933</c:v>
                </c:pt>
                <c:pt idx="1299">
                  <c:v>42930</c:v>
                </c:pt>
                <c:pt idx="1300">
                  <c:v>42929</c:v>
                </c:pt>
                <c:pt idx="1301">
                  <c:v>42928</c:v>
                </c:pt>
                <c:pt idx="1302">
                  <c:v>42927</c:v>
                </c:pt>
                <c:pt idx="1303">
                  <c:v>42926</c:v>
                </c:pt>
                <c:pt idx="1304">
                  <c:v>42923</c:v>
                </c:pt>
                <c:pt idx="1305">
                  <c:v>42922</c:v>
                </c:pt>
                <c:pt idx="1306">
                  <c:v>42921</c:v>
                </c:pt>
                <c:pt idx="1307">
                  <c:v>42919</c:v>
                </c:pt>
                <c:pt idx="1308">
                  <c:v>42916</c:v>
                </c:pt>
                <c:pt idx="1309">
                  <c:v>42915</c:v>
                </c:pt>
                <c:pt idx="1310">
                  <c:v>42914</c:v>
                </c:pt>
                <c:pt idx="1311">
                  <c:v>42913</c:v>
                </c:pt>
                <c:pt idx="1312">
                  <c:v>42912</c:v>
                </c:pt>
                <c:pt idx="1313">
                  <c:v>42909</c:v>
                </c:pt>
                <c:pt idx="1314">
                  <c:v>42908</c:v>
                </c:pt>
                <c:pt idx="1315">
                  <c:v>42907</c:v>
                </c:pt>
                <c:pt idx="1316">
                  <c:v>42906</c:v>
                </c:pt>
                <c:pt idx="1317">
                  <c:v>42905</c:v>
                </c:pt>
                <c:pt idx="1318">
                  <c:v>42902</c:v>
                </c:pt>
                <c:pt idx="1319">
                  <c:v>42901</c:v>
                </c:pt>
                <c:pt idx="1320">
                  <c:v>42900</c:v>
                </c:pt>
                <c:pt idx="1321">
                  <c:v>42899</c:v>
                </c:pt>
                <c:pt idx="1322">
                  <c:v>42898</c:v>
                </c:pt>
                <c:pt idx="1323">
                  <c:v>42895</c:v>
                </c:pt>
                <c:pt idx="1324">
                  <c:v>42894</c:v>
                </c:pt>
                <c:pt idx="1325">
                  <c:v>42893</c:v>
                </c:pt>
                <c:pt idx="1326">
                  <c:v>42892</c:v>
                </c:pt>
                <c:pt idx="1327">
                  <c:v>42891</c:v>
                </c:pt>
                <c:pt idx="1328">
                  <c:v>42888</c:v>
                </c:pt>
                <c:pt idx="1329">
                  <c:v>42887</c:v>
                </c:pt>
                <c:pt idx="1330">
                  <c:v>42886</c:v>
                </c:pt>
                <c:pt idx="1331">
                  <c:v>42885</c:v>
                </c:pt>
                <c:pt idx="1332">
                  <c:v>42881</c:v>
                </c:pt>
                <c:pt idx="1333">
                  <c:v>42880</c:v>
                </c:pt>
                <c:pt idx="1334">
                  <c:v>42879</c:v>
                </c:pt>
                <c:pt idx="1335">
                  <c:v>42878</c:v>
                </c:pt>
                <c:pt idx="1336">
                  <c:v>42877</c:v>
                </c:pt>
                <c:pt idx="1337">
                  <c:v>42874</c:v>
                </c:pt>
                <c:pt idx="1338">
                  <c:v>42873</c:v>
                </c:pt>
                <c:pt idx="1339">
                  <c:v>42872</c:v>
                </c:pt>
                <c:pt idx="1340">
                  <c:v>42871</c:v>
                </c:pt>
                <c:pt idx="1341">
                  <c:v>42870</c:v>
                </c:pt>
                <c:pt idx="1342">
                  <c:v>42867</c:v>
                </c:pt>
                <c:pt idx="1343">
                  <c:v>42866</c:v>
                </c:pt>
                <c:pt idx="1344">
                  <c:v>42865</c:v>
                </c:pt>
                <c:pt idx="1345">
                  <c:v>42864</c:v>
                </c:pt>
                <c:pt idx="1346">
                  <c:v>42863</c:v>
                </c:pt>
                <c:pt idx="1347">
                  <c:v>42860</c:v>
                </c:pt>
                <c:pt idx="1348">
                  <c:v>42859</c:v>
                </c:pt>
                <c:pt idx="1349">
                  <c:v>42858</c:v>
                </c:pt>
                <c:pt idx="1350">
                  <c:v>42857</c:v>
                </c:pt>
                <c:pt idx="1351">
                  <c:v>42856</c:v>
                </c:pt>
                <c:pt idx="1352">
                  <c:v>42853</c:v>
                </c:pt>
                <c:pt idx="1353">
                  <c:v>42852</c:v>
                </c:pt>
                <c:pt idx="1354">
                  <c:v>42851</c:v>
                </c:pt>
                <c:pt idx="1355">
                  <c:v>42850</c:v>
                </c:pt>
                <c:pt idx="1356">
                  <c:v>42849</c:v>
                </c:pt>
                <c:pt idx="1357">
                  <c:v>42846</c:v>
                </c:pt>
                <c:pt idx="1358">
                  <c:v>42845</c:v>
                </c:pt>
                <c:pt idx="1359">
                  <c:v>42844</c:v>
                </c:pt>
                <c:pt idx="1360">
                  <c:v>42843</c:v>
                </c:pt>
                <c:pt idx="1361">
                  <c:v>42842</c:v>
                </c:pt>
                <c:pt idx="1362">
                  <c:v>42838</c:v>
                </c:pt>
                <c:pt idx="1363">
                  <c:v>42837</c:v>
                </c:pt>
                <c:pt idx="1364">
                  <c:v>42836</c:v>
                </c:pt>
                <c:pt idx="1365">
                  <c:v>42835</c:v>
                </c:pt>
                <c:pt idx="1366">
                  <c:v>42832</c:v>
                </c:pt>
                <c:pt idx="1367">
                  <c:v>42831</c:v>
                </c:pt>
                <c:pt idx="1368">
                  <c:v>42830</c:v>
                </c:pt>
                <c:pt idx="1369">
                  <c:v>42829</c:v>
                </c:pt>
                <c:pt idx="1370">
                  <c:v>42828</c:v>
                </c:pt>
                <c:pt idx="1371">
                  <c:v>42825</c:v>
                </c:pt>
                <c:pt idx="1372">
                  <c:v>42824</c:v>
                </c:pt>
                <c:pt idx="1373">
                  <c:v>42823</c:v>
                </c:pt>
                <c:pt idx="1374">
                  <c:v>42822</c:v>
                </c:pt>
                <c:pt idx="1375">
                  <c:v>42821</c:v>
                </c:pt>
                <c:pt idx="1376">
                  <c:v>42818</c:v>
                </c:pt>
                <c:pt idx="1377">
                  <c:v>42817</c:v>
                </c:pt>
                <c:pt idx="1378">
                  <c:v>42816</c:v>
                </c:pt>
                <c:pt idx="1379">
                  <c:v>42815</c:v>
                </c:pt>
                <c:pt idx="1380">
                  <c:v>42814</c:v>
                </c:pt>
                <c:pt idx="1381">
                  <c:v>42811</c:v>
                </c:pt>
                <c:pt idx="1382">
                  <c:v>42810</c:v>
                </c:pt>
                <c:pt idx="1383">
                  <c:v>42809</c:v>
                </c:pt>
                <c:pt idx="1384">
                  <c:v>42808</c:v>
                </c:pt>
                <c:pt idx="1385">
                  <c:v>42807</c:v>
                </c:pt>
                <c:pt idx="1386">
                  <c:v>42804</c:v>
                </c:pt>
                <c:pt idx="1387">
                  <c:v>42803</c:v>
                </c:pt>
                <c:pt idx="1388">
                  <c:v>42802</c:v>
                </c:pt>
                <c:pt idx="1389">
                  <c:v>42801</c:v>
                </c:pt>
                <c:pt idx="1390">
                  <c:v>42800</c:v>
                </c:pt>
                <c:pt idx="1391">
                  <c:v>42797</c:v>
                </c:pt>
                <c:pt idx="1392">
                  <c:v>42796</c:v>
                </c:pt>
                <c:pt idx="1393">
                  <c:v>42795</c:v>
                </c:pt>
                <c:pt idx="1394">
                  <c:v>42794</c:v>
                </c:pt>
                <c:pt idx="1395">
                  <c:v>42793</c:v>
                </c:pt>
                <c:pt idx="1396">
                  <c:v>42790</c:v>
                </c:pt>
                <c:pt idx="1397">
                  <c:v>42789</c:v>
                </c:pt>
                <c:pt idx="1398">
                  <c:v>42788</c:v>
                </c:pt>
                <c:pt idx="1399">
                  <c:v>42787</c:v>
                </c:pt>
                <c:pt idx="1400">
                  <c:v>42783</c:v>
                </c:pt>
                <c:pt idx="1401">
                  <c:v>42782</c:v>
                </c:pt>
                <c:pt idx="1402">
                  <c:v>42781</c:v>
                </c:pt>
                <c:pt idx="1403">
                  <c:v>42780</c:v>
                </c:pt>
                <c:pt idx="1404">
                  <c:v>42779</c:v>
                </c:pt>
                <c:pt idx="1405">
                  <c:v>42776</c:v>
                </c:pt>
                <c:pt idx="1406">
                  <c:v>42775</c:v>
                </c:pt>
                <c:pt idx="1407">
                  <c:v>42774</c:v>
                </c:pt>
                <c:pt idx="1408">
                  <c:v>42773</c:v>
                </c:pt>
                <c:pt idx="1409">
                  <c:v>42772</c:v>
                </c:pt>
                <c:pt idx="1410">
                  <c:v>42769</c:v>
                </c:pt>
                <c:pt idx="1411">
                  <c:v>42768</c:v>
                </c:pt>
                <c:pt idx="1412">
                  <c:v>42767</c:v>
                </c:pt>
                <c:pt idx="1413">
                  <c:v>42766</c:v>
                </c:pt>
                <c:pt idx="1414">
                  <c:v>42765</c:v>
                </c:pt>
                <c:pt idx="1415">
                  <c:v>42762</c:v>
                </c:pt>
                <c:pt idx="1416">
                  <c:v>42761</c:v>
                </c:pt>
                <c:pt idx="1417">
                  <c:v>42760</c:v>
                </c:pt>
                <c:pt idx="1418">
                  <c:v>42759</c:v>
                </c:pt>
                <c:pt idx="1419">
                  <c:v>42758</c:v>
                </c:pt>
                <c:pt idx="1420">
                  <c:v>42755</c:v>
                </c:pt>
                <c:pt idx="1421">
                  <c:v>42754</c:v>
                </c:pt>
                <c:pt idx="1422">
                  <c:v>42753</c:v>
                </c:pt>
                <c:pt idx="1423">
                  <c:v>42752</c:v>
                </c:pt>
                <c:pt idx="1424">
                  <c:v>42748</c:v>
                </c:pt>
                <c:pt idx="1425">
                  <c:v>42747</c:v>
                </c:pt>
                <c:pt idx="1426">
                  <c:v>42746</c:v>
                </c:pt>
                <c:pt idx="1427">
                  <c:v>42745</c:v>
                </c:pt>
                <c:pt idx="1428">
                  <c:v>42744</c:v>
                </c:pt>
                <c:pt idx="1429">
                  <c:v>42741</c:v>
                </c:pt>
                <c:pt idx="1430">
                  <c:v>42740</c:v>
                </c:pt>
                <c:pt idx="1431">
                  <c:v>42739</c:v>
                </c:pt>
                <c:pt idx="1432">
                  <c:v>42738</c:v>
                </c:pt>
                <c:pt idx="1433">
                  <c:v>42734</c:v>
                </c:pt>
                <c:pt idx="1434">
                  <c:v>42733</c:v>
                </c:pt>
                <c:pt idx="1435">
                  <c:v>42732</c:v>
                </c:pt>
                <c:pt idx="1436">
                  <c:v>42731</c:v>
                </c:pt>
                <c:pt idx="1437">
                  <c:v>42727</c:v>
                </c:pt>
                <c:pt idx="1438">
                  <c:v>42726</c:v>
                </c:pt>
                <c:pt idx="1439">
                  <c:v>42725</c:v>
                </c:pt>
                <c:pt idx="1440">
                  <c:v>42724</c:v>
                </c:pt>
                <c:pt idx="1441">
                  <c:v>42723</c:v>
                </c:pt>
                <c:pt idx="1442">
                  <c:v>42720</c:v>
                </c:pt>
                <c:pt idx="1443">
                  <c:v>42719</c:v>
                </c:pt>
                <c:pt idx="1444">
                  <c:v>42718</c:v>
                </c:pt>
                <c:pt idx="1445">
                  <c:v>42717</c:v>
                </c:pt>
                <c:pt idx="1446">
                  <c:v>42716</c:v>
                </c:pt>
                <c:pt idx="1447">
                  <c:v>42713</c:v>
                </c:pt>
                <c:pt idx="1448">
                  <c:v>42712</c:v>
                </c:pt>
                <c:pt idx="1449">
                  <c:v>42711</c:v>
                </c:pt>
                <c:pt idx="1450">
                  <c:v>42710</c:v>
                </c:pt>
                <c:pt idx="1451">
                  <c:v>42709</c:v>
                </c:pt>
                <c:pt idx="1452">
                  <c:v>42706</c:v>
                </c:pt>
                <c:pt idx="1453">
                  <c:v>42705</c:v>
                </c:pt>
                <c:pt idx="1454">
                  <c:v>42704</c:v>
                </c:pt>
                <c:pt idx="1455">
                  <c:v>42703</c:v>
                </c:pt>
                <c:pt idx="1456">
                  <c:v>42702</c:v>
                </c:pt>
                <c:pt idx="1457">
                  <c:v>42699</c:v>
                </c:pt>
                <c:pt idx="1458">
                  <c:v>42697</c:v>
                </c:pt>
                <c:pt idx="1459">
                  <c:v>42696</c:v>
                </c:pt>
                <c:pt idx="1460">
                  <c:v>42695</c:v>
                </c:pt>
                <c:pt idx="1461">
                  <c:v>42692</c:v>
                </c:pt>
                <c:pt idx="1462">
                  <c:v>42691</c:v>
                </c:pt>
                <c:pt idx="1463">
                  <c:v>42690</c:v>
                </c:pt>
                <c:pt idx="1464">
                  <c:v>42689</c:v>
                </c:pt>
                <c:pt idx="1465">
                  <c:v>42688</c:v>
                </c:pt>
                <c:pt idx="1466">
                  <c:v>42684</c:v>
                </c:pt>
                <c:pt idx="1467">
                  <c:v>42683</c:v>
                </c:pt>
                <c:pt idx="1468">
                  <c:v>42682</c:v>
                </c:pt>
                <c:pt idx="1469">
                  <c:v>42681</c:v>
                </c:pt>
                <c:pt idx="1470">
                  <c:v>42678</c:v>
                </c:pt>
                <c:pt idx="1471">
                  <c:v>42677</c:v>
                </c:pt>
                <c:pt idx="1472">
                  <c:v>42676</c:v>
                </c:pt>
                <c:pt idx="1473">
                  <c:v>42675</c:v>
                </c:pt>
                <c:pt idx="1474">
                  <c:v>42674</c:v>
                </c:pt>
                <c:pt idx="1475">
                  <c:v>42671</c:v>
                </c:pt>
                <c:pt idx="1476">
                  <c:v>42670</c:v>
                </c:pt>
                <c:pt idx="1477">
                  <c:v>42669</c:v>
                </c:pt>
                <c:pt idx="1478">
                  <c:v>42668</c:v>
                </c:pt>
                <c:pt idx="1479">
                  <c:v>42667</c:v>
                </c:pt>
                <c:pt idx="1480">
                  <c:v>42664</c:v>
                </c:pt>
                <c:pt idx="1481">
                  <c:v>42663</c:v>
                </c:pt>
                <c:pt idx="1482">
                  <c:v>42662</c:v>
                </c:pt>
                <c:pt idx="1483">
                  <c:v>42661</c:v>
                </c:pt>
                <c:pt idx="1484">
                  <c:v>42660</c:v>
                </c:pt>
                <c:pt idx="1485">
                  <c:v>42657</c:v>
                </c:pt>
                <c:pt idx="1486">
                  <c:v>42656</c:v>
                </c:pt>
                <c:pt idx="1487">
                  <c:v>42655</c:v>
                </c:pt>
                <c:pt idx="1488">
                  <c:v>42654</c:v>
                </c:pt>
                <c:pt idx="1489">
                  <c:v>42650</c:v>
                </c:pt>
                <c:pt idx="1490">
                  <c:v>42649</c:v>
                </c:pt>
                <c:pt idx="1491">
                  <c:v>42648</c:v>
                </c:pt>
                <c:pt idx="1492">
                  <c:v>42647</c:v>
                </c:pt>
                <c:pt idx="1493">
                  <c:v>42646</c:v>
                </c:pt>
                <c:pt idx="1494">
                  <c:v>42643</c:v>
                </c:pt>
                <c:pt idx="1495">
                  <c:v>42642</c:v>
                </c:pt>
                <c:pt idx="1496">
                  <c:v>42641</c:v>
                </c:pt>
                <c:pt idx="1497">
                  <c:v>42640</c:v>
                </c:pt>
                <c:pt idx="1498">
                  <c:v>42639</c:v>
                </c:pt>
                <c:pt idx="1499">
                  <c:v>42636</c:v>
                </c:pt>
                <c:pt idx="1500">
                  <c:v>42635</c:v>
                </c:pt>
                <c:pt idx="1501">
                  <c:v>42634</c:v>
                </c:pt>
                <c:pt idx="1502">
                  <c:v>42633</c:v>
                </c:pt>
                <c:pt idx="1503">
                  <c:v>42632</c:v>
                </c:pt>
                <c:pt idx="1504">
                  <c:v>42629</c:v>
                </c:pt>
                <c:pt idx="1505">
                  <c:v>42628</c:v>
                </c:pt>
                <c:pt idx="1506">
                  <c:v>42627</c:v>
                </c:pt>
                <c:pt idx="1507">
                  <c:v>42626</c:v>
                </c:pt>
                <c:pt idx="1508">
                  <c:v>42625</c:v>
                </c:pt>
                <c:pt idx="1509">
                  <c:v>42622</c:v>
                </c:pt>
                <c:pt idx="1510">
                  <c:v>42621</c:v>
                </c:pt>
                <c:pt idx="1511">
                  <c:v>42620</c:v>
                </c:pt>
                <c:pt idx="1512">
                  <c:v>42619</c:v>
                </c:pt>
                <c:pt idx="1513">
                  <c:v>42615</c:v>
                </c:pt>
                <c:pt idx="1514">
                  <c:v>42614</c:v>
                </c:pt>
                <c:pt idx="1515">
                  <c:v>42613</c:v>
                </c:pt>
                <c:pt idx="1516">
                  <c:v>42612</c:v>
                </c:pt>
                <c:pt idx="1517">
                  <c:v>42611</c:v>
                </c:pt>
                <c:pt idx="1518">
                  <c:v>42608</c:v>
                </c:pt>
                <c:pt idx="1519">
                  <c:v>42607</c:v>
                </c:pt>
                <c:pt idx="1520">
                  <c:v>42606</c:v>
                </c:pt>
                <c:pt idx="1521">
                  <c:v>42605</c:v>
                </c:pt>
                <c:pt idx="1522">
                  <c:v>42604</c:v>
                </c:pt>
                <c:pt idx="1523">
                  <c:v>42601</c:v>
                </c:pt>
                <c:pt idx="1524">
                  <c:v>42600</c:v>
                </c:pt>
                <c:pt idx="1525">
                  <c:v>42599</c:v>
                </c:pt>
                <c:pt idx="1526">
                  <c:v>42598</c:v>
                </c:pt>
                <c:pt idx="1527">
                  <c:v>42597</c:v>
                </c:pt>
                <c:pt idx="1528">
                  <c:v>42594</c:v>
                </c:pt>
                <c:pt idx="1529">
                  <c:v>42593</c:v>
                </c:pt>
                <c:pt idx="1530">
                  <c:v>42592</c:v>
                </c:pt>
                <c:pt idx="1531">
                  <c:v>42591</c:v>
                </c:pt>
                <c:pt idx="1532">
                  <c:v>42590</c:v>
                </c:pt>
                <c:pt idx="1533">
                  <c:v>42587</c:v>
                </c:pt>
                <c:pt idx="1534">
                  <c:v>42586</c:v>
                </c:pt>
                <c:pt idx="1535">
                  <c:v>42585</c:v>
                </c:pt>
                <c:pt idx="1536">
                  <c:v>42584</c:v>
                </c:pt>
                <c:pt idx="1537">
                  <c:v>42583</c:v>
                </c:pt>
                <c:pt idx="1538">
                  <c:v>42580</c:v>
                </c:pt>
                <c:pt idx="1539">
                  <c:v>42579</c:v>
                </c:pt>
                <c:pt idx="1540">
                  <c:v>42578</c:v>
                </c:pt>
                <c:pt idx="1541">
                  <c:v>42577</c:v>
                </c:pt>
                <c:pt idx="1542">
                  <c:v>42576</c:v>
                </c:pt>
                <c:pt idx="1543">
                  <c:v>42573</c:v>
                </c:pt>
                <c:pt idx="1544">
                  <c:v>42572</c:v>
                </c:pt>
                <c:pt idx="1545">
                  <c:v>42571</c:v>
                </c:pt>
                <c:pt idx="1546">
                  <c:v>42570</c:v>
                </c:pt>
                <c:pt idx="1547">
                  <c:v>42569</c:v>
                </c:pt>
                <c:pt idx="1548">
                  <c:v>42566</c:v>
                </c:pt>
                <c:pt idx="1549">
                  <c:v>42565</c:v>
                </c:pt>
                <c:pt idx="1550">
                  <c:v>42564</c:v>
                </c:pt>
                <c:pt idx="1551">
                  <c:v>42563</c:v>
                </c:pt>
                <c:pt idx="1552">
                  <c:v>42562</c:v>
                </c:pt>
                <c:pt idx="1553">
                  <c:v>42559</c:v>
                </c:pt>
                <c:pt idx="1554">
                  <c:v>42558</c:v>
                </c:pt>
                <c:pt idx="1555">
                  <c:v>42557</c:v>
                </c:pt>
                <c:pt idx="1556">
                  <c:v>42556</c:v>
                </c:pt>
                <c:pt idx="1557">
                  <c:v>42552</c:v>
                </c:pt>
                <c:pt idx="1558">
                  <c:v>42551</c:v>
                </c:pt>
                <c:pt idx="1559">
                  <c:v>42550</c:v>
                </c:pt>
                <c:pt idx="1560">
                  <c:v>42549</c:v>
                </c:pt>
                <c:pt idx="1561">
                  <c:v>42548</c:v>
                </c:pt>
                <c:pt idx="1562">
                  <c:v>42545</c:v>
                </c:pt>
                <c:pt idx="1563">
                  <c:v>42544</c:v>
                </c:pt>
                <c:pt idx="1564">
                  <c:v>42543</c:v>
                </c:pt>
                <c:pt idx="1565">
                  <c:v>42542</c:v>
                </c:pt>
                <c:pt idx="1566">
                  <c:v>42541</c:v>
                </c:pt>
                <c:pt idx="1567">
                  <c:v>42538</c:v>
                </c:pt>
                <c:pt idx="1568">
                  <c:v>42537</c:v>
                </c:pt>
                <c:pt idx="1569">
                  <c:v>42536</c:v>
                </c:pt>
                <c:pt idx="1570">
                  <c:v>42535</c:v>
                </c:pt>
                <c:pt idx="1571">
                  <c:v>42534</c:v>
                </c:pt>
                <c:pt idx="1572">
                  <c:v>42531</c:v>
                </c:pt>
                <c:pt idx="1573">
                  <c:v>42530</c:v>
                </c:pt>
                <c:pt idx="1574">
                  <c:v>42529</c:v>
                </c:pt>
                <c:pt idx="1575">
                  <c:v>42528</c:v>
                </c:pt>
                <c:pt idx="1576">
                  <c:v>42527</c:v>
                </c:pt>
                <c:pt idx="1577">
                  <c:v>42524</c:v>
                </c:pt>
                <c:pt idx="1578">
                  <c:v>42523</c:v>
                </c:pt>
                <c:pt idx="1579">
                  <c:v>42522</c:v>
                </c:pt>
                <c:pt idx="1580">
                  <c:v>42521</c:v>
                </c:pt>
                <c:pt idx="1581">
                  <c:v>42517</c:v>
                </c:pt>
                <c:pt idx="1582">
                  <c:v>42516</c:v>
                </c:pt>
                <c:pt idx="1583">
                  <c:v>42515</c:v>
                </c:pt>
                <c:pt idx="1584">
                  <c:v>42514</c:v>
                </c:pt>
                <c:pt idx="1585">
                  <c:v>42513</c:v>
                </c:pt>
                <c:pt idx="1586">
                  <c:v>42510</c:v>
                </c:pt>
                <c:pt idx="1587">
                  <c:v>42509</c:v>
                </c:pt>
                <c:pt idx="1588">
                  <c:v>42508</c:v>
                </c:pt>
                <c:pt idx="1589">
                  <c:v>42507</c:v>
                </c:pt>
                <c:pt idx="1590">
                  <c:v>42506</c:v>
                </c:pt>
                <c:pt idx="1591">
                  <c:v>42503</c:v>
                </c:pt>
                <c:pt idx="1592">
                  <c:v>42502</c:v>
                </c:pt>
                <c:pt idx="1593">
                  <c:v>42501</c:v>
                </c:pt>
                <c:pt idx="1594">
                  <c:v>42500</c:v>
                </c:pt>
                <c:pt idx="1595">
                  <c:v>42499</c:v>
                </c:pt>
                <c:pt idx="1596">
                  <c:v>42496</c:v>
                </c:pt>
                <c:pt idx="1597">
                  <c:v>42495</c:v>
                </c:pt>
                <c:pt idx="1598">
                  <c:v>42494</c:v>
                </c:pt>
                <c:pt idx="1599">
                  <c:v>42493</c:v>
                </c:pt>
                <c:pt idx="1600">
                  <c:v>42492</c:v>
                </c:pt>
                <c:pt idx="1601">
                  <c:v>42489</c:v>
                </c:pt>
                <c:pt idx="1602">
                  <c:v>42488</c:v>
                </c:pt>
                <c:pt idx="1603">
                  <c:v>42487</c:v>
                </c:pt>
                <c:pt idx="1604">
                  <c:v>42486</c:v>
                </c:pt>
                <c:pt idx="1605">
                  <c:v>42485</c:v>
                </c:pt>
                <c:pt idx="1606">
                  <c:v>42482</c:v>
                </c:pt>
                <c:pt idx="1607">
                  <c:v>42481</c:v>
                </c:pt>
                <c:pt idx="1608">
                  <c:v>42480</c:v>
                </c:pt>
                <c:pt idx="1609">
                  <c:v>42479</c:v>
                </c:pt>
                <c:pt idx="1610">
                  <c:v>42478</c:v>
                </c:pt>
                <c:pt idx="1611">
                  <c:v>42475</c:v>
                </c:pt>
                <c:pt idx="1612">
                  <c:v>42474</c:v>
                </c:pt>
                <c:pt idx="1613">
                  <c:v>42473</c:v>
                </c:pt>
                <c:pt idx="1614">
                  <c:v>42472</c:v>
                </c:pt>
                <c:pt idx="1615">
                  <c:v>42471</c:v>
                </c:pt>
                <c:pt idx="1616">
                  <c:v>42468</c:v>
                </c:pt>
                <c:pt idx="1617">
                  <c:v>42467</c:v>
                </c:pt>
                <c:pt idx="1618">
                  <c:v>42466</c:v>
                </c:pt>
                <c:pt idx="1619">
                  <c:v>42465</c:v>
                </c:pt>
                <c:pt idx="1620">
                  <c:v>42464</c:v>
                </c:pt>
                <c:pt idx="1621">
                  <c:v>42461</c:v>
                </c:pt>
                <c:pt idx="1622">
                  <c:v>42460</c:v>
                </c:pt>
                <c:pt idx="1623">
                  <c:v>42459</c:v>
                </c:pt>
                <c:pt idx="1624">
                  <c:v>42458</c:v>
                </c:pt>
                <c:pt idx="1625">
                  <c:v>42457</c:v>
                </c:pt>
                <c:pt idx="1626">
                  <c:v>42453</c:v>
                </c:pt>
                <c:pt idx="1627">
                  <c:v>42452</c:v>
                </c:pt>
                <c:pt idx="1628">
                  <c:v>42451</c:v>
                </c:pt>
                <c:pt idx="1629">
                  <c:v>42450</c:v>
                </c:pt>
                <c:pt idx="1630">
                  <c:v>42447</c:v>
                </c:pt>
                <c:pt idx="1631">
                  <c:v>42446</c:v>
                </c:pt>
                <c:pt idx="1632">
                  <c:v>42445</c:v>
                </c:pt>
                <c:pt idx="1633">
                  <c:v>42444</c:v>
                </c:pt>
                <c:pt idx="1634">
                  <c:v>42443</c:v>
                </c:pt>
                <c:pt idx="1635">
                  <c:v>42440</c:v>
                </c:pt>
                <c:pt idx="1636">
                  <c:v>42439</c:v>
                </c:pt>
                <c:pt idx="1637">
                  <c:v>42438</c:v>
                </c:pt>
                <c:pt idx="1638">
                  <c:v>42437</c:v>
                </c:pt>
                <c:pt idx="1639">
                  <c:v>42436</c:v>
                </c:pt>
                <c:pt idx="1640">
                  <c:v>42433</c:v>
                </c:pt>
                <c:pt idx="1641">
                  <c:v>42432</c:v>
                </c:pt>
                <c:pt idx="1642">
                  <c:v>42431</c:v>
                </c:pt>
                <c:pt idx="1643">
                  <c:v>42430</c:v>
                </c:pt>
                <c:pt idx="1644">
                  <c:v>42429</c:v>
                </c:pt>
                <c:pt idx="1645">
                  <c:v>42426</c:v>
                </c:pt>
                <c:pt idx="1646">
                  <c:v>42425</c:v>
                </c:pt>
                <c:pt idx="1647">
                  <c:v>42424</c:v>
                </c:pt>
                <c:pt idx="1648">
                  <c:v>42423</c:v>
                </c:pt>
                <c:pt idx="1649">
                  <c:v>42422</c:v>
                </c:pt>
                <c:pt idx="1650">
                  <c:v>42419</c:v>
                </c:pt>
                <c:pt idx="1651">
                  <c:v>42418</c:v>
                </c:pt>
                <c:pt idx="1652">
                  <c:v>42417</c:v>
                </c:pt>
                <c:pt idx="1653">
                  <c:v>42416</c:v>
                </c:pt>
                <c:pt idx="1654">
                  <c:v>42412</c:v>
                </c:pt>
                <c:pt idx="1655">
                  <c:v>42411</c:v>
                </c:pt>
                <c:pt idx="1656">
                  <c:v>42410</c:v>
                </c:pt>
                <c:pt idx="1657">
                  <c:v>42409</c:v>
                </c:pt>
                <c:pt idx="1658">
                  <c:v>42408</c:v>
                </c:pt>
                <c:pt idx="1659">
                  <c:v>42405</c:v>
                </c:pt>
                <c:pt idx="1660">
                  <c:v>42404</c:v>
                </c:pt>
                <c:pt idx="1661">
                  <c:v>42403</c:v>
                </c:pt>
                <c:pt idx="1662">
                  <c:v>42402</c:v>
                </c:pt>
                <c:pt idx="1663">
                  <c:v>42401</c:v>
                </c:pt>
                <c:pt idx="1664">
                  <c:v>42398</c:v>
                </c:pt>
                <c:pt idx="1665">
                  <c:v>42397</c:v>
                </c:pt>
                <c:pt idx="1666">
                  <c:v>42396</c:v>
                </c:pt>
                <c:pt idx="1667">
                  <c:v>42395</c:v>
                </c:pt>
                <c:pt idx="1668">
                  <c:v>42394</c:v>
                </c:pt>
                <c:pt idx="1669">
                  <c:v>42391</c:v>
                </c:pt>
                <c:pt idx="1670">
                  <c:v>42390</c:v>
                </c:pt>
                <c:pt idx="1671">
                  <c:v>42389</c:v>
                </c:pt>
                <c:pt idx="1672">
                  <c:v>42388</c:v>
                </c:pt>
                <c:pt idx="1673">
                  <c:v>42384</c:v>
                </c:pt>
                <c:pt idx="1674">
                  <c:v>42383</c:v>
                </c:pt>
                <c:pt idx="1675">
                  <c:v>42382</c:v>
                </c:pt>
                <c:pt idx="1676">
                  <c:v>42381</c:v>
                </c:pt>
                <c:pt idx="1677">
                  <c:v>42380</c:v>
                </c:pt>
                <c:pt idx="1678">
                  <c:v>42377</c:v>
                </c:pt>
                <c:pt idx="1679">
                  <c:v>42376</c:v>
                </c:pt>
                <c:pt idx="1680">
                  <c:v>42375</c:v>
                </c:pt>
                <c:pt idx="1681">
                  <c:v>42374</c:v>
                </c:pt>
                <c:pt idx="1682">
                  <c:v>42373</c:v>
                </c:pt>
              </c:numCache>
            </c:numRef>
          </c:cat>
          <c:val>
            <c:numRef>
              <c:f>Sheet1!$B$4:$B$1686</c:f>
              <c:numCache>
                <c:formatCode>General</c:formatCode>
                <c:ptCount val="1683"/>
                <c:pt idx="0">
                  <c:v>2.4260000000000002</c:v>
                </c:pt>
                <c:pt idx="1">
                  <c:v>2.3692000000000002</c:v>
                </c:pt>
                <c:pt idx="2">
                  <c:v>2.3971</c:v>
                </c:pt>
                <c:pt idx="3">
                  <c:v>2.3490000000000002</c:v>
                </c:pt>
                <c:pt idx="4">
                  <c:v>2.3742999999999999</c:v>
                </c:pt>
                <c:pt idx="5">
                  <c:v>2.4310999999999998</c:v>
                </c:pt>
                <c:pt idx="6">
                  <c:v>2.4714</c:v>
                </c:pt>
                <c:pt idx="7">
                  <c:v>2.4413</c:v>
                </c:pt>
                <c:pt idx="8">
                  <c:v>2.42</c:v>
                </c:pt>
                <c:pt idx="9">
                  <c:v>2.4275000000000002</c:v>
                </c:pt>
                <c:pt idx="10">
                  <c:v>2.4155000000000002</c:v>
                </c:pt>
                <c:pt idx="11">
                  <c:v>2.4497</c:v>
                </c:pt>
                <c:pt idx="12">
                  <c:v>2.4794</c:v>
                </c:pt>
                <c:pt idx="13">
                  <c:v>2.4710000000000001</c:v>
                </c:pt>
                <c:pt idx="14">
                  <c:v>2.4493999999999998</c:v>
                </c:pt>
                <c:pt idx="15">
                  <c:v>2.4813000000000001</c:v>
                </c:pt>
                <c:pt idx="16">
                  <c:v>2.5529999999999999</c:v>
                </c:pt>
                <c:pt idx="17">
                  <c:v>2.5756999999999999</c:v>
                </c:pt>
                <c:pt idx="18">
                  <c:v>2.5821000000000001</c:v>
                </c:pt>
                <c:pt idx="19">
                  <c:v>2.6110000000000002</c:v>
                </c:pt>
                <c:pt idx="20">
                  <c:v>2.6351</c:v>
                </c:pt>
                <c:pt idx="21">
                  <c:v>2.59</c:v>
                </c:pt>
                <c:pt idx="22">
                  <c:v>2.5684999999999998</c:v>
                </c:pt>
                <c:pt idx="23">
                  <c:v>2.5552000000000001</c:v>
                </c:pt>
                <c:pt idx="24">
                  <c:v>2.5142000000000002</c:v>
                </c:pt>
                <c:pt idx="25">
                  <c:v>2.4668000000000001</c:v>
                </c:pt>
                <c:pt idx="26">
                  <c:v>2.4485999999999999</c:v>
                </c:pt>
                <c:pt idx="27">
                  <c:v>2.4460999999999999</c:v>
                </c:pt>
                <c:pt idx="28">
                  <c:v>2.4754</c:v>
                </c:pt>
                <c:pt idx="29">
                  <c:v>2.4830999999999999</c:v>
                </c:pt>
                <c:pt idx="30">
                  <c:v>2.4403999999999999</c:v>
                </c:pt>
                <c:pt idx="31">
                  <c:v>2.4638</c:v>
                </c:pt>
                <c:pt idx="32">
                  <c:v>2.4723999999999999</c:v>
                </c:pt>
                <c:pt idx="33">
                  <c:v>2.4748999999999999</c:v>
                </c:pt>
                <c:pt idx="34">
                  <c:v>2.4569999999999999</c:v>
                </c:pt>
                <c:pt idx="35">
                  <c:v>2.4838</c:v>
                </c:pt>
                <c:pt idx="36">
                  <c:v>2.4759000000000002</c:v>
                </c:pt>
                <c:pt idx="37">
                  <c:v>2.5022000000000002</c:v>
                </c:pt>
                <c:pt idx="38">
                  <c:v>2.5526</c:v>
                </c:pt>
                <c:pt idx="39">
                  <c:v>2.4933000000000001</c:v>
                </c:pt>
                <c:pt idx="40">
                  <c:v>2.4723999999999999</c:v>
                </c:pt>
                <c:pt idx="41">
                  <c:v>2.3607</c:v>
                </c:pt>
                <c:pt idx="42">
                  <c:v>2.3613</c:v>
                </c:pt>
                <c:pt idx="43">
                  <c:v>2.3447</c:v>
                </c:pt>
                <c:pt idx="44">
                  <c:v>2.3113000000000001</c:v>
                </c:pt>
                <c:pt idx="45">
                  <c:v>2.3835000000000002</c:v>
                </c:pt>
                <c:pt idx="46">
                  <c:v>2.3978999999999999</c:v>
                </c:pt>
                <c:pt idx="47">
                  <c:v>2.3782000000000001</c:v>
                </c:pt>
                <c:pt idx="48">
                  <c:v>2.3717000000000001</c:v>
                </c:pt>
                <c:pt idx="49">
                  <c:v>2.3521000000000001</c:v>
                </c:pt>
                <c:pt idx="50">
                  <c:v>2.3424</c:v>
                </c:pt>
                <c:pt idx="51">
                  <c:v>2.3184</c:v>
                </c:pt>
                <c:pt idx="52">
                  <c:v>2.3256000000000001</c:v>
                </c:pt>
                <c:pt idx="53">
                  <c:v>2.3748</c:v>
                </c:pt>
                <c:pt idx="54">
                  <c:v>2.3492000000000002</c:v>
                </c:pt>
                <c:pt idx="55">
                  <c:v>2.2953000000000001</c:v>
                </c:pt>
                <c:pt idx="56">
                  <c:v>2.2978999999999998</c:v>
                </c:pt>
                <c:pt idx="57">
                  <c:v>2.3601000000000001</c:v>
                </c:pt>
                <c:pt idx="58">
                  <c:v>2.3449</c:v>
                </c:pt>
                <c:pt idx="59">
                  <c:v>2.3917000000000002</c:v>
                </c:pt>
                <c:pt idx="60">
                  <c:v>2.4741</c:v>
                </c:pt>
                <c:pt idx="61">
                  <c:v>2.5444</c:v>
                </c:pt>
                <c:pt idx="62">
                  <c:v>2.5743999999999998</c:v>
                </c:pt>
                <c:pt idx="63">
                  <c:v>2.5221</c:v>
                </c:pt>
                <c:pt idx="64">
                  <c:v>2.5445000000000002</c:v>
                </c:pt>
                <c:pt idx="65">
                  <c:v>2.6095999999999999</c:v>
                </c:pt>
                <c:pt idx="66">
                  <c:v>2.5956999999999999</c:v>
                </c:pt>
                <c:pt idx="67">
                  <c:v>2.5771000000000002</c:v>
                </c:pt>
                <c:pt idx="68">
                  <c:v>2.6806000000000001</c:v>
                </c:pt>
                <c:pt idx="69">
                  <c:v>2.6572</c:v>
                </c:pt>
                <c:pt idx="70">
                  <c:v>2.6837</c:v>
                </c:pt>
                <c:pt idx="71">
                  <c:v>2.7852999999999999</c:v>
                </c:pt>
                <c:pt idx="72">
                  <c:v>2.7772000000000001</c:v>
                </c:pt>
                <c:pt idx="73">
                  <c:v>2.7683</c:v>
                </c:pt>
                <c:pt idx="74">
                  <c:v>2.7587999999999999</c:v>
                </c:pt>
                <c:pt idx="75">
                  <c:v>2.7864</c:v>
                </c:pt>
                <c:pt idx="76">
                  <c:v>2.7654000000000001</c:v>
                </c:pt>
                <c:pt idx="77">
                  <c:v>2.6838000000000002</c:v>
                </c:pt>
                <c:pt idx="78">
                  <c:v>2.6558999999999999</c:v>
                </c:pt>
                <c:pt idx="79">
                  <c:v>2.6524999999999999</c:v>
                </c:pt>
                <c:pt idx="80">
                  <c:v>2.6585999999999999</c:v>
                </c:pt>
                <c:pt idx="81">
                  <c:v>2.6331000000000002</c:v>
                </c:pt>
                <c:pt idx="82">
                  <c:v>2.5634999999999999</c:v>
                </c:pt>
                <c:pt idx="83">
                  <c:v>2.5743999999999998</c:v>
                </c:pt>
                <c:pt idx="84">
                  <c:v>2.6101999999999999</c:v>
                </c:pt>
                <c:pt idx="85">
                  <c:v>2.5920999999999998</c:v>
                </c:pt>
                <c:pt idx="86">
                  <c:v>2.6575000000000002</c:v>
                </c:pt>
                <c:pt idx="87">
                  <c:v>2.7416999999999998</c:v>
                </c:pt>
                <c:pt idx="88">
                  <c:v>2.7477999999999998</c:v>
                </c:pt>
                <c:pt idx="89">
                  <c:v>2.7241</c:v>
                </c:pt>
                <c:pt idx="90">
                  <c:v>2.7414999999999998</c:v>
                </c:pt>
                <c:pt idx="91">
                  <c:v>2.6272000000000002</c:v>
                </c:pt>
                <c:pt idx="92">
                  <c:v>2.7330000000000001</c:v>
                </c:pt>
                <c:pt idx="93">
                  <c:v>2.6524000000000001</c:v>
                </c:pt>
                <c:pt idx="94">
                  <c:v>2.7422</c:v>
                </c:pt>
                <c:pt idx="95">
                  <c:v>2.8641999999999999</c:v>
                </c:pt>
                <c:pt idx="96">
                  <c:v>2.8589000000000002</c:v>
                </c:pt>
                <c:pt idx="97">
                  <c:v>2.8774000000000002</c:v>
                </c:pt>
                <c:pt idx="98">
                  <c:v>2.8285999999999998</c:v>
                </c:pt>
                <c:pt idx="99">
                  <c:v>2.83</c:v>
                </c:pt>
                <c:pt idx="100">
                  <c:v>2.9388000000000001</c:v>
                </c:pt>
                <c:pt idx="101">
                  <c:v>2.9748999999999999</c:v>
                </c:pt>
                <c:pt idx="102">
                  <c:v>2.9022999999999999</c:v>
                </c:pt>
                <c:pt idx="103">
                  <c:v>2.8771</c:v>
                </c:pt>
                <c:pt idx="104">
                  <c:v>2.9041000000000001</c:v>
                </c:pt>
                <c:pt idx="105">
                  <c:v>2.9845999999999999</c:v>
                </c:pt>
                <c:pt idx="106">
                  <c:v>3.0367000000000002</c:v>
                </c:pt>
                <c:pt idx="107">
                  <c:v>2.9489000000000001</c:v>
                </c:pt>
                <c:pt idx="108">
                  <c:v>2.9432</c:v>
                </c:pt>
                <c:pt idx="109">
                  <c:v>2.9477000000000002</c:v>
                </c:pt>
                <c:pt idx="110">
                  <c:v>2.9108000000000001</c:v>
                </c:pt>
                <c:pt idx="111">
                  <c:v>2.8288000000000002</c:v>
                </c:pt>
                <c:pt idx="112">
                  <c:v>2.8752</c:v>
                </c:pt>
                <c:pt idx="113">
                  <c:v>2.931</c:v>
                </c:pt>
                <c:pt idx="114">
                  <c:v>2.8881000000000001</c:v>
                </c:pt>
                <c:pt idx="115">
                  <c:v>2.8435999999999999</c:v>
                </c:pt>
                <c:pt idx="116">
                  <c:v>2.8378000000000001</c:v>
                </c:pt>
                <c:pt idx="117">
                  <c:v>2.8572000000000002</c:v>
                </c:pt>
                <c:pt idx="118">
                  <c:v>2.8056000000000001</c:v>
                </c:pt>
                <c:pt idx="119">
                  <c:v>2.8201999999999998</c:v>
                </c:pt>
                <c:pt idx="120">
                  <c:v>2.8288000000000002</c:v>
                </c:pt>
                <c:pt idx="121">
                  <c:v>2.8875999999999999</c:v>
                </c:pt>
                <c:pt idx="122">
                  <c:v>2.8637999999999999</c:v>
                </c:pt>
                <c:pt idx="123">
                  <c:v>2.9535</c:v>
                </c:pt>
                <c:pt idx="124">
                  <c:v>2.9815999999999998</c:v>
                </c:pt>
                <c:pt idx="125">
                  <c:v>2.9441000000000002</c:v>
                </c:pt>
                <c:pt idx="126">
                  <c:v>2.9725999999999999</c:v>
                </c:pt>
                <c:pt idx="127">
                  <c:v>2.9293999999999998</c:v>
                </c:pt>
                <c:pt idx="128">
                  <c:v>2.9214000000000002</c:v>
                </c:pt>
                <c:pt idx="129">
                  <c:v>2.9026999999999998</c:v>
                </c:pt>
                <c:pt idx="130">
                  <c:v>2.9388999999999998</c:v>
                </c:pt>
                <c:pt idx="131">
                  <c:v>2.8033000000000001</c:v>
                </c:pt>
                <c:pt idx="132">
                  <c:v>2.8582999999999998</c:v>
                </c:pt>
                <c:pt idx="133">
                  <c:v>2.9502000000000002</c:v>
                </c:pt>
                <c:pt idx="134">
                  <c:v>2.9727999999999999</c:v>
                </c:pt>
                <c:pt idx="135">
                  <c:v>2.8851</c:v>
                </c:pt>
                <c:pt idx="136">
                  <c:v>2.8759000000000001</c:v>
                </c:pt>
                <c:pt idx="137">
                  <c:v>2.9255</c:v>
                </c:pt>
                <c:pt idx="138">
                  <c:v>2.847</c:v>
                </c:pt>
                <c:pt idx="139">
                  <c:v>2.6995</c:v>
                </c:pt>
                <c:pt idx="140">
                  <c:v>2.6911</c:v>
                </c:pt>
                <c:pt idx="141">
                  <c:v>2.7294</c:v>
                </c:pt>
                <c:pt idx="142">
                  <c:v>2.6966000000000001</c:v>
                </c:pt>
                <c:pt idx="143">
                  <c:v>2.6217999999999999</c:v>
                </c:pt>
                <c:pt idx="144">
                  <c:v>2.5583999999999998</c:v>
                </c:pt>
                <c:pt idx="145">
                  <c:v>2.5831</c:v>
                </c:pt>
                <c:pt idx="146">
                  <c:v>2.5676999999999999</c:v>
                </c:pt>
                <c:pt idx="147">
                  <c:v>2.4731999999999998</c:v>
                </c:pt>
                <c:pt idx="148">
                  <c:v>2.4392999999999998</c:v>
                </c:pt>
                <c:pt idx="149">
                  <c:v>2.4527999999999999</c:v>
                </c:pt>
                <c:pt idx="150">
                  <c:v>2.4681000000000002</c:v>
                </c:pt>
                <c:pt idx="151">
                  <c:v>2.484</c:v>
                </c:pt>
                <c:pt idx="152">
                  <c:v>2.5095000000000001</c:v>
                </c:pt>
                <c:pt idx="153">
                  <c:v>2.4765999999999999</c:v>
                </c:pt>
                <c:pt idx="154">
                  <c:v>2.4525000000000001</c:v>
                </c:pt>
                <c:pt idx="155">
                  <c:v>2.4462999999999999</c:v>
                </c:pt>
                <c:pt idx="156">
                  <c:v>2.4293</c:v>
                </c:pt>
                <c:pt idx="157">
                  <c:v>2.4102000000000001</c:v>
                </c:pt>
                <c:pt idx="158">
                  <c:v>2.4119000000000002</c:v>
                </c:pt>
                <c:pt idx="159">
                  <c:v>2.4083000000000001</c:v>
                </c:pt>
                <c:pt idx="160">
                  <c:v>2.4272</c:v>
                </c:pt>
                <c:pt idx="161">
                  <c:v>2.4386000000000001</c:v>
                </c:pt>
                <c:pt idx="162">
                  <c:v>2.4864000000000002</c:v>
                </c:pt>
                <c:pt idx="163">
                  <c:v>2.4617</c:v>
                </c:pt>
                <c:pt idx="164">
                  <c:v>2.4295</c:v>
                </c:pt>
                <c:pt idx="165">
                  <c:v>2.4032</c:v>
                </c:pt>
                <c:pt idx="166">
                  <c:v>2.4127000000000001</c:v>
                </c:pt>
                <c:pt idx="167">
                  <c:v>2.4184000000000001</c:v>
                </c:pt>
                <c:pt idx="168">
                  <c:v>2.3690000000000002</c:v>
                </c:pt>
                <c:pt idx="169">
                  <c:v>2.42</c:v>
                </c:pt>
                <c:pt idx="170">
                  <c:v>2.4470999999999998</c:v>
                </c:pt>
                <c:pt idx="171">
                  <c:v>2.4819</c:v>
                </c:pt>
                <c:pt idx="172">
                  <c:v>2.4759000000000002</c:v>
                </c:pt>
                <c:pt idx="173">
                  <c:v>2.4704999999999999</c:v>
                </c:pt>
                <c:pt idx="174">
                  <c:v>2.5044</c:v>
                </c:pt>
                <c:pt idx="175">
                  <c:v>2.5792000000000002</c:v>
                </c:pt>
                <c:pt idx="176">
                  <c:v>2.5177999999999998</c:v>
                </c:pt>
                <c:pt idx="177">
                  <c:v>2.5204</c:v>
                </c:pt>
                <c:pt idx="178">
                  <c:v>2.5034000000000001</c:v>
                </c:pt>
                <c:pt idx="179">
                  <c:v>2.5425</c:v>
                </c:pt>
                <c:pt idx="180">
                  <c:v>2.5966</c:v>
                </c:pt>
                <c:pt idx="181">
                  <c:v>2.6467999999999998</c:v>
                </c:pt>
                <c:pt idx="182">
                  <c:v>2.5947</c:v>
                </c:pt>
                <c:pt idx="183">
                  <c:v>2.6128999999999998</c:v>
                </c:pt>
                <c:pt idx="184">
                  <c:v>2.5855999999999999</c:v>
                </c:pt>
                <c:pt idx="185">
                  <c:v>2.5301999999999998</c:v>
                </c:pt>
                <c:pt idx="186">
                  <c:v>2.5333000000000001</c:v>
                </c:pt>
                <c:pt idx="187">
                  <c:v>2.4952000000000001</c:v>
                </c:pt>
                <c:pt idx="188">
                  <c:v>2.4963000000000002</c:v>
                </c:pt>
                <c:pt idx="189">
                  <c:v>2.4754999999999998</c:v>
                </c:pt>
                <c:pt idx="190">
                  <c:v>2.4140000000000001</c:v>
                </c:pt>
                <c:pt idx="191">
                  <c:v>2.4165000000000001</c:v>
                </c:pt>
                <c:pt idx="192">
                  <c:v>2.4485000000000001</c:v>
                </c:pt>
                <c:pt idx="193">
                  <c:v>2.4639000000000002</c:v>
                </c:pt>
                <c:pt idx="194">
                  <c:v>2.4079999999999999</c:v>
                </c:pt>
                <c:pt idx="195">
                  <c:v>2.4131999999999998</c:v>
                </c:pt>
                <c:pt idx="196">
                  <c:v>2.4813000000000001</c:v>
                </c:pt>
                <c:pt idx="197">
                  <c:v>2.4937999999999998</c:v>
                </c:pt>
                <c:pt idx="198">
                  <c:v>2.5585</c:v>
                </c:pt>
                <c:pt idx="199">
                  <c:v>2.5131999999999999</c:v>
                </c:pt>
                <c:pt idx="200">
                  <c:v>2.4474</c:v>
                </c:pt>
                <c:pt idx="201">
                  <c:v>2.4420000000000002</c:v>
                </c:pt>
                <c:pt idx="202">
                  <c:v>2.4729000000000001</c:v>
                </c:pt>
                <c:pt idx="203">
                  <c:v>2.4285000000000001</c:v>
                </c:pt>
                <c:pt idx="204">
                  <c:v>2.5131000000000001</c:v>
                </c:pt>
                <c:pt idx="205">
                  <c:v>2.5419</c:v>
                </c:pt>
                <c:pt idx="206">
                  <c:v>2.5548000000000002</c:v>
                </c:pt>
                <c:pt idx="207">
                  <c:v>2.6232000000000002</c:v>
                </c:pt>
                <c:pt idx="208">
                  <c:v>2.6278000000000001</c:v>
                </c:pt>
                <c:pt idx="209">
                  <c:v>2.6263000000000001</c:v>
                </c:pt>
                <c:pt idx="210">
                  <c:v>2.6539999999999999</c:v>
                </c:pt>
                <c:pt idx="211">
                  <c:v>2.7172000000000001</c:v>
                </c:pt>
                <c:pt idx="212">
                  <c:v>2.7096</c:v>
                </c:pt>
                <c:pt idx="213">
                  <c:v>2.7418999999999998</c:v>
                </c:pt>
                <c:pt idx="214">
                  <c:v>2.7519999999999998</c:v>
                </c:pt>
                <c:pt idx="215">
                  <c:v>2.718</c:v>
                </c:pt>
                <c:pt idx="216">
                  <c:v>2.7065999999999999</c:v>
                </c:pt>
                <c:pt idx="217">
                  <c:v>2.6427999999999998</c:v>
                </c:pt>
                <c:pt idx="218">
                  <c:v>2.6244999999999998</c:v>
                </c:pt>
                <c:pt idx="219">
                  <c:v>2.5539000000000001</c:v>
                </c:pt>
                <c:pt idx="220">
                  <c:v>2.5716999999999999</c:v>
                </c:pt>
                <c:pt idx="221">
                  <c:v>2.5621</c:v>
                </c:pt>
                <c:pt idx="222">
                  <c:v>2.5238</c:v>
                </c:pt>
                <c:pt idx="223">
                  <c:v>2.512</c:v>
                </c:pt>
                <c:pt idx="224">
                  <c:v>2.5870000000000002</c:v>
                </c:pt>
                <c:pt idx="225">
                  <c:v>2.5933999999999999</c:v>
                </c:pt>
                <c:pt idx="226">
                  <c:v>2.6770999999999998</c:v>
                </c:pt>
                <c:pt idx="227">
                  <c:v>2.6916000000000002</c:v>
                </c:pt>
                <c:pt idx="228">
                  <c:v>2.6661000000000001</c:v>
                </c:pt>
                <c:pt idx="229">
                  <c:v>2.6394000000000002</c:v>
                </c:pt>
                <c:pt idx="230">
                  <c:v>2.6467999999999998</c:v>
                </c:pt>
                <c:pt idx="231">
                  <c:v>2.5998000000000001</c:v>
                </c:pt>
                <c:pt idx="232">
                  <c:v>2.5541</c:v>
                </c:pt>
                <c:pt idx="233">
                  <c:v>2.5493000000000001</c:v>
                </c:pt>
                <c:pt idx="234">
                  <c:v>2.5646</c:v>
                </c:pt>
                <c:pt idx="235">
                  <c:v>2.5356999999999998</c:v>
                </c:pt>
                <c:pt idx="236">
                  <c:v>2.5253999999999999</c:v>
                </c:pt>
                <c:pt idx="237">
                  <c:v>2.4923999999999999</c:v>
                </c:pt>
                <c:pt idx="238">
                  <c:v>2.5108000000000001</c:v>
                </c:pt>
                <c:pt idx="239">
                  <c:v>2.4756999999999998</c:v>
                </c:pt>
                <c:pt idx="240">
                  <c:v>2.4455</c:v>
                </c:pt>
                <c:pt idx="241">
                  <c:v>2.4594999999999998</c:v>
                </c:pt>
                <c:pt idx="242">
                  <c:v>2.3917000000000002</c:v>
                </c:pt>
                <c:pt idx="243">
                  <c:v>2.3792</c:v>
                </c:pt>
                <c:pt idx="244">
                  <c:v>2.3761999999999999</c:v>
                </c:pt>
                <c:pt idx="245">
                  <c:v>2.3753000000000002</c:v>
                </c:pt>
                <c:pt idx="246">
                  <c:v>2.3946999999999998</c:v>
                </c:pt>
                <c:pt idx="247">
                  <c:v>2.3719000000000001</c:v>
                </c:pt>
                <c:pt idx="248">
                  <c:v>2.3344999999999998</c:v>
                </c:pt>
                <c:pt idx="249">
                  <c:v>2.3264999999999998</c:v>
                </c:pt>
                <c:pt idx="250">
                  <c:v>2.2772999999999999</c:v>
                </c:pt>
                <c:pt idx="251">
                  <c:v>2.2999999999999998</c:v>
                </c:pt>
                <c:pt idx="252">
                  <c:v>2.3064</c:v>
                </c:pt>
                <c:pt idx="253">
                  <c:v>2.3475000000000001</c:v>
                </c:pt>
                <c:pt idx="254">
                  <c:v>2.3607</c:v>
                </c:pt>
                <c:pt idx="255">
                  <c:v>2.3500999999999999</c:v>
                </c:pt>
                <c:pt idx="256">
                  <c:v>2.335</c:v>
                </c:pt>
                <c:pt idx="257">
                  <c:v>2.3712</c:v>
                </c:pt>
                <c:pt idx="258">
                  <c:v>2.3950999999999998</c:v>
                </c:pt>
                <c:pt idx="259">
                  <c:v>2.3895</c:v>
                </c:pt>
                <c:pt idx="260">
                  <c:v>2.3803000000000001</c:v>
                </c:pt>
                <c:pt idx="261">
                  <c:v>2.3668</c:v>
                </c:pt>
                <c:pt idx="262">
                  <c:v>2.3424</c:v>
                </c:pt>
                <c:pt idx="263">
                  <c:v>2.3334000000000001</c:v>
                </c:pt>
                <c:pt idx="264">
                  <c:v>2.3411</c:v>
                </c:pt>
                <c:pt idx="265">
                  <c:v>2.3382999999999998</c:v>
                </c:pt>
                <c:pt idx="266">
                  <c:v>2.3683999999999998</c:v>
                </c:pt>
                <c:pt idx="267">
                  <c:v>2.3887999999999998</c:v>
                </c:pt>
                <c:pt idx="268">
                  <c:v>2.3477999999999999</c:v>
                </c:pt>
                <c:pt idx="269">
                  <c:v>2.3551000000000002</c:v>
                </c:pt>
                <c:pt idx="270">
                  <c:v>2.3161</c:v>
                </c:pt>
                <c:pt idx="271">
                  <c:v>2.2801</c:v>
                </c:pt>
                <c:pt idx="272">
                  <c:v>2.2643</c:v>
                </c:pt>
                <c:pt idx="273">
                  <c:v>2.2953000000000001</c:v>
                </c:pt>
                <c:pt idx="274">
                  <c:v>2.3199999999999998</c:v>
                </c:pt>
                <c:pt idx="275">
                  <c:v>2.3283</c:v>
                </c:pt>
                <c:pt idx="276">
                  <c:v>2.3729</c:v>
                </c:pt>
                <c:pt idx="277">
                  <c:v>2.3822000000000001</c:v>
                </c:pt>
                <c:pt idx="278">
                  <c:v>2.4192999999999998</c:v>
                </c:pt>
                <c:pt idx="279">
                  <c:v>2.4045000000000001</c:v>
                </c:pt>
                <c:pt idx="280">
                  <c:v>2.3906000000000001</c:v>
                </c:pt>
                <c:pt idx="281">
                  <c:v>2.3641999999999999</c:v>
                </c:pt>
                <c:pt idx="282">
                  <c:v>2.363</c:v>
                </c:pt>
                <c:pt idx="283">
                  <c:v>2.3307000000000002</c:v>
                </c:pt>
                <c:pt idx="284">
                  <c:v>2.3466</c:v>
                </c:pt>
                <c:pt idx="285">
                  <c:v>2.3704000000000001</c:v>
                </c:pt>
                <c:pt idx="286">
                  <c:v>2.3595999999999999</c:v>
                </c:pt>
                <c:pt idx="287">
                  <c:v>2.4003000000000001</c:v>
                </c:pt>
                <c:pt idx="288">
                  <c:v>2.4184999999999999</c:v>
                </c:pt>
                <c:pt idx="289">
                  <c:v>2.4106999999999998</c:v>
                </c:pt>
                <c:pt idx="290">
                  <c:v>2.3717999999999999</c:v>
                </c:pt>
                <c:pt idx="291">
                  <c:v>2.3938999999999999</c:v>
                </c:pt>
                <c:pt idx="292">
                  <c:v>2.3452000000000002</c:v>
                </c:pt>
                <c:pt idx="293">
                  <c:v>2.302</c:v>
                </c:pt>
                <c:pt idx="294">
                  <c:v>2.2957999999999998</c:v>
                </c:pt>
                <c:pt idx="295">
                  <c:v>2.2650000000000001</c:v>
                </c:pt>
                <c:pt idx="296">
                  <c:v>2.2591999999999999</c:v>
                </c:pt>
                <c:pt idx="297">
                  <c:v>2.3331</c:v>
                </c:pt>
                <c:pt idx="298">
                  <c:v>2.3386</c:v>
                </c:pt>
                <c:pt idx="299">
                  <c:v>2.3523999999999998</c:v>
                </c:pt>
                <c:pt idx="300">
                  <c:v>2.3763999999999998</c:v>
                </c:pt>
                <c:pt idx="301">
                  <c:v>2.3344</c:v>
                </c:pt>
                <c:pt idx="302">
                  <c:v>2.2946</c:v>
                </c:pt>
                <c:pt idx="303">
                  <c:v>2.2345000000000002</c:v>
                </c:pt>
                <c:pt idx="304">
                  <c:v>2.2751000000000001</c:v>
                </c:pt>
                <c:pt idx="305">
                  <c:v>2.3281000000000001</c:v>
                </c:pt>
                <c:pt idx="306">
                  <c:v>2.3414999999999999</c:v>
                </c:pt>
                <c:pt idx="307">
                  <c:v>2.3466999999999998</c:v>
                </c:pt>
                <c:pt idx="308">
                  <c:v>2.3365</c:v>
                </c:pt>
                <c:pt idx="309">
                  <c:v>2.3325</c:v>
                </c:pt>
                <c:pt idx="310">
                  <c:v>2.3391999999999999</c:v>
                </c:pt>
                <c:pt idx="311">
                  <c:v>2.3624000000000001</c:v>
                </c:pt>
                <c:pt idx="312">
                  <c:v>2.3205</c:v>
                </c:pt>
                <c:pt idx="313">
                  <c:v>2.3532000000000002</c:v>
                </c:pt>
                <c:pt idx="314">
                  <c:v>2.3226</c:v>
                </c:pt>
                <c:pt idx="315">
                  <c:v>2.2810999999999999</c:v>
                </c:pt>
                <c:pt idx="316">
                  <c:v>2.2410999999999999</c:v>
                </c:pt>
                <c:pt idx="317">
                  <c:v>2.2930999999999999</c:v>
                </c:pt>
                <c:pt idx="318">
                  <c:v>2.3210000000000002</c:v>
                </c:pt>
                <c:pt idx="319">
                  <c:v>2.3856000000000002</c:v>
                </c:pt>
                <c:pt idx="320">
                  <c:v>2.3714</c:v>
                </c:pt>
                <c:pt idx="321">
                  <c:v>2.3422999999999998</c:v>
                </c:pt>
                <c:pt idx="322">
                  <c:v>2.3580999999999999</c:v>
                </c:pt>
                <c:pt idx="323">
                  <c:v>2.3256999999999999</c:v>
                </c:pt>
                <c:pt idx="324">
                  <c:v>2.3698000000000001</c:v>
                </c:pt>
                <c:pt idx="325">
                  <c:v>2.3993000000000002</c:v>
                </c:pt>
                <c:pt idx="326">
                  <c:v>2.4213</c:v>
                </c:pt>
                <c:pt idx="327">
                  <c:v>2.4306999999999999</c:v>
                </c:pt>
                <c:pt idx="328">
                  <c:v>2.4546000000000001</c:v>
                </c:pt>
                <c:pt idx="329">
                  <c:v>2.4727999999999999</c:v>
                </c:pt>
                <c:pt idx="330">
                  <c:v>2.4481999999999999</c:v>
                </c:pt>
                <c:pt idx="331">
                  <c:v>2.4396</c:v>
                </c:pt>
                <c:pt idx="332">
                  <c:v>2.4272999999999998</c:v>
                </c:pt>
                <c:pt idx="333">
                  <c:v>2.4468000000000001</c:v>
                </c:pt>
                <c:pt idx="334">
                  <c:v>2.4598</c:v>
                </c:pt>
                <c:pt idx="335">
                  <c:v>2.4472999999999998</c:v>
                </c:pt>
                <c:pt idx="336">
                  <c:v>2.4529000000000001</c:v>
                </c:pt>
                <c:pt idx="337">
                  <c:v>2.4954000000000001</c:v>
                </c:pt>
                <c:pt idx="338">
                  <c:v>2.5499000000000001</c:v>
                </c:pt>
                <c:pt idx="339">
                  <c:v>2.5649000000000002</c:v>
                </c:pt>
                <c:pt idx="340">
                  <c:v>2.5387</c:v>
                </c:pt>
                <c:pt idx="341">
                  <c:v>2.5369999999999999</c:v>
                </c:pt>
                <c:pt idx="342">
                  <c:v>2.5625</c:v>
                </c:pt>
                <c:pt idx="343">
                  <c:v>2.5400999999999998</c:v>
                </c:pt>
                <c:pt idx="344">
                  <c:v>2.5310000000000001</c:v>
                </c:pt>
                <c:pt idx="345">
                  <c:v>2.5055000000000001</c:v>
                </c:pt>
                <c:pt idx="346">
                  <c:v>2.4567000000000001</c:v>
                </c:pt>
                <c:pt idx="347">
                  <c:v>2.4727999999999999</c:v>
                </c:pt>
                <c:pt idx="348">
                  <c:v>2.4296000000000002</c:v>
                </c:pt>
                <c:pt idx="349">
                  <c:v>2.4258000000000002</c:v>
                </c:pt>
                <c:pt idx="350">
                  <c:v>2.4062999999999999</c:v>
                </c:pt>
                <c:pt idx="351">
                  <c:v>2.4258000000000002</c:v>
                </c:pt>
                <c:pt idx="352">
                  <c:v>2.4247000000000001</c:v>
                </c:pt>
                <c:pt idx="353">
                  <c:v>2.4085000000000001</c:v>
                </c:pt>
                <c:pt idx="354">
                  <c:v>2.3626999999999998</c:v>
                </c:pt>
                <c:pt idx="355">
                  <c:v>2.3389000000000002</c:v>
                </c:pt>
                <c:pt idx="356">
                  <c:v>2.3321000000000001</c:v>
                </c:pt>
                <c:pt idx="357">
                  <c:v>2.3340999999999998</c:v>
                </c:pt>
                <c:pt idx="358">
                  <c:v>2.3308</c:v>
                </c:pt>
                <c:pt idx="359">
                  <c:v>2.3544999999999998</c:v>
                </c:pt>
                <c:pt idx="360">
                  <c:v>2.3702999999999999</c:v>
                </c:pt>
                <c:pt idx="361">
                  <c:v>2.3428</c:v>
                </c:pt>
                <c:pt idx="362">
                  <c:v>2.3483000000000001</c:v>
                </c:pt>
                <c:pt idx="363">
                  <c:v>2.3262999999999998</c:v>
                </c:pt>
                <c:pt idx="364">
                  <c:v>2.3361999999999998</c:v>
                </c:pt>
                <c:pt idx="365">
                  <c:v>2.3250000000000002</c:v>
                </c:pt>
                <c:pt idx="366">
                  <c:v>2.3157000000000001</c:v>
                </c:pt>
                <c:pt idx="367">
                  <c:v>2.3431999999999999</c:v>
                </c:pt>
                <c:pt idx="368">
                  <c:v>2.3166000000000002</c:v>
                </c:pt>
                <c:pt idx="369">
                  <c:v>2.3542999999999998</c:v>
                </c:pt>
                <c:pt idx="370">
                  <c:v>2.3534000000000002</c:v>
                </c:pt>
                <c:pt idx="371">
                  <c:v>2.3740999999999999</c:v>
                </c:pt>
                <c:pt idx="372">
                  <c:v>2.3472</c:v>
                </c:pt>
                <c:pt idx="373">
                  <c:v>2.3654000000000002</c:v>
                </c:pt>
                <c:pt idx="374">
                  <c:v>2.359</c:v>
                </c:pt>
                <c:pt idx="375">
                  <c:v>2.3208000000000002</c:v>
                </c:pt>
                <c:pt idx="376">
                  <c:v>2.3126000000000002</c:v>
                </c:pt>
                <c:pt idx="377">
                  <c:v>2.2991000000000001</c:v>
                </c:pt>
                <c:pt idx="378">
                  <c:v>2.3220999999999998</c:v>
                </c:pt>
                <c:pt idx="379">
                  <c:v>2.3075999999999999</c:v>
                </c:pt>
                <c:pt idx="380">
                  <c:v>2.2957000000000001</c:v>
                </c:pt>
                <c:pt idx="381">
                  <c:v>2.3089</c:v>
                </c:pt>
                <c:pt idx="382">
                  <c:v>2.3037000000000001</c:v>
                </c:pt>
                <c:pt idx="383">
                  <c:v>2.2744</c:v>
                </c:pt>
                <c:pt idx="384">
                  <c:v>2.2765</c:v>
                </c:pt>
                <c:pt idx="385">
                  <c:v>2.2883</c:v>
                </c:pt>
                <c:pt idx="386">
                  <c:v>2.2719</c:v>
                </c:pt>
                <c:pt idx="387">
                  <c:v>2.2214999999999998</c:v>
                </c:pt>
                <c:pt idx="388">
                  <c:v>2.2132000000000001</c:v>
                </c:pt>
                <c:pt idx="389">
                  <c:v>2.2349999999999999</c:v>
                </c:pt>
                <c:pt idx="390">
                  <c:v>2.2084999999999999</c:v>
                </c:pt>
                <c:pt idx="391">
                  <c:v>2.2218</c:v>
                </c:pt>
                <c:pt idx="392">
                  <c:v>2.1970000000000001</c:v>
                </c:pt>
                <c:pt idx="393">
                  <c:v>2.16</c:v>
                </c:pt>
                <c:pt idx="394">
                  <c:v>2.1488999999999998</c:v>
                </c:pt>
                <c:pt idx="395">
                  <c:v>2.1326000000000001</c:v>
                </c:pt>
                <c:pt idx="396">
                  <c:v>2.1656</c:v>
                </c:pt>
                <c:pt idx="397">
                  <c:v>2.1732</c:v>
                </c:pt>
                <c:pt idx="398">
                  <c:v>2.1596000000000002</c:v>
                </c:pt>
                <c:pt idx="399">
                  <c:v>2.1558000000000002</c:v>
                </c:pt>
                <c:pt idx="400">
                  <c:v>2.1745000000000001</c:v>
                </c:pt>
                <c:pt idx="401">
                  <c:v>2.2191999999999998</c:v>
                </c:pt>
                <c:pt idx="402">
                  <c:v>2.2456999999999998</c:v>
                </c:pt>
                <c:pt idx="403">
                  <c:v>2.2263000000000002</c:v>
                </c:pt>
                <c:pt idx="404">
                  <c:v>2.2035999999999998</c:v>
                </c:pt>
                <c:pt idx="405">
                  <c:v>2.1903000000000001</c:v>
                </c:pt>
                <c:pt idx="406">
                  <c:v>2.2065999999999999</c:v>
                </c:pt>
                <c:pt idx="407">
                  <c:v>2.2061999999999999</c:v>
                </c:pt>
                <c:pt idx="408">
                  <c:v>2.1987000000000001</c:v>
                </c:pt>
                <c:pt idx="409">
                  <c:v>2.1705999999999999</c:v>
                </c:pt>
                <c:pt idx="410">
                  <c:v>2.1730999999999998</c:v>
                </c:pt>
                <c:pt idx="411">
                  <c:v>2.1379000000000001</c:v>
                </c:pt>
                <c:pt idx="412">
                  <c:v>2.0907</c:v>
                </c:pt>
                <c:pt idx="413">
                  <c:v>2.1019000000000001</c:v>
                </c:pt>
                <c:pt idx="414">
                  <c:v>2.1088</c:v>
                </c:pt>
                <c:pt idx="415">
                  <c:v>2.0516999999999999</c:v>
                </c:pt>
                <c:pt idx="416">
                  <c:v>2.0672000000000001</c:v>
                </c:pt>
                <c:pt idx="417">
                  <c:v>2.0712999999999999</c:v>
                </c:pt>
                <c:pt idx="418">
                  <c:v>2.08</c:v>
                </c:pt>
                <c:pt idx="419">
                  <c:v>2.1753999999999998</c:v>
                </c:pt>
                <c:pt idx="420">
                  <c:v>2.1190000000000002</c:v>
                </c:pt>
                <c:pt idx="421">
                  <c:v>2.1124999999999998</c:v>
                </c:pt>
                <c:pt idx="422">
                  <c:v>2.0884999999999998</c:v>
                </c:pt>
                <c:pt idx="423">
                  <c:v>2.0909</c:v>
                </c:pt>
                <c:pt idx="424">
                  <c:v>2.0602</c:v>
                </c:pt>
                <c:pt idx="425">
                  <c:v>2.0729000000000002</c:v>
                </c:pt>
                <c:pt idx="426">
                  <c:v>2.0733999999999999</c:v>
                </c:pt>
                <c:pt idx="427">
                  <c:v>2.0720999999999998</c:v>
                </c:pt>
                <c:pt idx="428">
                  <c:v>2.0952999999999999</c:v>
                </c:pt>
                <c:pt idx="429">
                  <c:v>2.0691000000000002</c:v>
                </c:pt>
                <c:pt idx="430">
                  <c:v>2.0285000000000002</c:v>
                </c:pt>
                <c:pt idx="431">
                  <c:v>2.0093999999999999</c:v>
                </c:pt>
                <c:pt idx="432">
                  <c:v>1.9867999999999999</c:v>
                </c:pt>
                <c:pt idx="433">
                  <c:v>1.9652000000000001</c:v>
                </c:pt>
                <c:pt idx="434">
                  <c:v>1.9597</c:v>
                </c:pt>
                <c:pt idx="435">
                  <c:v>1.9688000000000001</c:v>
                </c:pt>
                <c:pt idx="436">
                  <c:v>1.9678</c:v>
                </c:pt>
                <c:pt idx="437">
                  <c:v>1.9701</c:v>
                </c:pt>
                <c:pt idx="438">
                  <c:v>1.9389000000000001</c:v>
                </c:pt>
                <c:pt idx="439">
                  <c:v>1.9469000000000001</c:v>
                </c:pt>
                <c:pt idx="440">
                  <c:v>1.9601999999999999</c:v>
                </c:pt>
                <c:pt idx="441">
                  <c:v>1.948</c:v>
                </c:pt>
                <c:pt idx="442">
                  <c:v>1.9292</c:v>
                </c:pt>
                <c:pt idx="443">
                  <c:v>1.9161999999999999</c:v>
                </c:pt>
                <c:pt idx="444">
                  <c:v>1.8832</c:v>
                </c:pt>
                <c:pt idx="445">
                  <c:v>1.8716999999999999</c:v>
                </c:pt>
                <c:pt idx="446">
                  <c:v>1.8861000000000001</c:v>
                </c:pt>
                <c:pt idx="447">
                  <c:v>1.9083000000000001</c:v>
                </c:pt>
                <c:pt idx="448">
                  <c:v>1.8985000000000001</c:v>
                </c:pt>
                <c:pt idx="449">
                  <c:v>1.8916999999999999</c:v>
                </c:pt>
                <c:pt idx="450">
                  <c:v>1.9060999999999999</c:v>
                </c:pt>
                <c:pt idx="451">
                  <c:v>1.8685</c:v>
                </c:pt>
                <c:pt idx="452">
                  <c:v>1.8652</c:v>
                </c:pt>
                <c:pt idx="453">
                  <c:v>1.8242</c:v>
                </c:pt>
                <c:pt idx="454">
                  <c:v>1.7899</c:v>
                </c:pt>
                <c:pt idx="455">
                  <c:v>1.7585999999999999</c:v>
                </c:pt>
                <c:pt idx="456">
                  <c:v>1.7635000000000001</c:v>
                </c:pt>
                <c:pt idx="457">
                  <c:v>1.7466999999999999</c:v>
                </c:pt>
                <c:pt idx="458">
                  <c:v>1.7089000000000001</c:v>
                </c:pt>
                <c:pt idx="459">
                  <c:v>1.6903999999999999</c:v>
                </c:pt>
                <c:pt idx="460">
                  <c:v>1.696</c:v>
                </c:pt>
                <c:pt idx="461">
                  <c:v>1.7069000000000001</c:v>
                </c:pt>
                <c:pt idx="462">
                  <c:v>1.7097</c:v>
                </c:pt>
                <c:pt idx="463">
                  <c:v>1.7291000000000001</c:v>
                </c:pt>
                <c:pt idx="464">
                  <c:v>1.7283999999999999</c:v>
                </c:pt>
                <c:pt idx="465">
                  <c:v>1.7162999999999999</c:v>
                </c:pt>
                <c:pt idx="466">
                  <c:v>1.7546999999999999</c:v>
                </c:pt>
                <c:pt idx="467">
                  <c:v>1.7224999999999999</c:v>
                </c:pt>
                <c:pt idx="468">
                  <c:v>1.6586000000000001</c:v>
                </c:pt>
                <c:pt idx="469">
                  <c:v>1.6513</c:v>
                </c:pt>
                <c:pt idx="470">
                  <c:v>1.6474</c:v>
                </c:pt>
                <c:pt idx="471">
                  <c:v>1.7364999999999999</c:v>
                </c:pt>
                <c:pt idx="472">
                  <c:v>1.7168000000000001</c:v>
                </c:pt>
                <c:pt idx="473">
                  <c:v>1.7078</c:v>
                </c:pt>
                <c:pt idx="474">
                  <c:v>1.7028000000000001</c:v>
                </c:pt>
                <c:pt idx="475">
                  <c:v>1.698</c:v>
                </c:pt>
                <c:pt idx="476">
                  <c:v>1.7107000000000001</c:v>
                </c:pt>
                <c:pt idx="477">
                  <c:v>1.7314000000000001</c:v>
                </c:pt>
                <c:pt idx="478">
                  <c:v>1.7529999999999999</c:v>
                </c:pt>
                <c:pt idx="479">
                  <c:v>1.7628999999999999</c:v>
                </c:pt>
                <c:pt idx="480">
                  <c:v>1.7391000000000001</c:v>
                </c:pt>
                <c:pt idx="481">
                  <c:v>1.724</c:v>
                </c:pt>
                <c:pt idx="482">
                  <c:v>1.7209000000000001</c:v>
                </c:pt>
                <c:pt idx="483">
                  <c:v>1.7087000000000001</c:v>
                </c:pt>
                <c:pt idx="484">
                  <c:v>1.7002999999999999</c:v>
                </c:pt>
                <c:pt idx="485">
                  <c:v>1.6968000000000001</c:v>
                </c:pt>
                <c:pt idx="486">
                  <c:v>1.7050000000000001</c:v>
                </c:pt>
                <c:pt idx="487">
                  <c:v>1.7382</c:v>
                </c:pt>
                <c:pt idx="488">
                  <c:v>1.7307999999999999</c:v>
                </c:pt>
                <c:pt idx="489">
                  <c:v>1.708</c:v>
                </c:pt>
                <c:pt idx="490">
                  <c:v>1.6713</c:v>
                </c:pt>
                <c:pt idx="491">
                  <c:v>1.6969000000000001</c:v>
                </c:pt>
                <c:pt idx="492">
                  <c:v>1.6494</c:v>
                </c:pt>
                <c:pt idx="493">
                  <c:v>1.6391</c:v>
                </c:pt>
                <c:pt idx="494">
                  <c:v>1.6327</c:v>
                </c:pt>
                <c:pt idx="495">
                  <c:v>1.6377999999999999</c:v>
                </c:pt>
                <c:pt idx="496">
                  <c:v>1.6171</c:v>
                </c:pt>
                <c:pt idx="497">
                  <c:v>1.5835999999999999</c:v>
                </c:pt>
                <c:pt idx="498">
                  <c:v>1.5834999999999999</c:v>
                </c:pt>
                <c:pt idx="499">
                  <c:v>1.6032</c:v>
                </c:pt>
                <c:pt idx="500">
                  <c:v>1.6217999999999999</c:v>
                </c:pt>
                <c:pt idx="501">
                  <c:v>1.6305000000000001</c:v>
                </c:pt>
                <c:pt idx="502">
                  <c:v>1.6738999999999999</c:v>
                </c:pt>
                <c:pt idx="503">
                  <c:v>1.6772</c:v>
                </c:pt>
                <c:pt idx="504">
                  <c:v>1.6806000000000001</c:v>
                </c:pt>
                <c:pt idx="505">
                  <c:v>1.6721999999999999</c:v>
                </c:pt>
                <c:pt idx="506">
                  <c:v>1.6584000000000001</c:v>
                </c:pt>
                <c:pt idx="507">
                  <c:v>1.6661999999999999</c:v>
                </c:pt>
                <c:pt idx="508">
                  <c:v>1.6916</c:v>
                </c:pt>
                <c:pt idx="509">
                  <c:v>1.7058</c:v>
                </c:pt>
                <c:pt idx="510">
                  <c:v>1.6921999999999999</c:v>
                </c:pt>
                <c:pt idx="511">
                  <c:v>1.7023999999999999</c:v>
                </c:pt>
                <c:pt idx="512">
                  <c:v>1.6817</c:v>
                </c:pt>
                <c:pt idx="513">
                  <c:v>1.73</c:v>
                </c:pt>
                <c:pt idx="514">
                  <c:v>1.7715000000000001</c:v>
                </c:pt>
                <c:pt idx="515">
                  <c:v>1.8048999999999999</c:v>
                </c:pt>
                <c:pt idx="516">
                  <c:v>1.7776000000000001</c:v>
                </c:pt>
                <c:pt idx="517">
                  <c:v>1.7484999999999999</c:v>
                </c:pt>
                <c:pt idx="518">
                  <c:v>1.7299</c:v>
                </c:pt>
                <c:pt idx="519">
                  <c:v>1.7039</c:v>
                </c:pt>
                <c:pt idx="520">
                  <c:v>1.6789000000000001</c:v>
                </c:pt>
                <c:pt idx="521">
                  <c:v>1.6418999999999999</c:v>
                </c:pt>
                <c:pt idx="522">
                  <c:v>1.627</c:v>
                </c:pt>
                <c:pt idx="523">
                  <c:v>1.6655</c:v>
                </c:pt>
                <c:pt idx="524">
                  <c:v>1.6979</c:v>
                </c:pt>
                <c:pt idx="525">
                  <c:v>1.6588000000000001</c:v>
                </c:pt>
                <c:pt idx="526">
                  <c:v>1.6552</c:v>
                </c:pt>
                <c:pt idx="527">
                  <c:v>1.6759999999999999</c:v>
                </c:pt>
                <c:pt idx="528">
                  <c:v>1.6658999999999999</c:v>
                </c:pt>
                <c:pt idx="529">
                  <c:v>1.6263000000000001</c:v>
                </c:pt>
                <c:pt idx="530">
                  <c:v>1.6093999999999999</c:v>
                </c:pt>
                <c:pt idx="531">
                  <c:v>1.6192</c:v>
                </c:pt>
                <c:pt idx="532">
                  <c:v>1.6196999999999999</c:v>
                </c:pt>
                <c:pt idx="533">
                  <c:v>1.6161000000000001</c:v>
                </c:pt>
                <c:pt idx="534">
                  <c:v>1.5713999999999999</c:v>
                </c:pt>
                <c:pt idx="535">
                  <c:v>1.5831</c:v>
                </c:pt>
                <c:pt idx="536">
                  <c:v>1.5545</c:v>
                </c:pt>
                <c:pt idx="537">
                  <c:v>1.5228999999999999</c:v>
                </c:pt>
                <c:pt idx="538">
                  <c:v>1.5309999999999999</c:v>
                </c:pt>
                <c:pt idx="539">
                  <c:v>1.504</c:v>
                </c:pt>
                <c:pt idx="540">
                  <c:v>1.5175000000000001</c:v>
                </c:pt>
                <c:pt idx="541">
                  <c:v>1.5018</c:v>
                </c:pt>
                <c:pt idx="542">
                  <c:v>1.4454</c:v>
                </c:pt>
                <c:pt idx="543">
                  <c:v>1.4765999999999999</c:v>
                </c:pt>
                <c:pt idx="544">
                  <c:v>1.4742999999999999</c:v>
                </c:pt>
                <c:pt idx="545">
                  <c:v>1.4471000000000001</c:v>
                </c:pt>
                <c:pt idx="546">
                  <c:v>1.4469000000000001</c:v>
                </c:pt>
                <c:pt idx="547">
                  <c:v>1.4061999999999999</c:v>
                </c:pt>
                <c:pt idx="548">
                  <c:v>1.3995</c:v>
                </c:pt>
                <c:pt idx="549">
                  <c:v>1.4098999999999999</c:v>
                </c:pt>
                <c:pt idx="550">
                  <c:v>1.4061999999999999</c:v>
                </c:pt>
                <c:pt idx="551">
                  <c:v>1.3924000000000001</c:v>
                </c:pt>
                <c:pt idx="552">
                  <c:v>1.379</c:v>
                </c:pt>
                <c:pt idx="553">
                  <c:v>1.4016999999999999</c:v>
                </c:pt>
                <c:pt idx="554">
                  <c:v>1.4166000000000001</c:v>
                </c:pt>
                <c:pt idx="555">
                  <c:v>1.4437</c:v>
                </c:pt>
                <c:pt idx="556">
                  <c:v>1.3953</c:v>
                </c:pt>
                <c:pt idx="557">
                  <c:v>1.3603000000000001</c:v>
                </c:pt>
                <c:pt idx="558">
                  <c:v>1.3387</c:v>
                </c:pt>
                <c:pt idx="559">
                  <c:v>1.3282</c:v>
                </c:pt>
                <c:pt idx="560">
                  <c:v>1.3166</c:v>
                </c:pt>
                <c:pt idx="561">
                  <c:v>1.3309</c:v>
                </c:pt>
                <c:pt idx="562">
                  <c:v>1.3186</c:v>
                </c:pt>
                <c:pt idx="563">
                  <c:v>1.3624000000000001</c:v>
                </c:pt>
                <c:pt idx="564">
                  <c:v>1.3335999999999999</c:v>
                </c:pt>
                <c:pt idx="565">
                  <c:v>1.2894000000000001</c:v>
                </c:pt>
                <c:pt idx="566">
                  <c:v>1.2638</c:v>
                </c:pt>
                <c:pt idx="567">
                  <c:v>1.2476</c:v>
                </c:pt>
                <c:pt idx="568">
                  <c:v>1.2634000000000001</c:v>
                </c:pt>
                <c:pt idx="569">
                  <c:v>1.2296</c:v>
                </c:pt>
                <c:pt idx="570">
                  <c:v>1.2032</c:v>
                </c:pt>
                <c:pt idx="571">
                  <c:v>1.2069000000000001</c:v>
                </c:pt>
                <c:pt idx="572">
                  <c:v>1.2597</c:v>
                </c:pt>
                <c:pt idx="573">
                  <c:v>1.2433000000000001</c:v>
                </c:pt>
                <c:pt idx="574">
                  <c:v>1.282</c:v>
                </c:pt>
                <c:pt idx="575">
                  <c:v>1.2582</c:v>
                </c:pt>
                <c:pt idx="576">
                  <c:v>1.2115</c:v>
                </c:pt>
                <c:pt idx="577">
                  <c:v>1.1989000000000001</c:v>
                </c:pt>
                <c:pt idx="578">
                  <c:v>1.1748000000000001</c:v>
                </c:pt>
                <c:pt idx="579">
                  <c:v>1.1818</c:v>
                </c:pt>
                <c:pt idx="580">
                  <c:v>1.1432</c:v>
                </c:pt>
                <c:pt idx="581">
                  <c:v>1.1778999999999999</c:v>
                </c:pt>
                <c:pt idx="582">
                  <c:v>1.1392</c:v>
                </c:pt>
                <c:pt idx="583">
                  <c:v>1.1177999999999999</c:v>
                </c:pt>
                <c:pt idx="584">
                  <c:v>1.1104000000000001</c:v>
                </c:pt>
                <c:pt idx="585">
                  <c:v>1.1253</c:v>
                </c:pt>
                <c:pt idx="586">
                  <c:v>1.1575</c:v>
                </c:pt>
                <c:pt idx="587">
                  <c:v>1.1433</c:v>
                </c:pt>
                <c:pt idx="588">
                  <c:v>1.1697</c:v>
                </c:pt>
                <c:pt idx="589">
                  <c:v>1.0896999999999999</c:v>
                </c:pt>
                <c:pt idx="590">
                  <c:v>1.0581</c:v>
                </c:pt>
                <c:pt idx="591">
                  <c:v>1.0725</c:v>
                </c:pt>
                <c:pt idx="592">
                  <c:v>1.0874999999999999</c:v>
                </c:pt>
                <c:pt idx="593">
                  <c:v>1.1245000000000001</c:v>
                </c:pt>
                <c:pt idx="594">
                  <c:v>1.1163000000000001</c:v>
                </c:pt>
                <c:pt idx="595">
                  <c:v>1.0935999999999999</c:v>
                </c:pt>
                <c:pt idx="596">
                  <c:v>1.0964</c:v>
                </c:pt>
                <c:pt idx="597">
                  <c:v>1.0940000000000001</c:v>
                </c:pt>
                <c:pt idx="598">
                  <c:v>1.0797000000000001</c:v>
                </c:pt>
                <c:pt idx="599">
                  <c:v>1.0676000000000001</c:v>
                </c:pt>
                <c:pt idx="600">
                  <c:v>1.0693999999999999</c:v>
                </c:pt>
                <c:pt idx="601">
                  <c:v>1.1301000000000001</c:v>
                </c:pt>
                <c:pt idx="602">
                  <c:v>1.1424000000000001</c:v>
                </c:pt>
                <c:pt idx="603">
                  <c:v>1.1614</c:v>
                </c:pt>
                <c:pt idx="604">
                  <c:v>1.1141000000000001</c:v>
                </c:pt>
                <c:pt idx="605">
                  <c:v>1.0401</c:v>
                </c:pt>
                <c:pt idx="606">
                  <c:v>1.0525</c:v>
                </c:pt>
                <c:pt idx="607">
                  <c:v>0.95069999999999999</c:v>
                </c:pt>
                <c:pt idx="608">
                  <c:v>0.95379999999999998</c:v>
                </c:pt>
                <c:pt idx="609">
                  <c:v>1.0188999999999999</c:v>
                </c:pt>
                <c:pt idx="610">
                  <c:v>1.0649</c:v>
                </c:pt>
                <c:pt idx="611">
                  <c:v>1.1968000000000001</c:v>
                </c:pt>
                <c:pt idx="612">
                  <c:v>1.296</c:v>
                </c:pt>
                <c:pt idx="613">
                  <c:v>1.2664</c:v>
                </c:pt>
                <c:pt idx="614">
                  <c:v>1.2352000000000001</c:v>
                </c:pt>
                <c:pt idx="615">
                  <c:v>1.1974</c:v>
                </c:pt>
                <c:pt idx="616">
                  <c:v>1.1823999999999999</c:v>
                </c:pt>
                <c:pt idx="617">
                  <c:v>1.1614</c:v>
                </c:pt>
                <c:pt idx="618">
                  <c:v>1.0866</c:v>
                </c:pt>
                <c:pt idx="619">
                  <c:v>1.0327</c:v>
                </c:pt>
                <c:pt idx="620">
                  <c:v>0.90539999999999998</c:v>
                </c:pt>
                <c:pt idx="621">
                  <c:v>0.92689999999999995</c:v>
                </c:pt>
                <c:pt idx="622">
                  <c:v>0.95050000000000001</c:v>
                </c:pt>
                <c:pt idx="623">
                  <c:v>1.0164</c:v>
                </c:pt>
                <c:pt idx="624">
                  <c:v>1.0697000000000001</c:v>
                </c:pt>
                <c:pt idx="625">
                  <c:v>1.0556000000000001</c:v>
                </c:pt>
                <c:pt idx="626">
                  <c:v>0.95930000000000004</c:v>
                </c:pt>
                <c:pt idx="627">
                  <c:v>0.81130000000000002</c:v>
                </c:pt>
                <c:pt idx="628">
                  <c:v>0.76039999999999996</c:v>
                </c:pt>
                <c:pt idx="629">
                  <c:v>0.55210000000000004</c:v>
                </c:pt>
                <c:pt idx="630">
                  <c:v>0.61350000000000005</c:v>
                </c:pt>
                <c:pt idx="631">
                  <c:v>0.68689999999999996</c:v>
                </c:pt>
                <c:pt idx="632">
                  <c:v>0.7298</c:v>
                </c:pt>
                <c:pt idx="633">
                  <c:v>0.91739999999999999</c:v>
                </c:pt>
                <c:pt idx="634">
                  <c:v>0.86829999999999996</c:v>
                </c:pt>
                <c:pt idx="635">
                  <c:v>0.99609999999999999</c:v>
                </c:pt>
                <c:pt idx="636">
                  <c:v>1.0331999999999999</c:v>
                </c:pt>
                <c:pt idx="637">
                  <c:v>1.0185999999999999</c:v>
                </c:pt>
                <c:pt idx="638">
                  <c:v>1.3180000000000001</c:v>
                </c:pt>
                <c:pt idx="639">
                  <c:v>1.4078999999999999</c:v>
                </c:pt>
                <c:pt idx="640">
                  <c:v>1.4834000000000001</c:v>
                </c:pt>
                <c:pt idx="641">
                  <c:v>1.4484999999999999</c:v>
                </c:pt>
                <c:pt idx="642">
                  <c:v>1.4524999999999999</c:v>
                </c:pt>
                <c:pt idx="643">
                  <c:v>1.4300999999999999</c:v>
                </c:pt>
                <c:pt idx="644">
                  <c:v>1.5046999999999999</c:v>
                </c:pt>
                <c:pt idx="645">
                  <c:v>1.5461</c:v>
                </c:pt>
                <c:pt idx="646">
                  <c:v>1.5403</c:v>
                </c:pt>
                <c:pt idx="647">
                  <c:v>1.5862000000000001</c:v>
                </c:pt>
                <c:pt idx="648">
                  <c:v>1.6183000000000001</c:v>
                </c:pt>
                <c:pt idx="649">
                  <c:v>1.6351</c:v>
                </c:pt>
                <c:pt idx="650">
                  <c:v>1.6592</c:v>
                </c:pt>
                <c:pt idx="651">
                  <c:v>1.6648000000000001</c:v>
                </c:pt>
                <c:pt idx="652">
                  <c:v>1.6677</c:v>
                </c:pt>
                <c:pt idx="653">
                  <c:v>1.6741999999999999</c:v>
                </c:pt>
                <c:pt idx="654">
                  <c:v>1.6727000000000001</c:v>
                </c:pt>
                <c:pt idx="655">
                  <c:v>1.6527000000000001</c:v>
                </c:pt>
                <c:pt idx="656">
                  <c:v>1.6586000000000001</c:v>
                </c:pt>
                <c:pt idx="657">
                  <c:v>1.6565000000000001</c:v>
                </c:pt>
                <c:pt idx="658">
                  <c:v>1.6657</c:v>
                </c:pt>
                <c:pt idx="659">
                  <c:v>1.6603000000000001</c:v>
                </c:pt>
                <c:pt idx="660">
                  <c:v>1.6362000000000001</c:v>
                </c:pt>
                <c:pt idx="661">
                  <c:v>1.6156999999999999</c:v>
                </c:pt>
                <c:pt idx="662">
                  <c:v>1.6408</c:v>
                </c:pt>
                <c:pt idx="663">
                  <c:v>1.6577</c:v>
                </c:pt>
                <c:pt idx="664">
                  <c:v>1.6358999999999999</c:v>
                </c:pt>
                <c:pt idx="665">
                  <c:v>1.6584000000000001</c:v>
                </c:pt>
                <c:pt idx="666">
                  <c:v>1.6273</c:v>
                </c:pt>
                <c:pt idx="667">
                  <c:v>1.6826000000000001</c:v>
                </c:pt>
                <c:pt idx="668">
                  <c:v>1.7204999999999999</c:v>
                </c:pt>
                <c:pt idx="669">
                  <c:v>1.726</c:v>
                </c:pt>
                <c:pt idx="670">
                  <c:v>1.7403</c:v>
                </c:pt>
                <c:pt idx="671">
                  <c:v>1.7525999999999999</c:v>
                </c:pt>
                <c:pt idx="672">
                  <c:v>1.7490000000000001</c:v>
                </c:pt>
                <c:pt idx="673">
                  <c:v>1.7465999999999999</c:v>
                </c:pt>
                <c:pt idx="674">
                  <c:v>1.7710999999999999</c:v>
                </c:pt>
                <c:pt idx="675">
                  <c:v>1.7747999999999999</c:v>
                </c:pt>
                <c:pt idx="676">
                  <c:v>1.7558</c:v>
                </c:pt>
                <c:pt idx="677">
                  <c:v>1.7593000000000001</c:v>
                </c:pt>
                <c:pt idx="678">
                  <c:v>1.7621</c:v>
                </c:pt>
                <c:pt idx="679">
                  <c:v>1.7443</c:v>
                </c:pt>
                <c:pt idx="680">
                  <c:v>1.7555000000000001</c:v>
                </c:pt>
                <c:pt idx="681">
                  <c:v>1.7750999999999999</c:v>
                </c:pt>
                <c:pt idx="682">
                  <c:v>1.8028999999999999</c:v>
                </c:pt>
                <c:pt idx="683">
                  <c:v>1.786</c:v>
                </c:pt>
                <c:pt idx="684">
                  <c:v>1.7546999999999999</c:v>
                </c:pt>
                <c:pt idx="685">
                  <c:v>1.7379</c:v>
                </c:pt>
                <c:pt idx="686">
                  <c:v>1.7533000000000001</c:v>
                </c:pt>
                <c:pt idx="687">
                  <c:v>1.7632000000000001</c:v>
                </c:pt>
                <c:pt idx="688">
                  <c:v>1.7661</c:v>
                </c:pt>
                <c:pt idx="689">
                  <c:v>1.7755000000000001</c:v>
                </c:pt>
                <c:pt idx="690">
                  <c:v>1.7869999999999999</c:v>
                </c:pt>
                <c:pt idx="691">
                  <c:v>1.7714000000000001</c:v>
                </c:pt>
                <c:pt idx="692">
                  <c:v>1.7578</c:v>
                </c:pt>
                <c:pt idx="693">
                  <c:v>1.7369000000000001</c:v>
                </c:pt>
                <c:pt idx="694">
                  <c:v>1.7185999999999999</c:v>
                </c:pt>
                <c:pt idx="695">
                  <c:v>1.7316</c:v>
                </c:pt>
                <c:pt idx="696">
                  <c:v>1.7054</c:v>
                </c:pt>
                <c:pt idx="697">
                  <c:v>1.7135</c:v>
                </c:pt>
                <c:pt idx="698">
                  <c:v>1.7023999999999999</c:v>
                </c:pt>
                <c:pt idx="699">
                  <c:v>1.7155</c:v>
                </c:pt>
                <c:pt idx="700">
                  <c:v>1.6861999999999999</c:v>
                </c:pt>
                <c:pt idx="701">
                  <c:v>1.6807000000000001</c:v>
                </c:pt>
                <c:pt idx="702">
                  <c:v>1.6423000000000001</c:v>
                </c:pt>
                <c:pt idx="703">
                  <c:v>1.6709000000000001</c:v>
                </c:pt>
                <c:pt idx="704">
                  <c:v>1.633</c:v>
                </c:pt>
                <c:pt idx="705">
                  <c:v>1.6456</c:v>
                </c:pt>
                <c:pt idx="706">
                  <c:v>1.6415</c:v>
                </c:pt>
                <c:pt idx="707">
                  <c:v>1.6408</c:v>
                </c:pt>
                <c:pt idx="708">
                  <c:v>1.6352</c:v>
                </c:pt>
                <c:pt idx="709">
                  <c:v>1.6371</c:v>
                </c:pt>
                <c:pt idx="710">
                  <c:v>1.6226</c:v>
                </c:pt>
                <c:pt idx="711">
                  <c:v>1.6395999999999999</c:v>
                </c:pt>
                <c:pt idx="712">
                  <c:v>1.6463000000000001</c:v>
                </c:pt>
                <c:pt idx="713">
                  <c:v>1.6373</c:v>
                </c:pt>
                <c:pt idx="714">
                  <c:v>1.6415</c:v>
                </c:pt>
                <c:pt idx="715">
                  <c:v>1.6759999999999999</c:v>
                </c:pt>
                <c:pt idx="716">
                  <c:v>1.7038</c:v>
                </c:pt>
                <c:pt idx="717">
                  <c:v>1.7266999999999999</c:v>
                </c:pt>
                <c:pt idx="718">
                  <c:v>1.7065999999999999</c:v>
                </c:pt>
                <c:pt idx="719">
                  <c:v>1.6852</c:v>
                </c:pt>
                <c:pt idx="720">
                  <c:v>1.6744000000000001</c:v>
                </c:pt>
                <c:pt idx="721">
                  <c:v>1.6431</c:v>
                </c:pt>
                <c:pt idx="722">
                  <c:v>1.5932999999999999</c:v>
                </c:pt>
                <c:pt idx="723">
                  <c:v>1.5501</c:v>
                </c:pt>
                <c:pt idx="724">
                  <c:v>1.5878000000000001</c:v>
                </c:pt>
                <c:pt idx="725">
                  <c:v>1.6134999999999999</c:v>
                </c:pt>
                <c:pt idx="726">
                  <c:v>1.6485000000000001</c:v>
                </c:pt>
                <c:pt idx="727">
                  <c:v>1.6581999999999999</c:v>
                </c:pt>
                <c:pt idx="728">
                  <c:v>1.625</c:v>
                </c:pt>
                <c:pt idx="729">
                  <c:v>1.6167</c:v>
                </c:pt>
                <c:pt idx="730">
                  <c:v>1.6063000000000001</c:v>
                </c:pt>
                <c:pt idx="731">
                  <c:v>1.61</c:v>
                </c:pt>
                <c:pt idx="732">
                  <c:v>1.5980000000000001</c:v>
                </c:pt>
                <c:pt idx="733">
                  <c:v>1.5895999999999999</c:v>
                </c:pt>
                <c:pt idx="734">
                  <c:v>1.5656000000000001</c:v>
                </c:pt>
                <c:pt idx="735">
                  <c:v>1.5656000000000001</c:v>
                </c:pt>
                <c:pt idx="736">
                  <c:v>1.5599000000000001</c:v>
                </c:pt>
                <c:pt idx="737">
                  <c:v>1.5229999999999999</c:v>
                </c:pt>
                <c:pt idx="738">
                  <c:v>1.4873000000000001</c:v>
                </c:pt>
                <c:pt idx="739">
                  <c:v>1.4719</c:v>
                </c:pt>
                <c:pt idx="740">
                  <c:v>1.5121</c:v>
                </c:pt>
                <c:pt idx="741">
                  <c:v>1.4967999999999999</c:v>
                </c:pt>
                <c:pt idx="742">
                  <c:v>1.4793000000000001</c:v>
                </c:pt>
                <c:pt idx="743">
                  <c:v>1.5053000000000001</c:v>
                </c:pt>
                <c:pt idx="744">
                  <c:v>1.5255000000000001</c:v>
                </c:pt>
                <c:pt idx="745">
                  <c:v>1.5204</c:v>
                </c:pt>
                <c:pt idx="746">
                  <c:v>1.5333000000000001</c:v>
                </c:pt>
                <c:pt idx="747">
                  <c:v>1.5733999999999999</c:v>
                </c:pt>
                <c:pt idx="748">
                  <c:v>1.5999000000000001</c:v>
                </c:pt>
                <c:pt idx="749">
                  <c:v>1.5807</c:v>
                </c:pt>
                <c:pt idx="750">
                  <c:v>1.623</c:v>
                </c:pt>
                <c:pt idx="751">
                  <c:v>1.6066</c:v>
                </c:pt>
                <c:pt idx="752">
                  <c:v>1.6192</c:v>
                </c:pt>
                <c:pt idx="753">
                  <c:v>1.6149</c:v>
                </c:pt>
                <c:pt idx="754">
                  <c:v>1.6619999999999999</c:v>
                </c:pt>
                <c:pt idx="755">
                  <c:v>1.675</c:v>
                </c:pt>
                <c:pt idx="756">
                  <c:v>1.6773</c:v>
                </c:pt>
                <c:pt idx="757">
                  <c:v>1.6232</c:v>
                </c:pt>
                <c:pt idx="758">
                  <c:v>1.5986</c:v>
                </c:pt>
                <c:pt idx="759">
                  <c:v>1.6071</c:v>
                </c:pt>
                <c:pt idx="760">
                  <c:v>1.5817000000000001</c:v>
                </c:pt>
                <c:pt idx="761">
                  <c:v>1.5508</c:v>
                </c:pt>
                <c:pt idx="762">
                  <c:v>1.5587</c:v>
                </c:pt>
                <c:pt idx="763">
                  <c:v>1.5141</c:v>
                </c:pt>
                <c:pt idx="764">
                  <c:v>1.5107999999999999</c:v>
                </c:pt>
                <c:pt idx="765">
                  <c:v>1.5417000000000001</c:v>
                </c:pt>
                <c:pt idx="766">
                  <c:v>1.5929</c:v>
                </c:pt>
                <c:pt idx="767">
                  <c:v>1.5631999999999999</c:v>
                </c:pt>
                <c:pt idx="768">
                  <c:v>1.5426</c:v>
                </c:pt>
                <c:pt idx="769">
                  <c:v>1.5466</c:v>
                </c:pt>
                <c:pt idx="770">
                  <c:v>1.5419</c:v>
                </c:pt>
                <c:pt idx="771">
                  <c:v>1.5588</c:v>
                </c:pt>
                <c:pt idx="772">
                  <c:v>1.5430999999999999</c:v>
                </c:pt>
                <c:pt idx="773">
                  <c:v>1.5302</c:v>
                </c:pt>
                <c:pt idx="774">
                  <c:v>1.5624</c:v>
                </c:pt>
                <c:pt idx="775">
                  <c:v>1.55</c:v>
                </c:pt>
                <c:pt idx="776">
                  <c:v>1.5502</c:v>
                </c:pt>
                <c:pt idx="777">
                  <c:v>1.5744</c:v>
                </c:pt>
                <c:pt idx="778">
                  <c:v>1.6275999999999999</c:v>
                </c:pt>
                <c:pt idx="779">
                  <c:v>1.6076999999999999</c:v>
                </c:pt>
                <c:pt idx="780">
                  <c:v>1.6539999999999999</c:v>
                </c:pt>
                <c:pt idx="781">
                  <c:v>1.6531</c:v>
                </c:pt>
                <c:pt idx="782">
                  <c:v>1.6282000000000001</c:v>
                </c:pt>
                <c:pt idx="783">
                  <c:v>1.6158999999999999</c:v>
                </c:pt>
                <c:pt idx="784">
                  <c:v>1.5979000000000001</c:v>
                </c:pt>
                <c:pt idx="785">
                  <c:v>1.6575</c:v>
                </c:pt>
                <c:pt idx="786">
                  <c:v>1.6887000000000001</c:v>
                </c:pt>
                <c:pt idx="787">
                  <c:v>1.7497</c:v>
                </c:pt>
                <c:pt idx="788">
                  <c:v>1.7762</c:v>
                </c:pt>
                <c:pt idx="789">
                  <c:v>1.7677</c:v>
                </c:pt>
                <c:pt idx="790">
                  <c:v>1.7794000000000001</c:v>
                </c:pt>
                <c:pt idx="791">
                  <c:v>1.796</c:v>
                </c:pt>
                <c:pt idx="792">
                  <c:v>1.7901</c:v>
                </c:pt>
                <c:pt idx="793">
                  <c:v>1.8073999999999999</c:v>
                </c:pt>
                <c:pt idx="794">
                  <c:v>1.7952999999999999</c:v>
                </c:pt>
                <c:pt idx="795">
                  <c:v>1.7908999999999999</c:v>
                </c:pt>
                <c:pt idx="796">
                  <c:v>1.7637</c:v>
                </c:pt>
                <c:pt idx="797">
                  <c:v>1.7514000000000001</c:v>
                </c:pt>
                <c:pt idx="798">
                  <c:v>1.7931999999999999</c:v>
                </c:pt>
                <c:pt idx="799">
                  <c:v>1.7847999999999999</c:v>
                </c:pt>
                <c:pt idx="800">
                  <c:v>1.7756000000000001</c:v>
                </c:pt>
                <c:pt idx="801">
                  <c:v>1.7689999999999999</c:v>
                </c:pt>
                <c:pt idx="802">
                  <c:v>1.7430000000000001</c:v>
                </c:pt>
                <c:pt idx="803">
                  <c:v>1.7262</c:v>
                </c:pt>
                <c:pt idx="804">
                  <c:v>1.7054</c:v>
                </c:pt>
                <c:pt idx="805">
                  <c:v>1.6995</c:v>
                </c:pt>
                <c:pt idx="806">
                  <c:v>1.6531</c:v>
                </c:pt>
                <c:pt idx="807">
                  <c:v>1.6515</c:v>
                </c:pt>
                <c:pt idx="808">
                  <c:v>1.6933</c:v>
                </c:pt>
                <c:pt idx="809">
                  <c:v>1.7002999999999999</c:v>
                </c:pt>
                <c:pt idx="810">
                  <c:v>1.6938</c:v>
                </c:pt>
                <c:pt idx="811">
                  <c:v>1.716</c:v>
                </c:pt>
                <c:pt idx="812">
                  <c:v>1.6914</c:v>
                </c:pt>
                <c:pt idx="813">
                  <c:v>1.7197</c:v>
                </c:pt>
                <c:pt idx="814">
                  <c:v>1.7350000000000001</c:v>
                </c:pt>
                <c:pt idx="815">
                  <c:v>1.7463</c:v>
                </c:pt>
                <c:pt idx="816">
                  <c:v>1.6893</c:v>
                </c:pt>
                <c:pt idx="817">
                  <c:v>1.645</c:v>
                </c:pt>
                <c:pt idx="818">
                  <c:v>1.6224000000000001</c:v>
                </c:pt>
                <c:pt idx="819">
                  <c:v>1.6398999999999999</c:v>
                </c:pt>
                <c:pt idx="820">
                  <c:v>1.6820999999999999</c:v>
                </c:pt>
                <c:pt idx="821">
                  <c:v>1.7034</c:v>
                </c:pt>
                <c:pt idx="822">
                  <c:v>1.7222</c:v>
                </c:pt>
                <c:pt idx="823">
                  <c:v>1.7411000000000001</c:v>
                </c:pt>
                <c:pt idx="824">
                  <c:v>1.7494000000000001</c:v>
                </c:pt>
                <c:pt idx="825">
                  <c:v>1.7594000000000001</c:v>
                </c:pt>
                <c:pt idx="826">
                  <c:v>1.7704</c:v>
                </c:pt>
                <c:pt idx="827">
                  <c:v>1.7625</c:v>
                </c:pt>
                <c:pt idx="828">
                  <c:v>1.7327999999999999</c:v>
                </c:pt>
                <c:pt idx="829">
                  <c:v>1.742</c:v>
                </c:pt>
                <c:pt idx="830">
                  <c:v>1.7498</c:v>
                </c:pt>
                <c:pt idx="831">
                  <c:v>1.7554000000000001</c:v>
                </c:pt>
                <c:pt idx="832">
                  <c:v>1.7364999999999999</c:v>
                </c:pt>
                <c:pt idx="833">
                  <c:v>1.7709999999999999</c:v>
                </c:pt>
                <c:pt idx="834">
                  <c:v>1.7634000000000001</c:v>
                </c:pt>
                <c:pt idx="835">
                  <c:v>1.8007</c:v>
                </c:pt>
                <c:pt idx="836">
                  <c:v>1.84</c:v>
                </c:pt>
                <c:pt idx="837">
                  <c:v>1.8230999999999999</c:v>
                </c:pt>
                <c:pt idx="838">
                  <c:v>1.8244</c:v>
                </c:pt>
                <c:pt idx="839">
                  <c:v>1.8503000000000001</c:v>
                </c:pt>
                <c:pt idx="840">
                  <c:v>1.8448</c:v>
                </c:pt>
                <c:pt idx="841">
                  <c:v>1.8672</c:v>
                </c:pt>
                <c:pt idx="842">
                  <c:v>1.8541000000000001</c:v>
                </c:pt>
                <c:pt idx="843">
                  <c:v>1.8858999999999999</c:v>
                </c:pt>
                <c:pt idx="844">
                  <c:v>1.8557999999999999</c:v>
                </c:pt>
                <c:pt idx="845">
                  <c:v>1.8653999999999999</c:v>
                </c:pt>
                <c:pt idx="846">
                  <c:v>1.8736999999999999</c:v>
                </c:pt>
                <c:pt idx="847">
                  <c:v>1.9078999999999999</c:v>
                </c:pt>
                <c:pt idx="848">
                  <c:v>1.9108000000000001</c:v>
                </c:pt>
                <c:pt idx="849">
                  <c:v>1.8953</c:v>
                </c:pt>
                <c:pt idx="850">
                  <c:v>1.9132</c:v>
                </c:pt>
                <c:pt idx="851">
                  <c:v>1.9497</c:v>
                </c:pt>
                <c:pt idx="852">
                  <c:v>1.9617</c:v>
                </c:pt>
                <c:pt idx="853">
                  <c:v>1.9712000000000001</c:v>
                </c:pt>
                <c:pt idx="854">
                  <c:v>1.9755</c:v>
                </c:pt>
                <c:pt idx="855">
                  <c:v>1.9639</c:v>
                </c:pt>
                <c:pt idx="856">
                  <c:v>1.9614</c:v>
                </c:pt>
                <c:pt idx="857">
                  <c:v>1.9553</c:v>
                </c:pt>
                <c:pt idx="858">
                  <c:v>1.9510000000000001</c:v>
                </c:pt>
                <c:pt idx="859">
                  <c:v>1.9481999999999999</c:v>
                </c:pt>
                <c:pt idx="860">
                  <c:v>1.9543999999999999</c:v>
                </c:pt>
                <c:pt idx="861">
                  <c:v>1.9529000000000001</c:v>
                </c:pt>
                <c:pt idx="862">
                  <c:v>1.9637</c:v>
                </c:pt>
                <c:pt idx="863">
                  <c:v>1.9359</c:v>
                </c:pt>
                <c:pt idx="864">
                  <c:v>1.9346000000000001</c:v>
                </c:pt>
                <c:pt idx="865">
                  <c:v>1.9138999999999999</c:v>
                </c:pt>
                <c:pt idx="866">
                  <c:v>1.9247000000000001</c:v>
                </c:pt>
                <c:pt idx="867">
                  <c:v>1.9117</c:v>
                </c:pt>
                <c:pt idx="868">
                  <c:v>1.9064000000000001</c:v>
                </c:pt>
                <c:pt idx="869">
                  <c:v>1.9096</c:v>
                </c:pt>
                <c:pt idx="870">
                  <c:v>1.9034</c:v>
                </c:pt>
                <c:pt idx="871">
                  <c:v>1.9094</c:v>
                </c:pt>
                <c:pt idx="872">
                  <c:v>1.8749</c:v>
                </c:pt>
                <c:pt idx="873">
                  <c:v>1.8614999999999999</c:v>
                </c:pt>
                <c:pt idx="874">
                  <c:v>1.8268</c:v>
                </c:pt>
                <c:pt idx="875">
                  <c:v>1.8646</c:v>
                </c:pt>
                <c:pt idx="876">
                  <c:v>1.8681000000000001</c:v>
                </c:pt>
                <c:pt idx="877">
                  <c:v>1.9047000000000001</c:v>
                </c:pt>
                <c:pt idx="878">
                  <c:v>1.9593</c:v>
                </c:pt>
                <c:pt idx="879">
                  <c:v>1.9560999999999999</c:v>
                </c:pt>
                <c:pt idx="880">
                  <c:v>1.9537</c:v>
                </c:pt>
                <c:pt idx="881">
                  <c:v>1.9605999999999999</c:v>
                </c:pt>
                <c:pt idx="882">
                  <c:v>1.9448000000000001</c:v>
                </c:pt>
                <c:pt idx="883">
                  <c:v>1.9397</c:v>
                </c:pt>
                <c:pt idx="884">
                  <c:v>1.9209000000000001</c:v>
                </c:pt>
                <c:pt idx="885">
                  <c:v>1.8997999999999999</c:v>
                </c:pt>
                <c:pt idx="886">
                  <c:v>1.9101999999999999</c:v>
                </c:pt>
                <c:pt idx="887">
                  <c:v>1.9027000000000001</c:v>
                </c:pt>
                <c:pt idx="888">
                  <c:v>1.9079999999999999</c:v>
                </c:pt>
                <c:pt idx="889">
                  <c:v>1.9133</c:v>
                </c:pt>
                <c:pt idx="890">
                  <c:v>1.9246000000000001</c:v>
                </c:pt>
                <c:pt idx="891">
                  <c:v>1.9389000000000001</c:v>
                </c:pt>
                <c:pt idx="892">
                  <c:v>1.9582999999999999</c:v>
                </c:pt>
                <c:pt idx="893">
                  <c:v>1.9441999999999999</c:v>
                </c:pt>
                <c:pt idx="894">
                  <c:v>1.9374</c:v>
                </c:pt>
                <c:pt idx="895">
                  <c:v>1.9232</c:v>
                </c:pt>
                <c:pt idx="896">
                  <c:v>1.9289000000000001</c:v>
                </c:pt>
                <c:pt idx="897">
                  <c:v>1.9222999999999999</c:v>
                </c:pt>
                <c:pt idx="898">
                  <c:v>1.9132</c:v>
                </c:pt>
                <c:pt idx="899">
                  <c:v>1.8940999999999999</c:v>
                </c:pt>
                <c:pt idx="900">
                  <c:v>1.8768</c:v>
                </c:pt>
                <c:pt idx="901">
                  <c:v>1.865</c:v>
                </c:pt>
                <c:pt idx="902">
                  <c:v>1.8567</c:v>
                </c:pt>
                <c:pt idx="903">
                  <c:v>1.8667</c:v>
                </c:pt>
                <c:pt idx="904">
                  <c:v>1.8411999999999999</c:v>
                </c:pt>
                <c:pt idx="905">
                  <c:v>1.8243</c:v>
                </c:pt>
                <c:pt idx="906">
                  <c:v>1.8275999999999999</c:v>
                </c:pt>
                <c:pt idx="907">
                  <c:v>1.8401000000000001</c:v>
                </c:pt>
                <c:pt idx="908">
                  <c:v>1.8574999999999999</c:v>
                </c:pt>
                <c:pt idx="909">
                  <c:v>1.8743000000000001</c:v>
                </c:pt>
                <c:pt idx="910">
                  <c:v>1.8729</c:v>
                </c:pt>
                <c:pt idx="911">
                  <c:v>1.8715999999999999</c:v>
                </c:pt>
                <c:pt idx="912">
                  <c:v>1.863</c:v>
                </c:pt>
                <c:pt idx="913">
                  <c:v>1.8288</c:v>
                </c:pt>
                <c:pt idx="914">
                  <c:v>1.7746999999999999</c:v>
                </c:pt>
                <c:pt idx="915">
                  <c:v>1.7746999999999999</c:v>
                </c:pt>
                <c:pt idx="916">
                  <c:v>1.7833000000000001</c:v>
                </c:pt>
                <c:pt idx="917">
                  <c:v>1.7732000000000001</c:v>
                </c:pt>
                <c:pt idx="918">
                  <c:v>1.7934000000000001</c:v>
                </c:pt>
                <c:pt idx="919">
                  <c:v>1.7996000000000001</c:v>
                </c:pt>
                <c:pt idx="920">
                  <c:v>1.8234999999999999</c:v>
                </c:pt>
                <c:pt idx="921">
                  <c:v>1.8209</c:v>
                </c:pt>
                <c:pt idx="922">
                  <c:v>1.8143</c:v>
                </c:pt>
                <c:pt idx="923">
                  <c:v>1.8126</c:v>
                </c:pt>
                <c:pt idx="924">
                  <c:v>1.8047</c:v>
                </c:pt>
                <c:pt idx="925">
                  <c:v>1.8301000000000001</c:v>
                </c:pt>
                <c:pt idx="926">
                  <c:v>1.8169999999999999</c:v>
                </c:pt>
                <c:pt idx="927">
                  <c:v>1.8258000000000001</c:v>
                </c:pt>
                <c:pt idx="928">
                  <c:v>1.821</c:v>
                </c:pt>
                <c:pt idx="929">
                  <c:v>1.7806999999999999</c:v>
                </c:pt>
                <c:pt idx="930">
                  <c:v>1.7609999999999999</c:v>
                </c:pt>
                <c:pt idx="931">
                  <c:v>1.6786000000000001</c:v>
                </c:pt>
                <c:pt idx="932">
                  <c:v>1.6886000000000001</c:v>
                </c:pt>
                <c:pt idx="933">
                  <c:v>1.7139</c:v>
                </c:pt>
                <c:pt idx="934">
                  <c:v>1.732</c:v>
                </c:pt>
                <c:pt idx="935">
                  <c:v>1.7581</c:v>
                </c:pt>
                <c:pt idx="936">
                  <c:v>1.7754000000000001</c:v>
                </c:pt>
                <c:pt idx="937">
                  <c:v>1.7504999999999999</c:v>
                </c:pt>
                <c:pt idx="938">
                  <c:v>1.7650999999999999</c:v>
                </c:pt>
                <c:pt idx="939">
                  <c:v>1.7806999999999999</c:v>
                </c:pt>
                <c:pt idx="940">
                  <c:v>1.7824</c:v>
                </c:pt>
                <c:pt idx="941">
                  <c:v>1.8163</c:v>
                </c:pt>
                <c:pt idx="942">
                  <c:v>1.8149</c:v>
                </c:pt>
                <c:pt idx="943">
                  <c:v>1.8280000000000001</c:v>
                </c:pt>
                <c:pt idx="944">
                  <c:v>1.8425</c:v>
                </c:pt>
                <c:pt idx="945">
                  <c:v>1.8375999999999999</c:v>
                </c:pt>
                <c:pt idx="946">
                  <c:v>1.8290999999999999</c:v>
                </c:pt>
                <c:pt idx="947">
                  <c:v>1.8627</c:v>
                </c:pt>
                <c:pt idx="948">
                  <c:v>1.9041999999999999</c:v>
                </c:pt>
                <c:pt idx="949">
                  <c:v>1.9091</c:v>
                </c:pt>
                <c:pt idx="950">
                  <c:v>1.9424999999999999</c:v>
                </c:pt>
                <c:pt idx="951">
                  <c:v>1.9420999999999999</c:v>
                </c:pt>
                <c:pt idx="952">
                  <c:v>1.9623999999999999</c:v>
                </c:pt>
                <c:pt idx="953">
                  <c:v>1.9686999999999999</c:v>
                </c:pt>
                <c:pt idx="954">
                  <c:v>1.9879</c:v>
                </c:pt>
                <c:pt idx="955">
                  <c:v>1.9504999999999999</c:v>
                </c:pt>
                <c:pt idx="956">
                  <c:v>1.9167000000000001</c:v>
                </c:pt>
                <c:pt idx="957">
                  <c:v>1.9608000000000001</c:v>
                </c:pt>
                <c:pt idx="958">
                  <c:v>1.9666999999999999</c:v>
                </c:pt>
                <c:pt idx="959">
                  <c:v>1.9896</c:v>
                </c:pt>
                <c:pt idx="960">
                  <c:v>1.9818</c:v>
                </c:pt>
                <c:pt idx="961">
                  <c:v>2.0023</c:v>
                </c:pt>
                <c:pt idx="962">
                  <c:v>2.0287999999999999</c:v>
                </c:pt>
                <c:pt idx="963">
                  <c:v>2.0163000000000002</c:v>
                </c:pt>
                <c:pt idx="964">
                  <c:v>2.0129999999999999</c:v>
                </c:pt>
                <c:pt idx="965">
                  <c:v>2.0333999999999999</c:v>
                </c:pt>
                <c:pt idx="966">
                  <c:v>2.0535000000000001</c:v>
                </c:pt>
                <c:pt idx="967">
                  <c:v>2.0764999999999998</c:v>
                </c:pt>
                <c:pt idx="968">
                  <c:v>2.0834000000000001</c:v>
                </c:pt>
                <c:pt idx="969">
                  <c:v>2.0743</c:v>
                </c:pt>
                <c:pt idx="970">
                  <c:v>2.0672000000000001</c:v>
                </c:pt>
                <c:pt idx="971">
                  <c:v>2.0608</c:v>
                </c:pt>
                <c:pt idx="972">
                  <c:v>2.0287999999999999</c:v>
                </c:pt>
                <c:pt idx="973">
                  <c:v>2.0619999999999998</c:v>
                </c:pt>
                <c:pt idx="974">
                  <c:v>2.0571999999999999</c:v>
                </c:pt>
                <c:pt idx="975">
                  <c:v>2.0630999999999999</c:v>
                </c:pt>
                <c:pt idx="976">
                  <c:v>2.0682999999999998</c:v>
                </c:pt>
                <c:pt idx="977">
                  <c:v>2.0491000000000001</c:v>
                </c:pt>
                <c:pt idx="978">
                  <c:v>2.0726</c:v>
                </c:pt>
                <c:pt idx="979">
                  <c:v>2.0907</c:v>
                </c:pt>
                <c:pt idx="980">
                  <c:v>2.1114999999999999</c:v>
                </c:pt>
                <c:pt idx="981">
                  <c:v>2.1145</c:v>
                </c:pt>
                <c:pt idx="982">
                  <c:v>2.1120000000000001</c:v>
                </c:pt>
                <c:pt idx="983">
                  <c:v>2.1368</c:v>
                </c:pt>
                <c:pt idx="984">
                  <c:v>2.13</c:v>
                </c:pt>
                <c:pt idx="985">
                  <c:v>2.1297000000000001</c:v>
                </c:pt>
                <c:pt idx="986">
                  <c:v>2.1251000000000002</c:v>
                </c:pt>
                <c:pt idx="987">
                  <c:v>2.1240999999999999</c:v>
                </c:pt>
                <c:pt idx="988">
                  <c:v>2.1535000000000002</c:v>
                </c:pt>
                <c:pt idx="989">
                  <c:v>2.1705000000000001</c:v>
                </c:pt>
                <c:pt idx="990">
                  <c:v>2.1722000000000001</c:v>
                </c:pt>
                <c:pt idx="991">
                  <c:v>2.1602000000000001</c:v>
                </c:pt>
                <c:pt idx="992">
                  <c:v>2.1661999999999999</c:v>
                </c:pt>
                <c:pt idx="993">
                  <c:v>2.1341000000000001</c:v>
                </c:pt>
                <c:pt idx="994">
                  <c:v>2.1419000000000001</c:v>
                </c:pt>
                <c:pt idx="995">
                  <c:v>2.1448999999999998</c:v>
                </c:pt>
                <c:pt idx="996">
                  <c:v>2.1482000000000001</c:v>
                </c:pt>
                <c:pt idx="997">
                  <c:v>2.1474000000000002</c:v>
                </c:pt>
                <c:pt idx="998">
                  <c:v>2.1634000000000002</c:v>
                </c:pt>
                <c:pt idx="999">
                  <c:v>2.1581000000000001</c:v>
                </c:pt>
                <c:pt idx="1000">
                  <c:v>2.1535000000000002</c:v>
                </c:pt>
                <c:pt idx="1001">
                  <c:v>2.1497000000000002</c:v>
                </c:pt>
                <c:pt idx="1002">
                  <c:v>2.1459000000000001</c:v>
                </c:pt>
                <c:pt idx="1003">
                  <c:v>2.1360000000000001</c:v>
                </c:pt>
                <c:pt idx="1004">
                  <c:v>2.1080000000000001</c:v>
                </c:pt>
                <c:pt idx="1005">
                  <c:v>2.1086999999999998</c:v>
                </c:pt>
                <c:pt idx="1006">
                  <c:v>2.1017999999999999</c:v>
                </c:pt>
                <c:pt idx="1007">
                  <c:v>2.1206999999999998</c:v>
                </c:pt>
                <c:pt idx="1008">
                  <c:v>2.1211000000000002</c:v>
                </c:pt>
                <c:pt idx="1009">
                  <c:v>2.1</c:v>
                </c:pt>
                <c:pt idx="1010">
                  <c:v>2.1065</c:v>
                </c:pt>
                <c:pt idx="1011">
                  <c:v>2.0863999999999998</c:v>
                </c:pt>
                <c:pt idx="1012">
                  <c:v>2.1002000000000001</c:v>
                </c:pt>
                <c:pt idx="1013">
                  <c:v>2.1023999999999998</c:v>
                </c:pt>
                <c:pt idx="1014">
                  <c:v>2.0903</c:v>
                </c:pt>
                <c:pt idx="1015">
                  <c:v>2.1042000000000001</c:v>
                </c:pt>
                <c:pt idx="1016">
                  <c:v>2.1168</c:v>
                </c:pt>
                <c:pt idx="1017">
                  <c:v>2.1164999999999998</c:v>
                </c:pt>
                <c:pt idx="1018">
                  <c:v>2.1116000000000001</c:v>
                </c:pt>
                <c:pt idx="1019">
                  <c:v>2.1013000000000002</c:v>
                </c:pt>
                <c:pt idx="1020">
                  <c:v>2.0914000000000001</c:v>
                </c:pt>
                <c:pt idx="1021">
                  <c:v>2.0853999999999999</c:v>
                </c:pt>
                <c:pt idx="1022">
                  <c:v>2.0840000000000001</c:v>
                </c:pt>
                <c:pt idx="1023">
                  <c:v>2.0764</c:v>
                </c:pt>
                <c:pt idx="1024">
                  <c:v>2.0882000000000001</c:v>
                </c:pt>
                <c:pt idx="1025">
                  <c:v>2.0884999999999998</c:v>
                </c:pt>
                <c:pt idx="1026">
                  <c:v>2.0865999999999998</c:v>
                </c:pt>
                <c:pt idx="1027">
                  <c:v>2.0981000000000001</c:v>
                </c:pt>
                <c:pt idx="1028">
                  <c:v>2.0966999999999998</c:v>
                </c:pt>
                <c:pt idx="1029">
                  <c:v>2.1002999999999998</c:v>
                </c:pt>
                <c:pt idx="1030">
                  <c:v>2.1105999999999998</c:v>
                </c:pt>
                <c:pt idx="1031">
                  <c:v>2.1276000000000002</c:v>
                </c:pt>
                <c:pt idx="1032">
                  <c:v>2.1322999999999999</c:v>
                </c:pt>
                <c:pt idx="1033">
                  <c:v>2.1154000000000002</c:v>
                </c:pt>
                <c:pt idx="1034">
                  <c:v>2.1204999999999998</c:v>
                </c:pt>
                <c:pt idx="1035">
                  <c:v>2.1301000000000001</c:v>
                </c:pt>
                <c:pt idx="1036">
                  <c:v>2.1366000000000001</c:v>
                </c:pt>
                <c:pt idx="1037">
                  <c:v>2.1272000000000002</c:v>
                </c:pt>
                <c:pt idx="1038">
                  <c:v>2.1324000000000001</c:v>
                </c:pt>
                <c:pt idx="1039">
                  <c:v>2.1265000000000001</c:v>
                </c:pt>
                <c:pt idx="1040">
                  <c:v>2.1236000000000002</c:v>
                </c:pt>
                <c:pt idx="1041">
                  <c:v>2.1292</c:v>
                </c:pt>
                <c:pt idx="1042">
                  <c:v>2.1204000000000001</c:v>
                </c:pt>
                <c:pt idx="1043">
                  <c:v>2.1215999999999999</c:v>
                </c:pt>
                <c:pt idx="1044">
                  <c:v>2.1150000000000002</c:v>
                </c:pt>
                <c:pt idx="1045">
                  <c:v>2.0815000000000001</c:v>
                </c:pt>
                <c:pt idx="1046">
                  <c:v>2.0922999999999998</c:v>
                </c:pt>
                <c:pt idx="1047">
                  <c:v>2.1029</c:v>
                </c:pt>
                <c:pt idx="1048">
                  <c:v>2.1135999999999999</c:v>
                </c:pt>
                <c:pt idx="1049">
                  <c:v>2.1196000000000002</c:v>
                </c:pt>
                <c:pt idx="1050">
                  <c:v>2.1160999999999999</c:v>
                </c:pt>
                <c:pt idx="1051">
                  <c:v>2.1217000000000001</c:v>
                </c:pt>
                <c:pt idx="1052">
                  <c:v>2.1312000000000002</c:v>
                </c:pt>
                <c:pt idx="1053">
                  <c:v>2.1391</c:v>
                </c:pt>
                <c:pt idx="1054">
                  <c:v>2.1383000000000001</c:v>
                </c:pt>
                <c:pt idx="1055">
                  <c:v>2.1394000000000002</c:v>
                </c:pt>
                <c:pt idx="1056">
                  <c:v>2.1343999999999999</c:v>
                </c:pt>
                <c:pt idx="1057">
                  <c:v>2.1423000000000001</c:v>
                </c:pt>
                <c:pt idx="1058">
                  <c:v>2.1284999999999998</c:v>
                </c:pt>
                <c:pt idx="1059">
                  <c:v>2.1116999999999999</c:v>
                </c:pt>
                <c:pt idx="1060">
                  <c:v>2.1223000000000001</c:v>
                </c:pt>
                <c:pt idx="1061">
                  <c:v>2.1318999999999999</c:v>
                </c:pt>
                <c:pt idx="1062">
                  <c:v>2.1227999999999998</c:v>
                </c:pt>
                <c:pt idx="1063">
                  <c:v>2.1360999999999999</c:v>
                </c:pt>
                <c:pt idx="1064">
                  <c:v>2.1191</c:v>
                </c:pt>
                <c:pt idx="1065">
                  <c:v>2.1286999999999998</c:v>
                </c:pt>
                <c:pt idx="1066">
                  <c:v>2.1261000000000001</c:v>
                </c:pt>
                <c:pt idx="1067">
                  <c:v>2.1355</c:v>
                </c:pt>
                <c:pt idx="1068">
                  <c:v>2.1284999999999998</c:v>
                </c:pt>
                <c:pt idx="1069">
                  <c:v>2.1299000000000001</c:v>
                </c:pt>
                <c:pt idx="1070">
                  <c:v>2.1366000000000001</c:v>
                </c:pt>
                <c:pt idx="1071">
                  <c:v>2.137</c:v>
                </c:pt>
                <c:pt idx="1072">
                  <c:v>2.1398000000000001</c:v>
                </c:pt>
                <c:pt idx="1073">
                  <c:v>2.1282000000000001</c:v>
                </c:pt>
                <c:pt idx="1074">
                  <c:v>2.14</c:v>
                </c:pt>
                <c:pt idx="1075">
                  <c:v>2.1577999999999999</c:v>
                </c:pt>
                <c:pt idx="1076">
                  <c:v>2.1364000000000001</c:v>
                </c:pt>
                <c:pt idx="1077">
                  <c:v>2.1353</c:v>
                </c:pt>
                <c:pt idx="1078">
                  <c:v>2.1126999999999998</c:v>
                </c:pt>
                <c:pt idx="1079">
                  <c:v>2.0893999999999999</c:v>
                </c:pt>
                <c:pt idx="1080">
                  <c:v>2.0777999999999999</c:v>
                </c:pt>
                <c:pt idx="1081">
                  <c:v>2.0512999999999999</c:v>
                </c:pt>
                <c:pt idx="1082">
                  <c:v>2.1055000000000001</c:v>
                </c:pt>
                <c:pt idx="1083">
                  <c:v>2.1318999999999999</c:v>
                </c:pt>
                <c:pt idx="1084">
                  <c:v>2.1488999999999998</c:v>
                </c:pt>
                <c:pt idx="1085">
                  <c:v>2.1701000000000001</c:v>
                </c:pt>
                <c:pt idx="1086">
                  <c:v>2.1726000000000001</c:v>
                </c:pt>
                <c:pt idx="1087">
                  <c:v>2.1699000000000002</c:v>
                </c:pt>
                <c:pt idx="1088">
                  <c:v>2.1894</c:v>
                </c:pt>
                <c:pt idx="1089">
                  <c:v>2.1989999999999998</c:v>
                </c:pt>
                <c:pt idx="1090">
                  <c:v>2.1907000000000001</c:v>
                </c:pt>
                <c:pt idx="1091">
                  <c:v>2.1661999999999999</c:v>
                </c:pt>
                <c:pt idx="1092">
                  <c:v>2.1688999999999998</c:v>
                </c:pt>
                <c:pt idx="1093">
                  <c:v>2.1775000000000002</c:v>
                </c:pt>
                <c:pt idx="1094">
                  <c:v>2.1873</c:v>
                </c:pt>
                <c:pt idx="1095">
                  <c:v>2.1673</c:v>
                </c:pt>
                <c:pt idx="1096">
                  <c:v>2.1705000000000001</c:v>
                </c:pt>
                <c:pt idx="1097">
                  <c:v>2.1623999999999999</c:v>
                </c:pt>
                <c:pt idx="1098">
                  <c:v>2.1656</c:v>
                </c:pt>
                <c:pt idx="1099">
                  <c:v>2.1720999999999999</c:v>
                </c:pt>
                <c:pt idx="1100">
                  <c:v>2.1600999999999999</c:v>
                </c:pt>
                <c:pt idx="1101">
                  <c:v>2.1753</c:v>
                </c:pt>
                <c:pt idx="1102">
                  <c:v>2.1722000000000001</c:v>
                </c:pt>
                <c:pt idx="1103">
                  <c:v>2.1762000000000001</c:v>
                </c:pt>
                <c:pt idx="1104">
                  <c:v>2.1778</c:v>
                </c:pt>
                <c:pt idx="1105">
                  <c:v>2.1665000000000001</c:v>
                </c:pt>
                <c:pt idx="1106">
                  <c:v>2.1884999999999999</c:v>
                </c:pt>
                <c:pt idx="1107">
                  <c:v>2.1821000000000002</c:v>
                </c:pt>
                <c:pt idx="1108">
                  <c:v>2.1818</c:v>
                </c:pt>
                <c:pt idx="1109">
                  <c:v>2.1629</c:v>
                </c:pt>
                <c:pt idx="1110">
                  <c:v>2.1393</c:v>
                </c:pt>
                <c:pt idx="1111">
                  <c:v>2.1328999999999998</c:v>
                </c:pt>
                <c:pt idx="1112">
                  <c:v>2.1425000000000001</c:v>
                </c:pt>
                <c:pt idx="1113">
                  <c:v>2.1396999999999999</c:v>
                </c:pt>
                <c:pt idx="1114">
                  <c:v>2.1181999999999999</c:v>
                </c:pt>
                <c:pt idx="1115">
                  <c:v>2.0901999999999998</c:v>
                </c:pt>
                <c:pt idx="1116">
                  <c:v>2.0809000000000002</c:v>
                </c:pt>
                <c:pt idx="1117">
                  <c:v>2.0779999999999998</c:v>
                </c:pt>
                <c:pt idx="1118">
                  <c:v>2.0876000000000001</c:v>
                </c:pt>
                <c:pt idx="1119">
                  <c:v>2.0903</c:v>
                </c:pt>
                <c:pt idx="1120">
                  <c:v>2.0868000000000002</c:v>
                </c:pt>
                <c:pt idx="1121">
                  <c:v>2.0564</c:v>
                </c:pt>
                <c:pt idx="1122">
                  <c:v>2.0558999999999998</c:v>
                </c:pt>
                <c:pt idx="1123">
                  <c:v>2.0577999999999999</c:v>
                </c:pt>
                <c:pt idx="1124">
                  <c:v>2.0661999999999998</c:v>
                </c:pt>
                <c:pt idx="1125">
                  <c:v>2.0831</c:v>
                </c:pt>
                <c:pt idx="1126">
                  <c:v>2.0745</c:v>
                </c:pt>
                <c:pt idx="1127">
                  <c:v>2.0827</c:v>
                </c:pt>
                <c:pt idx="1128">
                  <c:v>2.1074000000000002</c:v>
                </c:pt>
                <c:pt idx="1129">
                  <c:v>2.0901000000000001</c:v>
                </c:pt>
                <c:pt idx="1130">
                  <c:v>2.0787</c:v>
                </c:pt>
                <c:pt idx="1131">
                  <c:v>2.0846</c:v>
                </c:pt>
                <c:pt idx="1132">
                  <c:v>2.0909</c:v>
                </c:pt>
                <c:pt idx="1133">
                  <c:v>2.0842000000000001</c:v>
                </c:pt>
                <c:pt idx="1134">
                  <c:v>2.0939000000000001</c:v>
                </c:pt>
                <c:pt idx="1135">
                  <c:v>2.1057000000000001</c:v>
                </c:pt>
                <c:pt idx="1136">
                  <c:v>2.1255999999999999</c:v>
                </c:pt>
                <c:pt idx="1137">
                  <c:v>2.1187999999999998</c:v>
                </c:pt>
                <c:pt idx="1138">
                  <c:v>2.1318999999999999</c:v>
                </c:pt>
                <c:pt idx="1139">
                  <c:v>2.1284999999999998</c:v>
                </c:pt>
                <c:pt idx="1140">
                  <c:v>2.1385000000000001</c:v>
                </c:pt>
                <c:pt idx="1141">
                  <c:v>2.1354000000000002</c:v>
                </c:pt>
                <c:pt idx="1142">
                  <c:v>2.1073</c:v>
                </c:pt>
                <c:pt idx="1143">
                  <c:v>2.1191</c:v>
                </c:pt>
                <c:pt idx="1144">
                  <c:v>2.1341999999999999</c:v>
                </c:pt>
                <c:pt idx="1145">
                  <c:v>2.1358999999999999</c:v>
                </c:pt>
                <c:pt idx="1146">
                  <c:v>2.1263999999999998</c:v>
                </c:pt>
                <c:pt idx="1147">
                  <c:v>2.12</c:v>
                </c:pt>
                <c:pt idx="1148">
                  <c:v>2.1267999999999998</c:v>
                </c:pt>
                <c:pt idx="1149">
                  <c:v>2.1093999999999999</c:v>
                </c:pt>
                <c:pt idx="1150">
                  <c:v>2.0991</c:v>
                </c:pt>
                <c:pt idx="1151">
                  <c:v>2.1135000000000002</c:v>
                </c:pt>
                <c:pt idx="1152">
                  <c:v>2.1095999999999999</c:v>
                </c:pt>
                <c:pt idx="1153">
                  <c:v>2.0556000000000001</c:v>
                </c:pt>
                <c:pt idx="1154">
                  <c:v>2.0710000000000002</c:v>
                </c:pt>
                <c:pt idx="1155">
                  <c:v>2.0668000000000002</c:v>
                </c:pt>
                <c:pt idx="1156">
                  <c:v>2.0857999999999999</c:v>
                </c:pt>
                <c:pt idx="1157">
                  <c:v>2.1200999999999999</c:v>
                </c:pt>
                <c:pt idx="1158">
                  <c:v>2.1080999999999999</c:v>
                </c:pt>
                <c:pt idx="1159">
                  <c:v>2.0941999999999998</c:v>
                </c:pt>
                <c:pt idx="1160">
                  <c:v>2.1383000000000001</c:v>
                </c:pt>
                <c:pt idx="1161">
                  <c:v>2.1219000000000001</c:v>
                </c:pt>
                <c:pt idx="1162">
                  <c:v>2.1120999999999999</c:v>
                </c:pt>
                <c:pt idx="1163">
                  <c:v>2.1000999999999999</c:v>
                </c:pt>
                <c:pt idx="1164">
                  <c:v>2.0945</c:v>
                </c:pt>
                <c:pt idx="1165">
                  <c:v>2.0901000000000001</c:v>
                </c:pt>
                <c:pt idx="1166">
                  <c:v>2.0585</c:v>
                </c:pt>
                <c:pt idx="1167">
                  <c:v>2.0710999999999999</c:v>
                </c:pt>
                <c:pt idx="1168">
                  <c:v>2.0518000000000001</c:v>
                </c:pt>
                <c:pt idx="1169">
                  <c:v>2.0648</c:v>
                </c:pt>
                <c:pt idx="1170">
                  <c:v>2.0731999999999999</c:v>
                </c:pt>
                <c:pt idx="1171">
                  <c:v>2.0882000000000001</c:v>
                </c:pt>
                <c:pt idx="1172">
                  <c:v>2.0655000000000001</c:v>
                </c:pt>
                <c:pt idx="1173">
                  <c:v>2.0394999999999999</c:v>
                </c:pt>
                <c:pt idx="1174">
                  <c:v>2.0238</c:v>
                </c:pt>
                <c:pt idx="1175">
                  <c:v>2.0169000000000001</c:v>
                </c:pt>
                <c:pt idx="1176">
                  <c:v>2.0419</c:v>
                </c:pt>
                <c:pt idx="1177">
                  <c:v>2.0413000000000001</c:v>
                </c:pt>
                <c:pt idx="1178">
                  <c:v>2.0234999999999999</c:v>
                </c:pt>
                <c:pt idx="1179">
                  <c:v>2.0358999999999998</c:v>
                </c:pt>
                <c:pt idx="1180">
                  <c:v>2.0142000000000002</c:v>
                </c:pt>
                <c:pt idx="1181">
                  <c:v>2.0044</c:v>
                </c:pt>
                <c:pt idx="1182">
                  <c:v>2.0101</c:v>
                </c:pt>
                <c:pt idx="1183">
                  <c:v>1.9834000000000001</c:v>
                </c:pt>
                <c:pt idx="1184">
                  <c:v>1.9725999999999999</c:v>
                </c:pt>
                <c:pt idx="1185">
                  <c:v>1.9530000000000001</c:v>
                </c:pt>
                <c:pt idx="1186">
                  <c:v>1.9531000000000001</c:v>
                </c:pt>
                <c:pt idx="1187">
                  <c:v>1.9514</c:v>
                </c:pt>
                <c:pt idx="1188">
                  <c:v>1.9474</c:v>
                </c:pt>
                <c:pt idx="1189">
                  <c:v>1.9273</c:v>
                </c:pt>
                <c:pt idx="1190">
                  <c:v>1.9315</c:v>
                </c:pt>
                <c:pt idx="1191">
                  <c:v>1.9078999999999999</c:v>
                </c:pt>
                <c:pt idx="1192">
                  <c:v>1.8949</c:v>
                </c:pt>
                <c:pt idx="1193">
                  <c:v>1.8913</c:v>
                </c:pt>
                <c:pt idx="1194">
                  <c:v>1.8915999999999999</c:v>
                </c:pt>
                <c:pt idx="1195">
                  <c:v>1.9200999999999999</c:v>
                </c:pt>
                <c:pt idx="1196">
                  <c:v>1.8955</c:v>
                </c:pt>
                <c:pt idx="1197">
                  <c:v>1.8969</c:v>
                </c:pt>
                <c:pt idx="1198">
                  <c:v>1.889</c:v>
                </c:pt>
                <c:pt idx="1199">
                  <c:v>1.8763000000000001</c:v>
                </c:pt>
                <c:pt idx="1200">
                  <c:v>1.8866000000000001</c:v>
                </c:pt>
                <c:pt idx="1201">
                  <c:v>1.8988</c:v>
                </c:pt>
                <c:pt idx="1202">
                  <c:v>1.8851</c:v>
                </c:pt>
                <c:pt idx="1203">
                  <c:v>1.8827</c:v>
                </c:pt>
                <c:pt idx="1204">
                  <c:v>1.8662000000000001</c:v>
                </c:pt>
                <c:pt idx="1205">
                  <c:v>1.8599000000000001</c:v>
                </c:pt>
                <c:pt idx="1206">
                  <c:v>1.8628</c:v>
                </c:pt>
                <c:pt idx="1207">
                  <c:v>1.8683000000000001</c:v>
                </c:pt>
                <c:pt idx="1208">
                  <c:v>1.8718999999999999</c:v>
                </c:pt>
                <c:pt idx="1209">
                  <c:v>1.873</c:v>
                </c:pt>
                <c:pt idx="1210">
                  <c:v>1.8797999999999999</c:v>
                </c:pt>
                <c:pt idx="1211">
                  <c:v>1.8857999999999999</c:v>
                </c:pt>
                <c:pt idx="1212">
                  <c:v>1.8966000000000001</c:v>
                </c:pt>
                <c:pt idx="1213">
                  <c:v>1.8829</c:v>
                </c:pt>
                <c:pt idx="1214">
                  <c:v>1.8960999999999999</c:v>
                </c:pt>
                <c:pt idx="1215">
                  <c:v>1.9058999999999999</c:v>
                </c:pt>
                <c:pt idx="1216">
                  <c:v>1.9057999999999999</c:v>
                </c:pt>
                <c:pt idx="1217">
                  <c:v>1.8976</c:v>
                </c:pt>
                <c:pt idx="1218">
                  <c:v>1.8955</c:v>
                </c:pt>
                <c:pt idx="1219">
                  <c:v>1.8797999999999999</c:v>
                </c:pt>
                <c:pt idx="1220">
                  <c:v>1.875</c:v>
                </c:pt>
                <c:pt idx="1221">
                  <c:v>1.8701000000000001</c:v>
                </c:pt>
                <c:pt idx="1222">
                  <c:v>1.8818999999999999</c:v>
                </c:pt>
                <c:pt idx="1223">
                  <c:v>1.8862000000000001</c:v>
                </c:pt>
                <c:pt idx="1224">
                  <c:v>1.8847</c:v>
                </c:pt>
                <c:pt idx="1225">
                  <c:v>1.8768</c:v>
                </c:pt>
                <c:pt idx="1226">
                  <c:v>1.8932</c:v>
                </c:pt>
                <c:pt idx="1227">
                  <c:v>1.8923000000000001</c:v>
                </c:pt>
                <c:pt idx="1228">
                  <c:v>1.887</c:v>
                </c:pt>
                <c:pt idx="1229">
                  <c:v>1.8734</c:v>
                </c:pt>
                <c:pt idx="1230">
                  <c:v>1.8663000000000001</c:v>
                </c:pt>
                <c:pt idx="1231">
                  <c:v>1.8723000000000001</c:v>
                </c:pt>
                <c:pt idx="1232">
                  <c:v>1.8635999999999999</c:v>
                </c:pt>
                <c:pt idx="1233">
                  <c:v>1.8519000000000001</c:v>
                </c:pt>
                <c:pt idx="1234">
                  <c:v>1.8379000000000001</c:v>
                </c:pt>
                <c:pt idx="1235">
                  <c:v>1.8460000000000001</c:v>
                </c:pt>
                <c:pt idx="1236">
                  <c:v>1.8567</c:v>
                </c:pt>
                <c:pt idx="1237">
                  <c:v>1.8945000000000001</c:v>
                </c:pt>
                <c:pt idx="1238">
                  <c:v>1.8884000000000001</c:v>
                </c:pt>
                <c:pt idx="1239">
                  <c:v>1.8836999999999999</c:v>
                </c:pt>
                <c:pt idx="1240">
                  <c:v>1.8740000000000001</c:v>
                </c:pt>
                <c:pt idx="1241">
                  <c:v>1.8691</c:v>
                </c:pt>
                <c:pt idx="1242">
                  <c:v>1.8591</c:v>
                </c:pt>
                <c:pt idx="1243">
                  <c:v>1.8506</c:v>
                </c:pt>
                <c:pt idx="1244">
                  <c:v>1.8446</c:v>
                </c:pt>
                <c:pt idx="1245">
                  <c:v>1.8543000000000001</c:v>
                </c:pt>
                <c:pt idx="1246">
                  <c:v>1.879</c:v>
                </c:pt>
                <c:pt idx="1247">
                  <c:v>1.8726</c:v>
                </c:pt>
                <c:pt idx="1248">
                  <c:v>1.8465</c:v>
                </c:pt>
                <c:pt idx="1249">
                  <c:v>1.8449</c:v>
                </c:pt>
                <c:pt idx="1250">
                  <c:v>1.8526</c:v>
                </c:pt>
                <c:pt idx="1251">
                  <c:v>1.8384</c:v>
                </c:pt>
                <c:pt idx="1252">
                  <c:v>1.8535999999999999</c:v>
                </c:pt>
                <c:pt idx="1253">
                  <c:v>1.8782000000000001</c:v>
                </c:pt>
                <c:pt idx="1254">
                  <c:v>1.8781000000000001</c:v>
                </c:pt>
                <c:pt idx="1255">
                  <c:v>1.8605</c:v>
                </c:pt>
                <c:pt idx="1256">
                  <c:v>1.8554999999999999</c:v>
                </c:pt>
                <c:pt idx="1257">
                  <c:v>1.8496999999999999</c:v>
                </c:pt>
                <c:pt idx="1258">
                  <c:v>1.8452</c:v>
                </c:pt>
                <c:pt idx="1259">
                  <c:v>1.8353999999999999</c:v>
                </c:pt>
                <c:pt idx="1260">
                  <c:v>1.8084</c:v>
                </c:pt>
                <c:pt idx="1261">
                  <c:v>1.7930999999999999</c:v>
                </c:pt>
                <c:pt idx="1262">
                  <c:v>1.7952999999999999</c:v>
                </c:pt>
                <c:pt idx="1263">
                  <c:v>1.7786999999999999</c:v>
                </c:pt>
                <c:pt idx="1264">
                  <c:v>1.7936000000000001</c:v>
                </c:pt>
                <c:pt idx="1265">
                  <c:v>1.7730999999999999</c:v>
                </c:pt>
                <c:pt idx="1266">
                  <c:v>1.7604</c:v>
                </c:pt>
                <c:pt idx="1267">
                  <c:v>1.7523</c:v>
                </c:pt>
                <c:pt idx="1268">
                  <c:v>1.7587999999999999</c:v>
                </c:pt>
                <c:pt idx="1269">
                  <c:v>1.7549999999999999</c:v>
                </c:pt>
                <c:pt idx="1270">
                  <c:v>1.762</c:v>
                </c:pt>
                <c:pt idx="1271">
                  <c:v>1.762</c:v>
                </c:pt>
                <c:pt idx="1272">
                  <c:v>1.7744</c:v>
                </c:pt>
                <c:pt idx="1273">
                  <c:v>1.7627999999999999</c:v>
                </c:pt>
                <c:pt idx="1274">
                  <c:v>1.7669999999999999</c:v>
                </c:pt>
                <c:pt idx="1275">
                  <c:v>1.7664</c:v>
                </c:pt>
                <c:pt idx="1276">
                  <c:v>1.7837000000000001</c:v>
                </c:pt>
                <c:pt idx="1277">
                  <c:v>1.7876000000000001</c:v>
                </c:pt>
                <c:pt idx="1278">
                  <c:v>1.7762</c:v>
                </c:pt>
                <c:pt idx="1279">
                  <c:v>1.7958000000000001</c:v>
                </c:pt>
                <c:pt idx="1280">
                  <c:v>1.8149999999999999</c:v>
                </c:pt>
                <c:pt idx="1281">
                  <c:v>1.8277000000000001</c:v>
                </c:pt>
                <c:pt idx="1282">
                  <c:v>1.8262</c:v>
                </c:pt>
                <c:pt idx="1283">
                  <c:v>1.8065</c:v>
                </c:pt>
                <c:pt idx="1284">
                  <c:v>1.7971999999999999</c:v>
                </c:pt>
                <c:pt idx="1285">
                  <c:v>1.7746999999999999</c:v>
                </c:pt>
                <c:pt idx="1286">
                  <c:v>1.7922</c:v>
                </c:pt>
                <c:pt idx="1287">
                  <c:v>1.7939000000000001</c:v>
                </c:pt>
                <c:pt idx="1288">
                  <c:v>1.8187</c:v>
                </c:pt>
                <c:pt idx="1289">
                  <c:v>1.8230999999999999</c:v>
                </c:pt>
                <c:pt idx="1290">
                  <c:v>1.8221000000000001</c:v>
                </c:pt>
                <c:pt idx="1291">
                  <c:v>1.8044</c:v>
                </c:pt>
                <c:pt idx="1292">
                  <c:v>1.8105</c:v>
                </c:pt>
                <c:pt idx="1293">
                  <c:v>1.7829999999999999</c:v>
                </c:pt>
                <c:pt idx="1294">
                  <c:v>1.7597</c:v>
                </c:pt>
                <c:pt idx="1295">
                  <c:v>1.7355</c:v>
                </c:pt>
                <c:pt idx="1296">
                  <c:v>1.7754000000000001</c:v>
                </c:pt>
                <c:pt idx="1297">
                  <c:v>1.7690999999999999</c:v>
                </c:pt>
                <c:pt idx="1298">
                  <c:v>1.7771999999999999</c:v>
                </c:pt>
                <c:pt idx="1299">
                  <c:v>1.7713000000000001</c:v>
                </c:pt>
                <c:pt idx="1300">
                  <c:v>1.7753000000000001</c:v>
                </c:pt>
                <c:pt idx="1301">
                  <c:v>1.7603</c:v>
                </c:pt>
                <c:pt idx="1302">
                  <c:v>1.7539</c:v>
                </c:pt>
                <c:pt idx="1303">
                  <c:v>1.7295</c:v>
                </c:pt>
                <c:pt idx="1304">
                  <c:v>1.7515000000000001</c:v>
                </c:pt>
                <c:pt idx="1305">
                  <c:v>1.7690999999999999</c:v>
                </c:pt>
                <c:pt idx="1306">
                  <c:v>1.7696000000000001</c:v>
                </c:pt>
                <c:pt idx="1307">
                  <c:v>1.7643</c:v>
                </c:pt>
                <c:pt idx="1308">
                  <c:v>1.7369000000000001</c:v>
                </c:pt>
                <c:pt idx="1309">
                  <c:v>1.7422</c:v>
                </c:pt>
                <c:pt idx="1310">
                  <c:v>1.7493000000000001</c:v>
                </c:pt>
                <c:pt idx="1311">
                  <c:v>1.7224999999999999</c:v>
                </c:pt>
                <c:pt idx="1312">
                  <c:v>1.7183999999999999</c:v>
                </c:pt>
                <c:pt idx="1313">
                  <c:v>1.71</c:v>
                </c:pt>
                <c:pt idx="1314">
                  <c:v>1.7041999999999999</c:v>
                </c:pt>
                <c:pt idx="1315">
                  <c:v>1.6728000000000001</c:v>
                </c:pt>
                <c:pt idx="1316">
                  <c:v>1.6705000000000001</c:v>
                </c:pt>
                <c:pt idx="1317">
                  <c:v>1.6868000000000001</c:v>
                </c:pt>
                <c:pt idx="1318">
                  <c:v>1.6816</c:v>
                </c:pt>
                <c:pt idx="1319">
                  <c:v>1.6871</c:v>
                </c:pt>
                <c:pt idx="1320">
                  <c:v>1.7239</c:v>
                </c:pt>
                <c:pt idx="1321">
                  <c:v>1.7783</c:v>
                </c:pt>
                <c:pt idx="1322">
                  <c:v>1.7757000000000001</c:v>
                </c:pt>
                <c:pt idx="1323">
                  <c:v>1.8015000000000001</c:v>
                </c:pt>
                <c:pt idx="1324">
                  <c:v>1.8003</c:v>
                </c:pt>
                <c:pt idx="1325">
                  <c:v>1.7958000000000001</c:v>
                </c:pt>
                <c:pt idx="1326">
                  <c:v>1.7977000000000001</c:v>
                </c:pt>
                <c:pt idx="1327">
                  <c:v>1.8153999999999999</c:v>
                </c:pt>
                <c:pt idx="1328">
                  <c:v>1.8182</c:v>
                </c:pt>
                <c:pt idx="1329">
                  <c:v>1.8389</c:v>
                </c:pt>
                <c:pt idx="1330">
                  <c:v>1.8362000000000001</c:v>
                </c:pt>
                <c:pt idx="1331">
                  <c:v>1.8322000000000001</c:v>
                </c:pt>
                <c:pt idx="1332">
                  <c:v>1.83</c:v>
                </c:pt>
                <c:pt idx="1333">
                  <c:v>1.8258000000000001</c:v>
                </c:pt>
                <c:pt idx="1334">
                  <c:v>1.8312999999999999</c:v>
                </c:pt>
                <c:pt idx="1335">
                  <c:v>1.8555999999999999</c:v>
                </c:pt>
                <c:pt idx="1336">
                  <c:v>1.8465</c:v>
                </c:pt>
                <c:pt idx="1337">
                  <c:v>1.8483000000000001</c:v>
                </c:pt>
                <c:pt idx="1338">
                  <c:v>1.8323</c:v>
                </c:pt>
                <c:pt idx="1339">
                  <c:v>1.81</c:v>
                </c:pt>
                <c:pt idx="1340">
                  <c:v>1.8392999999999999</c:v>
                </c:pt>
                <c:pt idx="1341">
                  <c:v>1.85</c:v>
                </c:pt>
                <c:pt idx="1342">
                  <c:v>1.865</c:v>
                </c:pt>
                <c:pt idx="1343">
                  <c:v>1.9092</c:v>
                </c:pt>
                <c:pt idx="1344">
                  <c:v>1.8736999999999999</c:v>
                </c:pt>
                <c:pt idx="1345">
                  <c:v>1.8577999999999999</c:v>
                </c:pt>
                <c:pt idx="1346">
                  <c:v>1.8669</c:v>
                </c:pt>
                <c:pt idx="1347">
                  <c:v>1.8693</c:v>
                </c:pt>
                <c:pt idx="1348">
                  <c:v>1.8655999999999999</c:v>
                </c:pt>
                <c:pt idx="1349">
                  <c:v>1.8834</c:v>
                </c:pt>
                <c:pt idx="1350">
                  <c:v>1.8926000000000001</c:v>
                </c:pt>
                <c:pt idx="1351">
                  <c:v>1.925</c:v>
                </c:pt>
                <c:pt idx="1352">
                  <c:v>1.9209000000000001</c:v>
                </c:pt>
                <c:pt idx="1353">
                  <c:v>1.9242999999999999</c:v>
                </c:pt>
                <c:pt idx="1354">
                  <c:v>1.913</c:v>
                </c:pt>
                <c:pt idx="1355">
                  <c:v>1.9187000000000001</c:v>
                </c:pt>
                <c:pt idx="1356">
                  <c:v>1.8842000000000001</c:v>
                </c:pt>
                <c:pt idx="1357">
                  <c:v>1.8553999999999999</c:v>
                </c:pt>
                <c:pt idx="1358">
                  <c:v>1.869</c:v>
                </c:pt>
                <c:pt idx="1359">
                  <c:v>1.8592</c:v>
                </c:pt>
                <c:pt idx="1360">
                  <c:v>1.8619000000000001</c:v>
                </c:pt>
                <c:pt idx="1361">
                  <c:v>1.8920999999999999</c:v>
                </c:pt>
                <c:pt idx="1362">
                  <c:v>1.9256</c:v>
                </c:pt>
                <c:pt idx="1363">
                  <c:v>1.919</c:v>
                </c:pt>
                <c:pt idx="1364">
                  <c:v>1.9045000000000001</c:v>
                </c:pt>
                <c:pt idx="1365">
                  <c:v>1.9335</c:v>
                </c:pt>
                <c:pt idx="1366">
                  <c:v>1.9488000000000001</c:v>
                </c:pt>
                <c:pt idx="1367">
                  <c:v>1.9544999999999999</c:v>
                </c:pt>
                <c:pt idx="1368">
                  <c:v>1.9706999999999999</c:v>
                </c:pt>
                <c:pt idx="1369">
                  <c:v>1.9637</c:v>
                </c:pt>
                <c:pt idx="1370">
                  <c:v>1.9662999999999999</c:v>
                </c:pt>
                <c:pt idx="1371">
                  <c:v>1.9847999999999999</c:v>
                </c:pt>
                <c:pt idx="1372">
                  <c:v>1.9738</c:v>
                </c:pt>
                <c:pt idx="1373">
                  <c:v>1.9751000000000001</c:v>
                </c:pt>
                <c:pt idx="1374">
                  <c:v>1.974</c:v>
                </c:pt>
                <c:pt idx="1375">
                  <c:v>1.974</c:v>
                </c:pt>
                <c:pt idx="1376">
                  <c:v>1.9837</c:v>
                </c:pt>
                <c:pt idx="1377">
                  <c:v>1.9682999999999999</c:v>
                </c:pt>
                <c:pt idx="1378">
                  <c:v>1.9783999999999999</c:v>
                </c:pt>
                <c:pt idx="1379">
                  <c:v>1.9849000000000001</c:v>
                </c:pt>
                <c:pt idx="1380">
                  <c:v>2.0105</c:v>
                </c:pt>
                <c:pt idx="1381">
                  <c:v>2.02</c:v>
                </c:pt>
                <c:pt idx="1382">
                  <c:v>2.0283000000000002</c:v>
                </c:pt>
                <c:pt idx="1383">
                  <c:v>2.0217000000000001</c:v>
                </c:pt>
                <c:pt idx="1384">
                  <c:v>1.9955000000000001</c:v>
                </c:pt>
                <c:pt idx="1385">
                  <c:v>2.0182000000000002</c:v>
                </c:pt>
                <c:pt idx="1386">
                  <c:v>2.0162</c:v>
                </c:pt>
                <c:pt idx="1387">
                  <c:v>2.0137</c:v>
                </c:pt>
                <c:pt idx="1388">
                  <c:v>2.0114999999999998</c:v>
                </c:pt>
                <c:pt idx="1389">
                  <c:v>2.0324</c:v>
                </c:pt>
                <c:pt idx="1390">
                  <c:v>2.0278</c:v>
                </c:pt>
                <c:pt idx="1391">
                  <c:v>2.044</c:v>
                </c:pt>
                <c:pt idx="1392">
                  <c:v>2.0211000000000001</c:v>
                </c:pt>
                <c:pt idx="1393">
                  <c:v>2.0335999999999999</c:v>
                </c:pt>
                <c:pt idx="1394">
                  <c:v>2.0122</c:v>
                </c:pt>
                <c:pt idx="1395">
                  <c:v>2.0251000000000001</c:v>
                </c:pt>
                <c:pt idx="1396">
                  <c:v>2.0123000000000002</c:v>
                </c:pt>
                <c:pt idx="1397">
                  <c:v>2.0388999999999999</c:v>
                </c:pt>
                <c:pt idx="1398">
                  <c:v>2.0453000000000001</c:v>
                </c:pt>
                <c:pt idx="1399">
                  <c:v>2.0347</c:v>
                </c:pt>
                <c:pt idx="1400">
                  <c:v>2.0175999999999998</c:v>
                </c:pt>
                <c:pt idx="1401">
                  <c:v>2.0246</c:v>
                </c:pt>
                <c:pt idx="1402">
                  <c:v>2.0602999999999998</c:v>
                </c:pt>
                <c:pt idx="1403">
                  <c:v>2.0236000000000001</c:v>
                </c:pt>
                <c:pt idx="1404">
                  <c:v>2.0146000000000002</c:v>
                </c:pt>
                <c:pt idx="1405">
                  <c:v>2.0171000000000001</c:v>
                </c:pt>
                <c:pt idx="1406">
                  <c:v>2.0047000000000001</c:v>
                </c:pt>
                <c:pt idx="1407">
                  <c:v>1.9822</c:v>
                </c:pt>
                <c:pt idx="1408">
                  <c:v>1.9957</c:v>
                </c:pt>
                <c:pt idx="1409">
                  <c:v>2.0228000000000002</c:v>
                </c:pt>
                <c:pt idx="1410">
                  <c:v>2.0457000000000001</c:v>
                </c:pt>
                <c:pt idx="1411">
                  <c:v>2.0567000000000002</c:v>
                </c:pt>
                <c:pt idx="1412">
                  <c:v>2.0488</c:v>
                </c:pt>
                <c:pt idx="1413">
                  <c:v>2.0594000000000001</c:v>
                </c:pt>
                <c:pt idx="1414">
                  <c:v>2.0674999999999999</c:v>
                </c:pt>
                <c:pt idx="1415">
                  <c:v>2.0733999999999999</c:v>
                </c:pt>
                <c:pt idx="1416">
                  <c:v>2.0764999999999998</c:v>
                </c:pt>
                <c:pt idx="1417">
                  <c:v>2.0676999999999999</c:v>
                </c:pt>
                <c:pt idx="1418">
                  <c:v>2.0514999999999999</c:v>
                </c:pt>
                <c:pt idx="1419">
                  <c:v>2.0186000000000002</c:v>
                </c:pt>
                <c:pt idx="1420">
                  <c:v>2.0366</c:v>
                </c:pt>
                <c:pt idx="1421">
                  <c:v>2.0670999999999999</c:v>
                </c:pt>
                <c:pt idx="1422">
                  <c:v>2.0230000000000001</c:v>
                </c:pt>
                <c:pt idx="1423">
                  <c:v>1.9988999999999999</c:v>
                </c:pt>
                <c:pt idx="1424">
                  <c:v>2.0102000000000002</c:v>
                </c:pt>
                <c:pt idx="1425">
                  <c:v>1.9991000000000001</c:v>
                </c:pt>
                <c:pt idx="1426">
                  <c:v>1.9996</c:v>
                </c:pt>
                <c:pt idx="1427">
                  <c:v>1.9795</c:v>
                </c:pt>
                <c:pt idx="1428">
                  <c:v>1.9684999999999999</c:v>
                </c:pt>
                <c:pt idx="1429">
                  <c:v>1.9856</c:v>
                </c:pt>
                <c:pt idx="1430">
                  <c:v>1.9722</c:v>
                </c:pt>
                <c:pt idx="1431">
                  <c:v>2.0045999999999999</c:v>
                </c:pt>
                <c:pt idx="1432">
                  <c:v>1.9983</c:v>
                </c:pt>
                <c:pt idx="1433">
                  <c:v>1.9714</c:v>
                </c:pt>
                <c:pt idx="1434">
                  <c:v>1.9629000000000001</c:v>
                </c:pt>
                <c:pt idx="1435">
                  <c:v>1.9809000000000001</c:v>
                </c:pt>
                <c:pt idx="1436">
                  <c:v>2.0135000000000001</c:v>
                </c:pt>
                <c:pt idx="1437">
                  <c:v>1.9954000000000001</c:v>
                </c:pt>
                <c:pt idx="1438">
                  <c:v>1.9809000000000001</c:v>
                </c:pt>
                <c:pt idx="1439">
                  <c:v>1.9351</c:v>
                </c:pt>
                <c:pt idx="1440">
                  <c:v>1.9349000000000001</c:v>
                </c:pt>
                <c:pt idx="1441">
                  <c:v>1.8878999999999999</c:v>
                </c:pt>
                <c:pt idx="1442">
                  <c:v>1.8866000000000001</c:v>
                </c:pt>
                <c:pt idx="1443">
                  <c:v>1.9191</c:v>
                </c:pt>
                <c:pt idx="1444">
                  <c:v>1.9698</c:v>
                </c:pt>
                <c:pt idx="1445">
                  <c:v>1.9903</c:v>
                </c:pt>
                <c:pt idx="1446">
                  <c:v>2.0093000000000001</c:v>
                </c:pt>
                <c:pt idx="1447">
                  <c:v>2.0034000000000001</c:v>
                </c:pt>
                <c:pt idx="1448">
                  <c:v>2.0005999999999999</c:v>
                </c:pt>
                <c:pt idx="1449">
                  <c:v>1.9679</c:v>
                </c:pt>
                <c:pt idx="1450">
                  <c:v>1.9923</c:v>
                </c:pt>
                <c:pt idx="1451">
                  <c:v>1.9634</c:v>
                </c:pt>
                <c:pt idx="1452">
                  <c:v>1.9417</c:v>
                </c:pt>
                <c:pt idx="1453">
                  <c:v>1.9982</c:v>
                </c:pt>
                <c:pt idx="1454">
                  <c:v>1.9753000000000001</c:v>
                </c:pt>
                <c:pt idx="1455">
                  <c:v>1.8918999999999999</c:v>
                </c:pt>
                <c:pt idx="1456">
                  <c:v>1.8847</c:v>
                </c:pt>
                <c:pt idx="1457">
                  <c:v>1.9323999999999999</c:v>
                </c:pt>
                <c:pt idx="1458">
                  <c:v>1.9496</c:v>
                </c:pt>
                <c:pt idx="1459">
                  <c:v>1.9496</c:v>
                </c:pt>
                <c:pt idx="1460">
                  <c:v>1.9488000000000001</c:v>
                </c:pt>
                <c:pt idx="1461">
                  <c:v>1.9456</c:v>
                </c:pt>
                <c:pt idx="1462">
                  <c:v>1.923</c:v>
                </c:pt>
                <c:pt idx="1463">
                  <c:v>1.8756999999999999</c:v>
                </c:pt>
                <c:pt idx="1464">
                  <c:v>1.8559000000000001</c:v>
                </c:pt>
                <c:pt idx="1465">
                  <c:v>1.8711</c:v>
                </c:pt>
                <c:pt idx="1466">
                  <c:v>1.9097999999999999</c:v>
                </c:pt>
                <c:pt idx="1467">
                  <c:v>1.8473999999999999</c:v>
                </c:pt>
                <c:pt idx="1468">
                  <c:v>1.7351000000000001</c:v>
                </c:pt>
                <c:pt idx="1469">
                  <c:v>1.7266999999999999</c:v>
                </c:pt>
                <c:pt idx="1470">
                  <c:v>1.6860999999999999</c:v>
                </c:pt>
                <c:pt idx="1471">
                  <c:v>1.6898</c:v>
                </c:pt>
                <c:pt idx="1472">
                  <c:v>1.7128000000000001</c:v>
                </c:pt>
                <c:pt idx="1473">
                  <c:v>1.7421</c:v>
                </c:pt>
                <c:pt idx="1474">
                  <c:v>1.7309000000000001</c:v>
                </c:pt>
                <c:pt idx="1475">
                  <c:v>1.7383999999999999</c:v>
                </c:pt>
                <c:pt idx="1476">
                  <c:v>1.7306999999999999</c:v>
                </c:pt>
                <c:pt idx="1477">
                  <c:v>1.7335</c:v>
                </c:pt>
                <c:pt idx="1478">
                  <c:v>1.7063999999999999</c:v>
                </c:pt>
                <c:pt idx="1479">
                  <c:v>1.6910000000000001</c:v>
                </c:pt>
                <c:pt idx="1480">
                  <c:v>1.6819</c:v>
                </c:pt>
                <c:pt idx="1481">
                  <c:v>1.6887000000000001</c:v>
                </c:pt>
                <c:pt idx="1482">
                  <c:v>1.6951000000000001</c:v>
                </c:pt>
                <c:pt idx="1483">
                  <c:v>1.6814</c:v>
                </c:pt>
                <c:pt idx="1484">
                  <c:v>1.6970000000000001</c:v>
                </c:pt>
                <c:pt idx="1485">
                  <c:v>1.6756</c:v>
                </c:pt>
                <c:pt idx="1486">
                  <c:v>1.6383000000000001</c:v>
                </c:pt>
                <c:pt idx="1487">
                  <c:v>1.6467000000000001</c:v>
                </c:pt>
                <c:pt idx="1488">
                  <c:v>1.6462000000000001</c:v>
                </c:pt>
                <c:pt idx="1489">
                  <c:v>1.6414</c:v>
                </c:pt>
                <c:pt idx="1490">
                  <c:v>1.6548</c:v>
                </c:pt>
                <c:pt idx="1491">
                  <c:v>1.635</c:v>
                </c:pt>
                <c:pt idx="1492">
                  <c:v>1.6175999999999999</c:v>
                </c:pt>
                <c:pt idx="1493">
                  <c:v>1.6345000000000001</c:v>
                </c:pt>
                <c:pt idx="1494">
                  <c:v>1.6101000000000001</c:v>
                </c:pt>
                <c:pt idx="1495">
                  <c:v>1.5599000000000001</c:v>
                </c:pt>
                <c:pt idx="1496">
                  <c:v>1.5766</c:v>
                </c:pt>
                <c:pt idx="1497">
                  <c:v>1.5417000000000001</c:v>
                </c:pt>
                <c:pt idx="1498">
                  <c:v>1.5579000000000001</c:v>
                </c:pt>
                <c:pt idx="1499">
                  <c:v>1.5829</c:v>
                </c:pt>
                <c:pt idx="1500">
                  <c:v>1.5656000000000001</c:v>
                </c:pt>
                <c:pt idx="1501">
                  <c:v>1.5238</c:v>
                </c:pt>
                <c:pt idx="1502">
                  <c:v>1.5044</c:v>
                </c:pt>
                <c:pt idx="1503">
                  <c:v>1.5141</c:v>
                </c:pt>
                <c:pt idx="1504">
                  <c:v>1.5219</c:v>
                </c:pt>
                <c:pt idx="1505">
                  <c:v>1.5044</c:v>
                </c:pt>
                <c:pt idx="1506">
                  <c:v>1.4964</c:v>
                </c:pt>
                <c:pt idx="1507">
                  <c:v>1.5024999999999999</c:v>
                </c:pt>
                <c:pt idx="1508">
                  <c:v>1.5103</c:v>
                </c:pt>
                <c:pt idx="1509">
                  <c:v>1.5132000000000001</c:v>
                </c:pt>
                <c:pt idx="1510">
                  <c:v>1.5346</c:v>
                </c:pt>
                <c:pt idx="1511">
                  <c:v>1.5158</c:v>
                </c:pt>
                <c:pt idx="1512">
                  <c:v>1.496</c:v>
                </c:pt>
                <c:pt idx="1513">
                  <c:v>1.4845999999999999</c:v>
                </c:pt>
                <c:pt idx="1514">
                  <c:v>1.4674</c:v>
                </c:pt>
                <c:pt idx="1515">
                  <c:v>1.4694</c:v>
                </c:pt>
                <c:pt idx="1516">
                  <c:v>1.464</c:v>
                </c:pt>
                <c:pt idx="1517">
                  <c:v>1.4691000000000001</c:v>
                </c:pt>
                <c:pt idx="1518">
                  <c:v>1.4871000000000001</c:v>
                </c:pt>
                <c:pt idx="1519">
                  <c:v>1.5017</c:v>
                </c:pt>
                <c:pt idx="1520">
                  <c:v>1.4917</c:v>
                </c:pt>
                <c:pt idx="1521">
                  <c:v>1.4924999999999999</c:v>
                </c:pt>
                <c:pt idx="1522">
                  <c:v>1.4807999999999999</c:v>
                </c:pt>
                <c:pt idx="1523">
                  <c:v>1.4947999999999999</c:v>
                </c:pt>
                <c:pt idx="1524">
                  <c:v>1.4857</c:v>
                </c:pt>
                <c:pt idx="1525">
                  <c:v>1.476</c:v>
                </c:pt>
                <c:pt idx="1526">
                  <c:v>1.4563999999999999</c:v>
                </c:pt>
                <c:pt idx="1527">
                  <c:v>1.4622999999999999</c:v>
                </c:pt>
                <c:pt idx="1528">
                  <c:v>1.4554</c:v>
                </c:pt>
                <c:pt idx="1529">
                  <c:v>1.4719</c:v>
                </c:pt>
                <c:pt idx="1530">
                  <c:v>1.4591000000000001</c:v>
                </c:pt>
                <c:pt idx="1531">
                  <c:v>1.4907999999999999</c:v>
                </c:pt>
                <c:pt idx="1532">
                  <c:v>1.5093000000000001</c:v>
                </c:pt>
                <c:pt idx="1533">
                  <c:v>1.5089999999999999</c:v>
                </c:pt>
                <c:pt idx="1534">
                  <c:v>1.4762999999999999</c:v>
                </c:pt>
                <c:pt idx="1535">
                  <c:v>1.4613</c:v>
                </c:pt>
                <c:pt idx="1536">
                  <c:v>1.4399</c:v>
                </c:pt>
                <c:pt idx="1537">
                  <c:v>1.4638</c:v>
                </c:pt>
                <c:pt idx="1538">
                  <c:v>1.4903</c:v>
                </c:pt>
                <c:pt idx="1539">
                  <c:v>1.5202</c:v>
                </c:pt>
                <c:pt idx="1540">
                  <c:v>1.4943</c:v>
                </c:pt>
                <c:pt idx="1541">
                  <c:v>1.502</c:v>
                </c:pt>
                <c:pt idx="1542">
                  <c:v>1.4965999999999999</c:v>
                </c:pt>
                <c:pt idx="1543">
                  <c:v>1.5145</c:v>
                </c:pt>
                <c:pt idx="1544">
                  <c:v>1.4645999999999999</c:v>
                </c:pt>
                <c:pt idx="1545">
                  <c:v>1.4859</c:v>
                </c:pt>
                <c:pt idx="1546">
                  <c:v>1.4787999999999999</c:v>
                </c:pt>
                <c:pt idx="1547">
                  <c:v>1.5092000000000001</c:v>
                </c:pt>
                <c:pt idx="1548">
                  <c:v>1.5006999999999999</c:v>
                </c:pt>
                <c:pt idx="1549">
                  <c:v>1.4879</c:v>
                </c:pt>
                <c:pt idx="1550">
                  <c:v>1.4754</c:v>
                </c:pt>
                <c:pt idx="1551">
                  <c:v>1.4910000000000001</c:v>
                </c:pt>
                <c:pt idx="1552">
                  <c:v>1.4568000000000001</c:v>
                </c:pt>
                <c:pt idx="1553">
                  <c:v>1.4541999999999999</c:v>
                </c:pt>
                <c:pt idx="1554">
                  <c:v>1.4590000000000001</c:v>
                </c:pt>
                <c:pt idx="1555">
                  <c:v>1.4689000000000001</c:v>
                </c:pt>
                <c:pt idx="1556">
                  <c:v>1.4366000000000001</c:v>
                </c:pt>
                <c:pt idx="1557">
                  <c:v>1.4675</c:v>
                </c:pt>
                <c:pt idx="1558">
                  <c:v>1.4379</c:v>
                </c:pt>
                <c:pt idx="1559">
                  <c:v>1.4397</c:v>
                </c:pt>
                <c:pt idx="1560">
                  <c:v>1.4012</c:v>
                </c:pt>
                <c:pt idx="1561">
                  <c:v>1.373</c:v>
                </c:pt>
                <c:pt idx="1562">
                  <c:v>1.4594</c:v>
                </c:pt>
                <c:pt idx="1563">
                  <c:v>1.5490999999999999</c:v>
                </c:pt>
                <c:pt idx="1564">
                  <c:v>1.4852000000000001</c:v>
                </c:pt>
                <c:pt idx="1565">
                  <c:v>1.4631000000000001</c:v>
                </c:pt>
                <c:pt idx="1566">
                  <c:v>1.474</c:v>
                </c:pt>
                <c:pt idx="1567">
                  <c:v>1.4601999999999999</c:v>
                </c:pt>
                <c:pt idx="1568">
                  <c:v>1.4621999999999999</c:v>
                </c:pt>
                <c:pt idx="1569">
                  <c:v>1.5014000000000001</c:v>
                </c:pt>
                <c:pt idx="1570">
                  <c:v>1.4773000000000001</c:v>
                </c:pt>
                <c:pt idx="1571">
                  <c:v>1.5074000000000001</c:v>
                </c:pt>
                <c:pt idx="1572">
                  <c:v>1.5553999999999999</c:v>
                </c:pt>
                <c:pt idx="1573">
                  <c:v>1.5881000000000001</c:v>
                </c:pt>
                <c:pt idx="1574">
                  <c:v>1.6141000000000001</c:v>
                </c:pt>
                <c:pt idx="1575">
                  <c:v>1.6003000000000001</c:v>
                </c:pt>
                <c:pt idx="1576">
                  <c:v>1.5824</c:v>
                </c:pt>
                <c:pt idx="1577">
                  <c:v>1.5490999999999999</c:v>
                </c:pt>
                <c:pt idx="1578">
                  <c:v>1.5763</c:v>
                </c:pt>
                <c:pt idx="1579">
                  <c:v>1.5760000000000001</c:v>
                </c:pt>
                <c:pt idx="1580">
                  <c:v>1.5797000000000001</c:v>
                </c:pt>
                <c:pt idx="1581">
                  <c:v>1.6173999999999999</c:v>
                </c:pt>
                <c:pt idx="1582">
                  <c:v>1.6113999999999999</c:v>
                </c:pt>
                <c:pt idx="1583">
                  <c:v>1.6221000000000001</c:v>
                </c:pt>
                <c:pt idx="1584">
                  <c:v>1.5995999999999999</c:v>
                </c:pt>
                <c:pt idx="1585">
                  <c:v>1.587</c:v>
                </c:pt>
                <c:pt idx="1586">
                  <c:v>1.6016999999999999</c:v>
                </c:pt>
                <c:pt idx="1587">
                  <c:v>1.6149</c:v>
                </c:pt>
                <c:pt idx="1588">
                  <c:v>1.6442000000000001</c:v>
                </c:pt>
                <c:pt idx="1589">
                  <c:v>1.6501999999999999</c:v>
                </c:pt>
                <c:pt idx="1590">
                  <c:v>1.6354</c:v>
                </c:pt>
                <c:pt idx="1591">
                  <c:v>1.6134999999999999</c:v>
                </c:pt>
                <c:pt idx="1592">
                  <c:v>1.6302000000000001</c:v>
                </c:pt>
                <c:pt idx="1593">
                  <c:v>1.6178999999999999</c:v>
                </c:pt>
                <c:pt idx="1594">
                  <c:v>1.6328</c:v>
                </c:pt>
                <c:pt idx="1595">
                  <c:v>1.6012999999999999</c:v>
                </c:pt>
                <c:pt idx="1596">
                  <c:v>1.6182000000000001</c:v>
                </c:pt>
                <c:pt idx="1597">
                  <c:v>1.6351</c:v>
                </c:pt>
                <c:pt idx="1598">
                  <c:v>1.6339999999999999</c:v>
                </c:pt>
                <c:pt idx="1599">
                  <c:v>1.6477999999999999</c:v>
                </c:pt>
                <c:pt idx="1600">
                  <c:v>1.6873</c:v>
                </c:pt>
                <c:pt idx="1601">
                  <c:v>1.7079</c:v>
                </c:pt>
                <c:pt idx="1602">
                  <c:v>1.7198</c:v>
                </c:pt>
                <c:pt idx="1603">
                  <c:v>1.6857</c:v>
                </c:pt>
                <c:pt idx="1604">
                  <c:v>1.6823999999999999</c:v>
                </c:pt>
                <c:pt idx="1605">
                  <c:v>1.6591</c:v>
                </c:pt>
                <c:pt idx="1606">
                  <c:v>1.6524000000000001</c:v>
                </c:pt>
                <c:pt idx="1607">
                  <c:v>1.6444000000000001</c:v>
                </c:pt>
                <c:pt idx="1608">
                  <c:v>1.6272</c:v>
                </c:pt>
                <c:pt idx="1609">
                  <c:v>1.6198999999999999</c:v>
                </c:pt>
                <c:pt idx="1610">
                  <c:v>1.5768</c:v>
                </c:pt>
                <c:pt idx="1611">
                  <c:v>1.5585</c:v>
                </c:pt>
                <c:pt idx="1612">
                  <c:v>1.5639000000000001</c:v>
                </c:pt>
                <c:pt idx="1613">
                  <c:v>1.5702</c:v>
                </c:pt>
                <c:pt idx="1614">
                  <c:v>1.5731999999999999</c:v>
                </c:pt>
                <c:pt idx="1615">
                  <c:v>1.5732999999999999</c:v>
                </c:pt>
                <c:pt idx="1616">
                  <c:v>1.5959000000000001</c:v>
                </c:pt>
                <c:pt idx="1617">
                  <c:v>1.5844</c:v>
                </c:pt>
                <c:pt idx="1618">
                  <c:v>1.6108</c:v>
                </c:pt>
                <c:pt idx="1619">
                  <c:v>1.5963000000000001</c:v>
                </c:pt>
                <c:pt idx="1620">
                  <c:v>1.6397999999999999</c:v>
                </c:pt>
                <c:pt idx="1621">
                  <c:v>1.6362000000000001</c:v>
                </c:pt>
                <c:pt idx="1622">
                  <c:v>1.6301000000000001</c:v>
                </c:pt>
                <c:pt idx="1623">
                  <c:v>1.6625000000000001</c:v>
                </c:pt>
                <c:pt idx="1624">
                  <c:v>1.6207</c:v>
                </c:pt>
                <c:pt idx="1625">
                  <c:v>1.5610999999999999</c:v>
                </c:pt>
                <c:pt idx="1626">
                  <c:v>1.5774999999999999</c:v>
                </c:pt>
                <c:pt idx="1627">
                  <c:v>1.5907</c:v>
                </c:pt>
                <c:pt idx="1628">
                  <c:v>1.6336999999999999</c:v>
                </c:pt>
                <c:pt idx="1629">
                  <c:v>1.6539999999999999</c:v>
                </c:pt>
                <c:pt idx="1630">
                  <c:v>1.6174999999999999</c:v>
                </c:pt>
                <c:pt idx="1631">
                  <c:v>1.5884</c:v>
                </c:pt>
                <c:pt idx="1632">
                  <c:v>1.5913999999999999</c:v>
                </c:pt>
                <c:pt idx="1633">
                  <c:v>1.5085</c:v>
                </c:pt>
                <c:pt idx="1634">
                  <c:v>1.5291999999999999</c:v>
                </c:pt>
                <c:pt idx="1635">
                  <c:v>1.5486</c:v>
                </c:pt>
                <c:pt idx="1636">
                  <c:v>1.4981</c:v>
                </c:pt>
                <c:pt idx="1637">
                  <c:v>1.5045999999999999</c:v>
                </c:pt>
                <c:pt idx="1638">
                  <c:v>1.468</c:v>
                </c:pt>
                <c:pt idx="1639">
                  <c:v>1.4910000000000001</c:v>
                </c:pt>
                <c:pt idx="1640">
                  <c:v>1.5223</c:v>
                </c:pt>
                <c:pt idx="1641">
                  <c:v>1.5368999999999999</c:v>
                </c:pt>
                <c:pt idx="1642">
                  <c:v>1.52</c:v>
                </c:pt>
                <c:pt idx="1643">
                  <c:v>1.4950000000000001</c:v>
                </c:pt>
                <c:pt idx="1644">
                  <c:v>1.4297</c:v>
                </c:pt>
                <c:pt idx="1645">
                  <c:v>1.4248000000000001</c:v>
                </c:pt>
                <c:pt idx="1646">
                  <c:v>1.3976999999999999</c:v>
                </c:pt>
                <c:pt idx="1647">
                  <c:v>1.37</c:v>
                </c:pt>
                <c:pt idx="1648">
                  <c:v>1.3273999999999999</c:v>
                </c:pt>
                <c:pt idx="1649">
                  <c:v>1.3103</c:v>
                </c:pt>
                <c:pt idx="1650">
                  <c:v>1.2672000000000001</c:v>
                </c:pt>
                <c:pt idx="1651">
                  <c:v>1.2485999999999999</c:v>
                </c:pt>
                <c:pt idx="1652">
                  <c:v>1.2894000000000001</c:v>
                </c:pt>
                <c:pt idx="1653">
                  <c:v>1.2591000000000001</c:v>
                </c:pt>
                <c:pt idx="1654">
                  <c:v>1.2646999999999999</c:v>
                </c:pt>
                <c:pt idx="1655">
                  <c:v>1.2101999999999999</c:v>
                </c:pt>
                <c:pt idx="1656">
                  <c:v>1.1963999999999999</c:v>
                </c:pt>
                <c:pt idx="1657">
                  <c:v>1.2089000000000001</c:v>
                </c:pt>
                <c:pt idx="1658">
                  <c:v>1.2363999999999999</c:v>
                </c:pt>
                <c:pt idx="1659">
                  <c:v>1.3287</c:v>
                </c:pt>
                <c:pt idx="1660">
                  <c:v>1.3651</c:v>
                </c:pt>
                <c:pt idx="1661">
                  <c:v>1.3789</c:v>
                </c:pt>
                <c:pt idx="1662">
                  <c:v>1.3520000000000001</c:v>
                </c:pt>
                <c:pt idx="1663">
                  <c:v>1.4028</c:v>
                </c:pt>
                <c:pt idx="1664">
                  <c:v>1.4048</c:v>
                </c:pt>
                <c:pt idx="1665">
                  <c:v>1.4088000000000001</c:v>
                </c:pt>
                <c:pt idx="1666">
                  <c:v>1.3906000000000001</c:v>
                </c:pt>
                <c:pt idx="1667">
                  <c:v>1.3554999999999999</c:v>
                </c:pt>
                <c:pt idx="1668">
                  <c:v>1.3345</c:v>
                </c:pt>
                <c:pt idx="1669">
                  <c:v>1.3382000000000001</c:v>
                </c:pt>
                <c:pt idx="1670">
                  <c:v>1.3293999999999999</c:v>
                </c:pt>
                <c:pt idx="1671">
                  <c:v>1.3509</c:v>
                </c:pt>
                <c:pt idx="1672">
                  <c:v>1.3966000000000001</c:v>
                </c:pt>
                <c:pt idx="1673">
                  <c:v>1.3892</c:v>
                </c:pt>
                <c:pt idx="1674">
                  <c:v>1.4570000000000001</c:v>
                </c:pt>
                <c:pt idx="1675">
                  <c:v>1.4415</c:v>
                </c:pt>
                <c:pt idx="1676">
                  <c:v>1.4583999999999999</c:v>
                </c:pt>
                <c:pt idx="1677">
                  <c:v>1.4809000000000001</c:v>
                </c:pt>
                <c:pt idx="1678">
                  <c:v>1.5025999999999999</c:v>
                </c:pt>
                <c:pt idx="1679">
                  <c:v>1.5192000000000001</c:v>
                </c:pt>
                <c:pt idx="1680">
                  <c:v>1.5576000000000001</c:v>
                </c:pt>
                <c:pt idx="1681">
                  <c:v>1.5841000000000001</c:v>
                </c:pt>
                <c:pt idx="1682">
                  <c:v>1.5809</c:v>
                </c:pt>
              </c:numCache>
            </c:numRef>
          </c:val>
          <c:smooth val="0"/>
          <c:extLst>
            <c:ext xmlns:c16="http://schemas.microsoft.com/office/drawing/2014/chart" uri="{C3380CC4-5D6E-409C-BE32-E72D297353CC}">
              <c16:uniqueId val="{00000000-0F42-4370-B7AF-F40A5D3F42E2}"/>
            </c:ext>
          </c:extLst>
        </c:ser>
        <c:dLbls>
          <c:showLegendKey val="0"/>
          <c:showVal val="0"/>
          <c:showCatName val="0"/>
          <c:showSerName val="0"/>
          <c:showPercent val="0"/>
          <c:showBubbleSize val="0"/>
        </c:dLbls>
        <c:smooth val="0"/>
        <c:axId val="873408952"/>
        <c:axId val="873412232"/>
      </c:lineChart>
      <c:dateAx>
        <c:axId val="873408952"/>
        <c:scaling>
          <c:orientation val="minMax"/>
        </c:scaling>
        <c:delete val="0"/>
        <c:axPos val="b"/>
        <c:numFmt formatCode="yyyy" sourceLinked="0"/>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873412232"/>
        <c:crosses val="autoZero"/>
        <c:auto val="1"/>
        <c:lblOffset val="100"/>
        <c:baseTimeUnit val="days"/>
        <c:majorUnit val="1"/>
        <c:majorTimeUnit val="years"/>
      </c:dateAx>
      <c:valAx>
        <c:axId val="873412232"/>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r>
                  <a:rPr lang="en-US" sz="900">
                    <a:solidFill>
                      <a:schemeClr val="tx1"/>
                    </a:solidFill>
                    <a:latin typeface="Roboto" panose="02000000000000000000" pitchFamily="2" charset="0"/>
                    <a:ea typeface="Roboto" panose="02000000000000000000" pitchFamily="2" charset="0"/>
                  </a:rPr>
                  <a:t>Inflation Rate (Percent)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0.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8734089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r>
              <a:rPr lang="en-US" b="1">
                <a:solidFill>
                  <a:schemeClr val="tx1"/>
                </a:solidFill>
                <a:latin typeface="IBM Plex Sans" panose="020B0503050203000203" pitchFamily="34" charset="0"/>
              </a:rPr>
              <a:t>Federal Reserve Total Assets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endParaRPr lang="en-US"/>
        </a:p>
      </c:txPr>
    </c:title>
    <c:autoTitleDeleted val="0"/>
    <c:plotArea>
      <c:layout/>
      <c:lineChart>
        <c:grouping val="standard"/>
        <c:varyColors val="0"/>
        <c:ser>
          <c:idx val="0"/>
          <c:order val="0"/>
          <c:tx>
            <c:strRef>
              <c:f>Sheet1!$B$3</c:f>
              <c:strCache>
                <c:ptCount val="1"/>
                <c:pt idx="0">
                  <c:v>Mid Price</c:v>
                </c:pt>
              </c:strCache>
            </c:strRef>
          </c:tx>
          <c:spPr>
            <a:ln w="28575" cap="rnd">
              <a:solidFill>
                <a:srgbClr val="009BAB"/>
              </a:solidFill>
              <a:round/>
            </a:ln>
            <a:effectLst/>
          </c:spPr>
          <c:marker>
            <c:symbol val="none"/>
          </c:marker>
          <c:cat>
            <c:numRef>
              <c:f>Sheet1!$A$4:$A$1182</c:f>
              <c:numCache>
                <c:formatCode>m/d/yyyy</c:formatCode>
                <c:ptCount val="1179"/>
                <c:pt idx="0">
                  <c:v>44797</c:v>
                </c:pt>
                <c:pt idx="1">
                  <c:v>44790</c:v>
                </c:pt>
                <c:pt idx="2">
                  <c:v>44783</c:v>
                </c:pt>
                <c:pt idx="3">
                  <c:v>44776</c:v>
                </c:pt>
                <c:pt idx="4">
                  <c:v>44769</c:v>
                </c:pt>
                <c:pt idx="5">
                  <c:v>44762</c:v>
                </c:pt>
                <c:pt idx="6">
                  <c:v>44755</c:v>
                </c:pt>
                <c:pt idx="7">
                  <c:v>44748</c:v>
                </c:pt>
                <c:pt idx="8">
                  <c:v>44741</c:v>
                </c:pt>
                <c:pt idx="9">
                  <c:v>44734</c:v>
                </c:pt>
                <c:pt idx="10">
                  <c:v>44727</c:v>
                </c:pt>
                <c:pt idx="11">
                  <c:v>44720</c:v>
                </c:pt>
                <c:pt idx="12">
                  <c:v>44713</c:v>
                </c:pt>
                <c:pt idx="13">
                  <c:v>44706</c:v>
                </c:pt>
                <c:pt idx="14">
                  <c:v>44699</c:v>
                </c:pt>
                <c:pt idx="15">
                  <c:v>44692</c:v>
                </c:pt>
                <c:pt idx="16">
                  <c:v>44685</c:v>
                </c:pt>
                <c:pt idx="17">
                  <c:v>44678</c:v>
                </c:pt>
                <c:pt idx="18">
                  <c:v>44671</c:v>
                </c:pt>
                <c:pt idx="19">
                  <c:v>44664</c:v>
                </c:pt>
                <c:pt idx="20">
                  <c:v>44657</c:v>
                </c:pt>
                <c:pt idx="21">
                  <c:v>44650</c:v>
                </c:pt>
                <c:pt idx="22">
                  <c:v>44643</c:v>
                </c:pt>
                <c:pt idx="23">
                  <c:v>44636</c:v>
                </c:pt>
                <c:pt idx="24">
                  <c:v>44629</c:v>
                </c:pt>
                <c:pt idx="25">
                  <c:v>44622</c:v>
                </c:pt>
                <c:pt idx="26">
                  <c:v>44615</c:v>
                </c:pt>
                <c:pt idx="27">
                  <c:v>44608</c:v>
                </c:pt>
                <c:pt idx="28">
                  <c:v>44601</c:v>
                </c:pt>
                <c:pt idx="29">
                  <c:v>44594</c:v>
                </c:pt>
                <c:pt idx="30">
                  <c:v>44587</c:v>
                </c:pt>
                <c:pt idx="31">
                  <c:v>44580</c:v>
                </c:pt>
                <c:pt idx="32">
                  <c:v>44573</c:v>
                </c:pt>
                <c:pt idx="33">
                  <c:v>44566</c:v>
                </c:pt>
                <c:pt idx="34">
                  <c:v>44559</c:v>
                </c:pt>
                <c:pt idx="35">
                  <c:v>44552</c:v>
                </c:pt>
                <c:pt idx="36">
                  <c:v>44545</c:v>
                </c:pt>
                <c:pt idx="37">
                  <c:v>44538</c:v>
                </c:pt>
                <c:pt idx="38">
                  <c:v>44531</c:v>
                </c:pt>
                <c:pt idx="39">
                  <c:v>44524</c:v>
                </c:pt>
                <c:pt idx="40">
                  <c:v>44517</c:v>
                </c:pt>
                <c:pt idx="41">
                  <c:v>44510</c:v>
                </c:pt>
                <c:pt idx="42">
                  <c:v>44503</c:v>
                </c:pt>
                <c:pt idx="43">
                  <c:v>44496</c:v>
                </c:pt>
                <c:pt idx="44">
                  <c:v>44489</c:v>
                </c:pt>
                <c:pt idx="45">
                  <c:v>44482</c:v>
                </c:pt>
                <c:pt idx="46">
                  <c:v>44475</c:v>
                </c:pt>
                <c:pt idx="47">
                  <c:v>44468</c:v>
                </c:pt>
                <c:pt idx="48">
                  <c:v>44461</c:v>
                </c:pt>
                <c:pt idx="49">
                  <c:v>44454</c:v>
                </c:pt>
                <c:pt idx="50">
                  <c:v>44447</c:v>
                </c:pt>
                <c:pt idx="51">
                  <c:v>44440</c:v>
                </c:pt>
                <c:pt idx="52">
                  <c:v>44433</c:v>
                </c:pt>
                <c:pt idx="53">
                  <c:v>44426</c:v>
                </c:pt>
                <c:pt idx="54">
                  <c:v>44419</c:v>
                </c:pt>
                <c:pt idx="55">
                  <c:v>44412</c:v>
                </c:pt>
                <c:pt idx="56">
                  <c:v>44405</c:v>
                </c:pt>
                <c:pt idx="57">
                  <c:v>44398</c:v>
                </c:pt>
                <c:pt idx="58">
                  <c:v>44391</c:v>
                </c:pt>
                <c:pt idx="59">
                  <c:v>44384</c:v>
                </c:pt>
                <c:pt idx="60">
                  <c:v>44377</c:v>
                </c:pt>
                <c:pt idx="61">
                  <c:v>44370</c:v>
                </c:pt>
                <c:pt idx="62">
                  <c:v>44363</c:v>
                </c:pt>
                <c:pt idx="63">
                  <c:v>44356</c:v>
                </c:pt>
                <c:pt idx="64">
                  <c:v>44349</c:v>
                </c:pt>
                <c:pt idx="65">
                  <c:v>44342</c:v>
                </c:pt>
                <c:pt idx="66">
                  <c:v>44335</c:v>
                </c:pt>
                <c:pt idx="67">
                  <c:v>44328</c:v>
                </c:pt>
                <c:pt idx="68">
                  <c:v>44321</c:v>
                </c:pt>
                <c:pt idx="69">
                  <c:v>44314</c:v>
                </c:pt>
                <c:pt idx="70">
                  <c:v>44307</c:v>
                </c:pt>
                <c:pt idx="71">
                  <c:v>44300</c:v>
                </c:pt>
                <c:pt idx="72">
                  <c:v>44293</c:v>
                </c:pt>
                <c:pt idx="73">
                  <c:v>44286</c:v>
                </c:pt>
                <c:pt idx="74">
                  <c:v>44279</c:v>
                </c:pt>
                <c:pt idx="75">
                  <c:v>44272</c:v>
                </c:pt>
                <c:pt idx="76">
                  <c:v>44265</c:v>
                </c:pt>
                <c:pt idx="77">
                  <c:v>44258</c:v>
                </c:pt>
                <c:pt idx="78">
                  <c:v>44251</c:v>
                </c:pt>
                <c:pt idx="79">
                  <c:v>44244</c:v>
                </c:pt>
                <c:pt idx="80">
                  <c:v>44237</c:v>
                </c:pt>
                <c:pt idx="81">
                  <c:v>44230</c:v>
                </c:pt>
                <c:pt idx="82">
                  <c:v>44223</c:v>
                </c:pt>
                <c:pt idx="83">
                  <c:v>44216</c:v>
                </c:pt>
                <c:pt idx="84">
                  <c:v>44209</c:v>
                </c:pt>
                <c:pt idx="85">
                  <c:v>44202</c:v>
                </c:pt>
                <c:pt idx="86">
                  <c:v>44195</c:v>
                </c:pt>
                <c:pt idx="87">
                  <c:v>44188</c:v>
                </c:pt>
                <c:pt idx="88">
                  <c:v>44181</c:v>
                </c:pt>
                <c:pt idx="89">
                  <c:v>44174</c:v>
                </c:pt>
                <c:pt idx="90">
                  <c:v>44167</c:v>
                </c:pt>
                <c:pt idx="91">
                  <c:v>44160</c:v>
                </c:pt>
                <c:pt idx="92">
                  <c:v>44153</c:v>
                </c:pt>
                <c:pt idx="93">
                  <c:v>44146</c:v>
                </c:pt>
                <c:pt idx="94">
                  <c:v>44139</c:v>
                </c:pt>
                <c:pt idx="95">
                  <c:v>44132</c:v>
                </c:pt>
                <c:pt idx="96">
                  <c:v>44125</c:v>
                </c:pt>
                <c:pt idx="97">
                  <c:v>44118</c:v>
                </c:pt>
                <c:pt idx="98">
                  <c:v>44111</c:v>
                </c:pt>
                <c:pt idx="99">
                  <c:v>44104</c:v>
                </c:pt>
                <c:pt idx="100">
                  <c:v>44097</c:v>
                </c:pt>
                <c:pt idx="101">
                  <c:v>44090</c:v>
                </c:pt>
                <c:pt idx="102">
                  <c:v>44083</c:v>
                </c:pt>
                <c:pt idx="103">
                  <c:v>44076</c:v>
                </c:pt>
                <c:pt idx="104">
                  <c:v>44069</c:v>
                </c:pt>
                <c:pt idx="105">
                  <c:v>44062</c:v>
                </c:pt>
                <c:pt idx="106">
                  <c:v>44055</c:v>
                </c:pt>
                <c:pt idx="107">
                  <c:v>44048</c:v>
                </c:pt>
                <c:pt idx="108">
                  <c:v>44041</c:v>
                </c:pt>
                <c:pt idx="109">
                  <c:v>44034</c:v>
                </c:pt>
                <c:pt idx="110">
                  <c:v>44027</c:v>
                </c:pt>
                <c:pt idx="111">
                  <c:v>44020</c:v>
                </c:pt>
                <c:pt idx="112">
                  <c:v>44013</c:v>
                </c:pt>
                <c:pt idx="113">
                  <c:v>44006</c:v>
                </c:pt>
                <c:pt idx="114">
                  <c:v>43999</c:v>
                </c:pt>
                <c:pt idx="115">
                  <c:v>43992</c:v>
                </c:pt>
                <c:pt idx="116">
                  <c:v>43985</c:v>
                </c:pt>
                <c:pt idx="117">
                  <c:v>43978</c:v>
                </c:pt>
                <c:pt idx="118">
                  <c:v>43971</c:v>
                </c:pt>
                <c:pt idx="119">
                  <c:v>43964</c:v>
                </c:pt>
                <c:pt idx="120">
                  <c:v>43957</c:v>
                </c:pt>
                <c:pt idx="121">
                  <c:v>43950</c:v>
                </c:pt>
                <c:pt idx="122">
                  <c:v>43943</c:v>
                </c:pt>
                <c:pt idx="123">
                  <c:v>43936</c:v>
                </c:pt>
                <c:pt idx="124">
                  <c:v>43929</c:v>
                </c:pt>
                <c:pt idx="125">
                  <c:v>43922</c:v>
                </c:pt>
                <c:pt idx="126">
                  <c:v>43915</c:v>
                </c:pt>
                <c:pt idx="127">
                  <c:v>43908</c:v>
                </c:pt>
                <c:pt idx="128">
                  <c:v>43901</c:v>
                </c:pt>
                <c:pt idx="129">
                  <c:v>43894</c:v>
                </c:pt>
                <c:pt idx="130">
                  <c:v>43887</c:v>
                </c:pt>
                <c:pt idx="131">
                  <c:v>43880</c:v>
                </c:pt>
                <c:pt idx="132">
                  <c:v>43873</c:v>
                </c:pt>
                <c:pt idx="133">
                  <c:v>43866</c:v>
                </c:pt>
                <c:pt idx="134">
                  <c:v>43859</c:v>
                </c:pt>
                <c:pt idx="135">
                  <c:v>43852</c:v>
                </c:pt>
                <c:pt idx="136">
                  <c:v>43845</c:v>
                </c:pt>
                <c:pt idx="137">
                  <c:v>43838</c:v>
                </c:pt>
                <c:pt idx="138">
                  <c:v>43831</c:v>
                </c:pt>
                <c:pt idx="139">
                  <c:v>43824</c:v>
                </c:pt>
                <c:pt idx="140">
                  <c:v>43817</c:v>
                </c:pt>
                <c:pt idx="141">
                  <c:v>43810</c:v>
                </c:pt>
                <c:pt idx="142">
                  <c:v>43803</c:v>
                </c:pt>
                <c:pt idx="143">
                  <c:v>43796</c:v>
                </c:pt>
                <c:pt idx="144">
                  <c:v>43789</c:v>
                </c:pt>
                <c:pt idx="145">
                  <c:v>43782</c:v>
                </c:pt>
                <c:pt idx="146">
                  <c:v>43775</c:v>
                </c:pt>
                <c:pt idx="147">
                  <c:v>43768</c:v>
                </c:pt>
                <c:pt idx="148">
                  <c:v>43761</c:v>
                </c:pt>
                <c:pt idx="149">
                  <c:v>43754</c:v>
                </c:pt>
                <c:pt idx="150">
                  <c:v>43747</c:v>
                </c:pt>
                <c:pt idx="151">
                  <c:v>43740</c:v>
                </c:pt>
                <c:pt idx="152">
                  <c:v>43733</c:v>
                </c:pt>
                <c:pt idx="153">
                  <c:v>43726</c:v>
                </c:pt>
                <c:pt idx="154">
                  <c:v>43719</c:v>
                </c:pt>
                <c:pt idx="155">
                  <c:v>43712</c:v>
                </c:pt>
                <c:pt idx="156">
                  <c:v>43705</c:v>
                </c:pt>
                <c:pt idx="157">
                  <c:v>43698</c:v>
                </c:pt>
                <c:pt idx="158">
                  <c:v>43691</c:v>
                </c:pt>
                <c:pt idx="159">
                  <c:v>43684</c:v>
                </c:pt>
                <c:pt idx="160">
                  <c:v>43677</c:v>
                </c:pt>
                <c:pt idx="161">
                  <c:v>43670</c:v>
                </c:pt>
                <c:pt idx="162">
                  <c:v>43663</c:v>
                </c:pt>
                <c:pt idx="163">
                  <c:v>43656</c:v>
                </c:pt>
                <c:pt idx="164">
                  <c:v>43649</c:v>
                </c:pt>
                <c:pt idx="165">
                  <c:v>43642</c:v>
                </c:pt>
                <c:pt idx="166">
                  <c:v>43635</c:v>
                </c:pt>
                <c:pt idx="167">
                  <c:v>43628</c:v>
                </c:pt>
                <c:pt idx="168">
                  <c:v>43621</c:v>
                </c:pt>
                <c:pt idx="169">
                  <c:v>43614</c:v>
                </c:pt>
                <c:pt idx="170">
                  <c:v>43607</c:v>
                </c:pt>
                <c:pt idx="171">
                  <c:v>43600</c:v>
                </c:pt>
                <c:pt idx="172">
                  <c:v>43593</c:v>
                </c:pt>
                <c:pt idx="173">
                  <c:v>43586</c:v>
                </c:pt>
                <c:pt idx="174">
                  <c:v>43579</c:v>
                </c:pt>
                <c:pt idx="175">
                  <c:v>43572</c:v>
                </c:pt>
                <c:pt idx="176">
                  <c:v>43565</c:v>
                </c:pt>
                <c:pt idx="177">
                  <c:v>43558</c:v>
                </c:pt>
                <c:pt idx="178">
                  <c:v>43551</c:v>
                </c:pt>
                <c:pt idx="179">
                  <c:v>43544</c:v>
                </c:pt>
                <c:pt idx="180">
                  <c:v>43537</c:v>
                </c:pt>
                <c:pt idx="181">
                  <c:v>43530</c:v>
                </c:pt>
                <c:pt idx="182">
                  <c:v>43523</c:v>
                </c:pt>
                <c:pt idx="183">
                  <c:v>43516</c:v>
                </c:pt>
                <c:pt idx="184">
                  <c:v>43509</c:v>
                </c:pt>
                <c:pt idx="185">
                  <c:v>43502</c:v>
                </c:pt>
                <c:pt idx="186">
                  <c:v>43495</c:v>
                </c:pt>
                <c:pt idx="187">
                  <c:v>43488</c:v>
                </c:pt>
                <c:pt idx="188">
                  <c:v>43481</c:v>
                </c:pt>
                <c:pt idx="189">
                  <c:v>43474</c:v>
                </c:pt>
                <c:pt idx="190">
                  <c:v>43467</c:v>
                </c:pt>
                <c:pt idx="191">
                  <c:v>43460</c:v>
                </c:pt>
                <c:pt idx="192">
                  <c:v>43453</c:v>
                </c:pt>
                <c:pt idx="193">
                  <c:v>43446</c:v>
                </c:pt>
                <c:pt idx="194">
                  <c:v>43439</c:v>
                </c:pt>
                <c:pt idx="195">
                  <c:v>43432</c:v>
                </c:pt>
                <c:pt idx="196">
                  <c:v>43425</c:v>
                </c:pt>
                <c:pt idx="197">
                  <c:v>43418</c:v>
                </c:pt>
                <c:pt idx="198">
                  <c:v>43411</c:v>
                </c:pt>
                <c:pt idx="199">
                  <c:v>43404</c:v>
                </c:pt>
                <c:pt idx="200">
                  <c:v>43397</c:v>
                </c:pt>
                <c:pt idx="201">
                  <c:v>43390</c:v>
                </c:pt>
                <c:pt idx="202">
                  <c:v>43383</c:v>
                </c:pt>
                <c:pt idx="203">
                  <c:v>43376</c:v>
                </c:pt>
                <c:pt idx="204">
                  <c:v>43369</c:v>
                </c:pt>
                <c:pt idx="205">
                  <c:v>43362</c:v>
                </c:pt>
                <c:pt idx="206">
                  <c:v>43355</c:v>
                </c:pt>
                <c:pt idx="207">
                  <c:v>43348</c:v>
                </c:pt>
                <c:pt idx="208">
                  <c:v>43341</c:v>
                </c:pt>
                <c:pt idx="209">
                  <c:v>43334</c:v>
                </c:pt>
                <c:pt idx="210">
                  <c:v>43327</c:v>
                </c:pt>
                <c:pt idx="211">
                  <c:v>43320</c:v>
                </c:pt>
                <c:pt idx="212">
                  <c:v>43313</c:v>
                </c:pt>
                <c:pt idx="213">
                  <c:v>43306</c:v>
                </c:pt>
                <c:pt idx="214">
                  <c:v>43299</c:v>
                </c:pt>
                <c:pt idx="215">
                  <c:v>43292</c:v>
                </c:pt>
                <c:pt idx="216">
                  <c:v>43285</c:v>
                </c:pt>
                <c:pt idx="217">
                  <c:v>43278</c:v>
                </c:pt>
                <c:pt idx="218">
                  <c:v>43271</c:v>
                </c:pt>
                <c:pt idx="219">
                  <c:v>43264</c:v>
                </c:pt>
                <c:pt idx="220">
                  <c:v>43257</c:v>
                </c:pt>
                <c:pt idx="221">
                  <c:v>43250</c:v>
                </c:pt>
                <c:pt idx="222">
                  <c:v>43243</c:v>
                </c:pt>
                <c:pt idx="223">
                  <c:v>43236</c:v>
                </c:pt>
                <c:pt idx="224">
                  <c:v>43229</c:v>
                </c:pt>
                <c:pt idx="225">
                  <c:v>43222</c:v>
                </c:pt>
                <c:pt idx="226">
                  <c:v>43215</c:v>
                </c:pt>
                <c:pt idx="227">
                  <c:v>43208</c:v>
                </c:pt>
                <c:pt idx="228">
                  <c:v>43201</c:v>
                </c:pt>
                <c:pt idx="229">
                  <c:v>43194</c:v>
                </c:pt>
                <c:pt idx="230">
                  <c:v>43187</c:v>
                </c:pt>
                <c:pt idx="231">
                  <c:v>43180</c:v>
                </c:pt>
                <c:pt idx="232">
                  <c:v>43173</c:v>
                </c:pt>
                <c:pt idx="233">
                  <c:v>43166</c:v>
                </c:pt>
                <c:pt idx="234">
                  <c:v>43159</c:v>
                </c:pt>
                <c:pt idx="235">
                  <c:v>43152</c:v>
                </c:pt>
                <c:pt idx="236">
                  <c:v>43145</c:v>
                </c:pt>
                <c:pt idx="237">
                  <c:v>43138</c:v>
                </c:pt>
                <c:pt idx="238">
                  <c:v>43131</c:v>
                </c:pt>
                <c:pt idx="239">
                  <c:v>43124</c:v>
                </c:pt>
                <c:pt idx="240">
                  <c:v>43117</c:v>
                </c:pt>
                <c:pt idx="241">
                  <c:v>43110</c:v>
                </c:pt>
                <c:pt idx="242">
                  <c:v>43103</c:v>
                </c:pt>
                <c:pt idx="243">
                  <c:v>43096</c:v>
                </c:pt>
                <c:pt idx="244">
                  <c:v>43089</c:v>
                </c:pt>
                <c:pt idx="245">
                  <c:v>43082</c:v>
                </c:pt>
                <c:pt idx="246">
                  <c:v>43075</c:v>
                </c:pt>
                <c:pt idx="247">
                  <c:v>43068</c:v>
                </c:pt>
                <c:pt idx="248">
                  <c:v>43061</c:v>
                </c:pt>
                <c:pt idx="249">
                  <c:v>43054</c:v>
                </c:pt>
                <c:pt idx="250">
                  <c:v>43047</c:v>
                </c:pt>
                <c:pt idx="251">
                  <c:v>43040</c:v>
                </c:pt>
                <c:pt idx="252">
                  <c:v>43033</c:v>
                </c:pt>
                <c:pt idx="253">
                  <c:v>43026</c:v>
                </c:pt>
                <c:pt idx="254">
                  <c:v>43019</c:v>
                </c:pt>
                <c:pt idx="255">
                  <c:v>43012</c:v>
                </c:pt>
                <c:pt idx="256">
                  <c:v>43005</c:v>
                </c:pt>
                <c:pt idx="257">
                  <c:v>42998</c:v>
                </c:pt>
                <c:pt idx="258">
                  <c:v>42991</c:v>
                </c:pt>
                <c:pt idx="259">
                  <c:v>42984</c:v>
                </c:pt>
                <c:pt idx="260">
                  <c:v>42977</c:v>
                </c:pt>
                <c:pt idx="261">
                  <c:v>42970</c:v>
                </c:pt>
                <c:pt idx="262">
                  <c:v>42963</c:v>
                </c:pt>
                <c:pt idx="263">
                  <c:v>42956</c:v>
                </c:pt>
                <c:pt idx="264">
                  <c:v>42949</c:v>
                </c:pt>
                <c:pt idx="265">
                  <c:v>42942</c:v>
                </c:pt>
                <c:pt idx="266">
                  <c:v>42935</c:v>
                </c:pt>
                <c:pt idx="267">
                  <c:v>42928</c:v>
                </c:pt>
                <c:pt idx="268">
                  <c:v>42921</c:v>
                </c:pt>
                <c:pt idx="269">
                  <c:v>42914</c:v>
                </c:pt>
                <c:pt idx="270">
                  <c:v>42907</c:v>
                </c:pt>
                <c:pt idx="271">
                  <c:v>42900</c:v>
                </c:pt>
                <c:pt idx="272">
                  <c:v>42893</c:v>
                </c:pt>
                <c:pt idx="273">
                  <c:v>42886</c:v>
                </c:pt>
                <c:pt idx="274">
                  <c:v>42879</c:v>
                </c:pt>
                <c:pt idx="275">
                  <c:v>42872</c:v>
                </c:pt>
                <c:pt idx="276">
                  <c:v>42865</c:v>
                </c:pt>
                <c:pt idx="277">
                  <c:v>42858</c:v>
                </c:pt>
                <c:pt idx="278">
                  <c:v>42851</c:v>
                </c:pt>
                <c:pt idx="279">
                  <c:v>42844</c:v>
                </c:pt>
                <c:pt idx="280">
                  <c:v>42837</c:v>
                </c:pt>
                <c:pt idx="281">
                  <c:v>42830</c:v>
                </c:pt>
                <c:pt idx="282">
                  <c:v>42823</c:v>
                </c:pt>
                <c:pt idx="283">
                  <c:v>42816</c:v>
                </c:pt>
                <c:pt idx="284">
                  <c:v>42809</c:v>
                </c:pt>
                <c:pt idx="285">
                  <c:v>42802</c:v>
                </c:pt>
                <c:pt idx="286">
                  <c:v>42795</c:v>
                </c:pt>
                <c:pt idx="287">
                  <c:v>42788</c:v>
                </c:pt>
                <c:pt idx="288">
                  <c:v>42781</c:v>
                </c:pt>
                <c:pt idx="289">
                  <c:v>42774</c:v>
                </c:pt>
                <c:pt idx="290">
                  <c:v>42767</c:v>
                </c:pt>
                <c:pt idx="291">
                  <c:v>42760</c:v>
                </c:pt>
                <c:pt idx="292">
                  <c:v>42753</c:v>
                </c:pt>
                <c:pt idx="293">
                  <c:v>42746</c:v>
                </c:pt>
                <c:pt idx="294">
                  <c:v>42739</c:v>
                </c:pt>
                <c:pt idx="295">
                  <c:v>42732</c:v>
                </c:pt>
                <c:pt idx="296">
                  <c:v>42725</c:v>
                </c:pt>
                <c:pt idx="297">
                  <c:v>42718</c:v>
                </c:pt>
                <c:pt idx="298">
                  <c:v>42711</c:v>
                </c:pt>
                <c:pt idx="299">
                  <c:v>42704</c:v>
                </c:pt>
                <c:pt idx="300">
                  <c:v>42697</c:v>
                </c:pt>
                <c:pt idx="301">
                  <c:v>42690</c:v>
                </c:pt>
                <c:pt idx="302">
                  <c:v>42683</c:v>
                </c:pt>
                <c:pt idx="303">
                  <c:v>42676</c:v>
                </c:pt>
                <c:pt idx="304">
                  <c:v>42669</c:v>
                </c:pt>
                <c:pt idx="305">
                  <c:v>42662</c:v>
                </c:pt>
                <c:pt idx="306">
                  <c:v>42655</c:v>
                </c:pt>
                <c:pt idx="307">
                  <c:v>42648</c:v>
                </c:pt>
                <c:pt idx="308">
                  <c:v>42641</c:v>
                </c:pt>
                <c:pt idx="309">
                  <c:v>42634</c:v>
                </c:pt>
                <c:pt idx="310">
                  <c:v>42627</c:v>
                </c:pt>
                <c:pt idx="311">
                  <c:v>42620</c:v>
                </c:pt>
                <c:pt idx="312">
                  <c:v>42613</c:v>
                </c:pt>
                <c:pt idx="313">
                  <c:v>42606</c:v>
                </c:pt>
                <c:pt idx="314">
                  <c:v>42599</c:v>
                </c:pt>
                <c:pt idx="315">
                  <c:v>42592</c:v>
                </c:pt>
                <c:pt idx="316">
                  <c:v>42585</c:v>
                </c:pt>
                <c:pt idx="317">
                  <c:v>42578</c:v>
                </c:pt>
                <c:pt idx="318">
                  <c:v>42571</c:v>
                </c:pt>
                <c:pt idx="319">
                  <c:v>42564</c:v>
                </c:pt>
                <c:pt idx="320">
                  <c:v>42557</c:v>
                </c:pt>
                <c:pt idx="321">
                  <c:v>42550</c:v>
                </c:pt>
                <c:pt idx="322">
                  <c:v>42543</c:v>
                </c:pt>
                <c:pt idx="323">
                  <c:v>42536</c:v>
                </c:pt>
                <c:pt idx="324">
                  <c:v>42529</c:v>
                </c:pt>
                <c:pt idx="325">
                  <c:v>42522</c:v>
                </c:pt>
                <c:pt idx="326">
                  <c:v>42515</c:v>
                </c:pt>
                <c:pt idx="327">
                  <c:v>42508</c:v>
                </c:pt>
                <c:pt idx="328">
                  <c:v>42501</c:v>
                </c:pt>
                <c:pt idx="329">
                  <c:v>42494</c:v>
                </c:pt>
                <c:pt idx="330">
                  <c:v>42487</c:v>
                </c:pt>
                <c:pt idx="331">
                  <c:v>42480</c:v>
                </c:pt>
                <c:pt idx="332">
                  <c:v>42473</c:v>
                </c:pt>
                <c:pt idx="333">
                  <c:v>42466</c:v>
                </c:pt>
                <c:pt idx="334">
                  <c:v>42459</c:v>
                </c:pt>
                <c:pt idx="335">
                  <c:v>42452</c:v>
                </c:pt>
                <c:pt idx="336">
                  <c:v>42445</c:v>
                </c:pt>
                <c:pt idx="337">
                  <c:v>42438</c:v>
                </c:pt>
                <c:pt idx="338">
                  <c:v>42431</c:v>
                </c:pt>
                <c:pt idx="339">
                  <c:v>42424</c:v>
                </c:pt>
                <c:pt idx="340">
                  <c:v>42417</c:v>
                </c:pt>
                <c:pt idx="341">
                  <c:v>42410</c:v>
                </c:pt>
                <c:pt idx="342">
                  <c:v>42403</c:v>
                </c:pt>
                <c:pt idx="343">
                  <c:v>42396</c:v>
                </c:pt>
                <c:pt idx="344">
                  <c:v>42389</c:v>
                </c:pt>
                <c:pt idx="345">
                  <c:v>42382</c:v>
                </c:pt>
                <c:pt idx="346">
                  <c:v>42375</c:v>
                </c:pt>
                <c:pt idx="347">
                  <c:v>42368</c:v>
                </c:pt>
                <c:pt idx="348">
                  <c:v>42361</c:v>
                </c:pt>
                <c:pt idx="349">
                  <c:v>42354</c:v>
                </c:pt>
                <c:pt idx="350">
                  <c:v>42347</c:v>
                </c:pt>
                <c:pt idx="351">
                  <c:v>42340</c:v>
                </c:pt>
                <c:pt idx="352">
                  <c:v>42333</c:v>
                </c:pt>
                <c:pt idx="353">
                  <c:v>42326</c:v>
                </c:pt>
                <c:pt idx="354">
                  <c:v>42319</c:v>
                </c:pt>
                <c:pt idx="355">
                  <c:v>42312</c:v>
                </c:pt>
                <c:pt idx="356">
                  <c:v>42305</c:v>
                </c:pt>
                <c:pt idx="357">
                  <c:v>42298</c:v>
                </c:pt>
                <c:pt idx="358">
                  <c:v>42291</c:v>
                </c:pt>
                <c:pt idx="359">
                  <c:v>42284</c:v>
                </c:pt>
                <c:pt idx="360">
                  <c:v>42277</c:v>
                </c:pt>
                <c:pt idx="361">
                  <c:v>42270</c:v>
                </c:pt>
                <c:pt idx="362">
                  <c:v>42263</c:v>
                </c:pt>
                <c:pt idx="363">
                  <c:v>42256</c:v>
                </c:pt>
                <c:pt idx="364">
                  <c:v>42249</c:v>
                </c:pt>
                <c:pt idx="365">
                  <c:v>42242</c:v>
                </c:pt>
                <c:pt idx="366">
                  <c:v>42235</c:v>
                </c:pt>
                <c:pt idx="367">
                  <c:v>42228</c:v>
                </c:pt>
                <c:pt idx="368">
                  <c:v>42221</c:v>
                </c:pt>
                <c:pt idx="369">
                  <c:v>42214</c:v>
                </c:pt>
                <c:pt idx="370">
                  <c:v>42207</c:v>
                </c:pt>
                <c:pt idx="371">
                  <c:v>42200</c:v>
                </c:pt>
                <c:pt idx="372">
                  <c:v>42193</c:v>
                </c:pt>
                <c:pt idx="373">
                  <c:v>42186</c:v>
                </c:pt>
                <c:pt idx="374">
                  <c:v>42179</c:v>
                </c:pt>
                <c:pt idx="375">
                  <c:v>42172</c:v>
                </c:pt>
                <c:pt idx="376">
                  <c:v>42165</c:v>
                </c:pt>
                <c:pt idx="377">
                  <c:v>42158</c:v>
                </c:pt>
                <c:pt idx="378">
                  <c:v>42151</c:v>
                </c:pt>
                <c:pt idx="379">
                  <c:v>42144</c:v>
                </c:pt>
                <c:pt idx="380">
                  <c:v>42137</c:v>
                </c:pt>
                <c:pt idx="381">
                  <c:v>42130</c:v>
                </c:pt>
                <c:pt idx="382">
                  <c:v>42123</c:v>
                </c:pt>
                <c:pt idx="383">
                  <c:v>42116</c:v>
                </c:pt>
                <c:pt idx="384">
                  <c:v>42109</c:v>
                </c:pt>
                <c:pt idx="385">
                  <c:v>42102</c:v>
                </c:pt>
                <c:pt idx="386">
                  <c:v>42095</c:v>
                </c:pt>
                <c:pt idx="387">
                  <c:v>42088</c:v>
                </c:pt>
                <c:pt idx="388">
                  <c:v>42081</c:v>
                </c:pt>
                <c:pt idx="389">
                  <c:v>42074</c:v>
                </c:pt>
                <c:pt idx="390">
                  <c:v>42067</c:v>
                </c:pt>
                <c:pt idx="391">
                  <c:v>42060</c:v>
                </c:pt>
                <c:pt idx="392">
                  <c:v>42053</c:v>
                </c:pt>
                <c:pt idx="393">
                  <c:v>42046</c:v>
                </c:pt>
                <c:pt idx="394">
                  <c:v>42039</c:v>
                </c:pt>
                <c:pt idx="395">
                  <c:v>42032</c:v>
                </c:pt>
                <c:pt idx="396">
                  <c:v>42025</c:v>
                </c:pt>
                <c:pt idx="397">
                  <c:v>42018</c:v>
                </c:pt>
                <c:pt idx="398">
                  <c:v>42011</c:v>
                </c:pt>
                <c:pt idx="399">
                  <c:v>42004</c:v>
                </c:pt>
                <c:pt idx="400">
                  <c:v>41997</c:v>
                </c:pt>
                <c:pt idx="401">
                  <c:v>41990</c:v>
                </c:pt>
                <c:pt idx="402">
                  <c:v>41983</c:v>
                </c:pt>
                <c:pt idx="403">
                  <c:v>41976</c:v>
                </c:pt>
                <c:pt idx="404">
                  <c:v>41969</c:v>
                </c:pt>
                <c:pt idx="405">
                  <c:v>41962</c:v>
                </c:pt>
                <c:pt idx="406">
                  <c:v>41955</c:v>
                </c:pt>
                <c:pt idx="407">
                  <c:v>41948</c:v>
                </c:pt>
                <c:pt idx="408">
                  <c:v>41941</c:v>
                </c:pt>
                <c:pt idx="409">
                  <c:v>41934</c:v>
                </c:pt>
                <c:pt idx="410">
                  <c:v>41927</c:v>
                </c:pt>
                <c:pt idx="411">
                  <c:v>41920</c:v>
                </c:pt>
                <c:pt idx="412">
                  <c:v>41913</c:v>
                </c:pt>
                <c:pt idx="413">
                  <c:v>41906</c:v>
                </c:pt>
                <c:pt idx="414">
                  <c:v>41899</c:v>
                </c:pt>
                <c:pt idx="415">
                  <c:v>41892</c:v>
                </c:pt>
                <c:pt idx="416">
                  <c:v>41885</c:v>
                </c:pt>
                <c:pt idx="417">
                  <c:v>41878</c:v>
                </c:pt>
                <c:pt idx="418">
                  <c:v>41871</c:v>
                </c:pt>
                <c:pt idx="419">
                  <c:v>41864</c:v>
                </c:pt>
                <c:pt idx="420">
                  <c:v>41857</c:v>
                </c:pt>
                <c:pt idx="421">
                  <c:v>41850</c:v>
                </c:pt>
                <c:pt idx="422">
                  <c:v>41843</c:v>
                </c:pt>
                <c:pt idx="423">
                  <c:v>41836</c:v>
                </c:pt>
                <c:pt idx="424">
                  <c:v>41829</c:v>
                </c:pt>
                <c:pt idx="425">
                  <c:v>41822</c:v>
                </c:pt>
                <c:pt idx="426">
                  <c:v>41815</c:v>
                </c:pt>
                <c:pt idx="427">
                  <c:v>41808</c:v>
                </c:pt>
                <c:pt idx="428">
                  <c:v>41801</c:v>
                </c:pt>
                <c:pt idx="429">
                  <c:v>41794</c:v>
                </c:pt>
                <c:pt idx="430">
                  <c:v>41787</c:v>
                </c:pt>
                <c:pt idx="431">
                  <c:v>41780</c:v>
                </c:pt>
                <c:pt idx="432">
                  <c:v>41773</c:v>
                </c:pt>
                <c:pt idx="433">
                  <c:v>41766</c:v>
                </c:pt>
                <c:pt idx="434">
                  <c:v>41759</c:v>
                </c:pt>
                <c:pt idx="435">
                  <c:v>41752</c:v>
                </c:pt>
                <c:pt idx="436">
                  <c:v>41745</c:v>
                </c:pt>
                <c:pt idx="437">
                  <c:v>41738</c:v>
                </c:pt>
                <c:pt idx="438">
                  <c:v>41731</c:v>
                </c:pt>
                <c:pt idx="439">
                  <c:v>41724</c:v>
                </c:pt>
                <c:pt idx="440">
                  <c:v>41717</c:v>
                </c:pt>
                <c:pt idx="441">
                  <c:v>41710</c:v>
                </c:pt>
                <c:pt idx="442">
                  <c:v>41703</c:v>
                </c:pt>
                <c:pt idx="443">
                  <c:v>41696</c:v>
                </c:pt>
                <c:pt idx="444">
                  <c:v>41689</c:v>
                </c:pt>
                <c:pt idx="445">
                  <c:v>41682</c:v>
                </c:pt>
                <c:pt idx="446">
                  <c:v>41675</c:v>
                </c:pt>
                <c:pt idx="447">
                  <c:v>41668</c:v>
                </c:pt>
                <c:pt idx="448">
                  <c:v>41661</c:v>
                </c:pt>
                <c:pt idx="449">
                  <c:v>41654</c:v>
                </c:pt>
                <c:pt idx="450">
                  <c:v>41647</c:v>
                </c:pt>
                <c:pt idx="451">
                  <c:v>41640</c:v>
                </c:pt>
                <c:pt idx="452">
                  <c:v>41633</c:v>
                </c:pt>
                <c:pt idx="453">
                  <c:v>41626</c:v>
                </c:pt>
                <c:pt idx="454">
                  <c:v>41619</c:v>
                </c:pt>
                <c:pt idx="455">
                  <c:v>41612</c:v>
                </c:pt>
                <c:pt idx="456">
                  <c:v>41605</c:v>
                </c:pt>
                <c:pt idx="457">
                  <c:v>41598</c:v>
                </c:pt>
                <c:pt idx="458">
                  <c:v>41591</c:v>
                </c:pt>
                <c:pt idx="459">
                  <c:v>41584</c:v>
                </c:pt>
                <c:pt idx="460">
                  <c:v>41577</c:v>
                </c:pt>
                <c:pt idx="461">
                  <c:v>41570</c:v>
                </c:pt>
                <c:pt idx="462">
                  <c:v>41563</c:v>
                </c:pt>
                <c:pt idx="463">
                  <c:v>41556</c:v>
                </c:pt>
                <c:pt idx="464">
                  <c:v>41549</c:v>
                </c:pt>
                <c:pt idx="465">
                  <c:v>41542</c:v>
                </c:pt>
                <c:pt idx="466">
                  <c:v>41535</c:v>
                </c:pt>
                <c:pt idx="467">
                  <c:v>41528</c:v>
                </c:pt>
                <c:pt idx="468">
                  <c:v>41521</c:v>
                </c:pt>
                <c:pt idx="469">
                  <c:v>41514</c:v>
                </c:pt>
                <c:pt idx="470">
                  <c:v>41507</c:v>
                </c:pt>
                <c:pt idx="471">
                  <c:v>41500</c:v>
                </c:pt>
                <c:pt idx="472">
                  <c:v>41493</c:v>
                </c:pt>
                <c:pt idx="473">
                  <c:v>41486</c:v>
                </c:pt>
                <c:pt idx="474">
                  <c:v>41479</c:v>
                </c:pt>
                <c:pt idx="475">
                  <c:v>41472</c:v>
                </c:pt>
                <c:pt idx="476">
                  <c:v>41465</c:v>
                </c:pt>
                <c:pt idx="477">
                  <c:v>41458</c:v>
                </c:pt>
                <c:pt idx="478">
                  <c:v>41451</c:v>
                </c:pt>
                <c:pt idx="479">
                  <c:v>41444</c:v>
                </c:pt>
                <c:pt idx="480">
                  <c:v>41437</c:v>
                </c:pt>
                <c:pt idx="481">
                  <c:v>41430</c:v>
                </c:pt>
                <c:pt idx="482">
                  <c:v>41423</c:v>
                </c:pt>
                <c:pt idx="483">
                  <c:v>41416</c:v>
                </c:pt>
                <c:pt idx="484">
                  <c:v>41409</c:v>
                </c:pt>
                <c:pt idx="485">
                  <c:v>41402</c:v>
                </c:pt>
                <c:pt idx="486">
                  <c:v>41395</c:v>
                </c:pt>
                <c:pt idx="487">
                  <c:v>41388</c:v>
                </c:pt>
                <c:pt idx="488">
                  <c:v>41381</c:v>
                </c:pt>
                <c:pt idx="489">
                  <c:v>41374</c:v>
                </c:pt>
                <c:pt idx="490">
                  <c:v>41367</c:v>
                </c:pt>
                <c:pt idx="491">
                  <c:v>41360</c:v>
                </c:pt>
                <c:pt idx="492">
                  <c:v>41353</c:v>
                </c:pt>
                <c:pt idx="493">
                  <c:v>41346</c:v>
                </c:pt>
                <c:pt idx="494">
                  <c:v>41339</c:v>
                </c:pt>
                <c:pt idx="495">
                  <c:v>41332</c:v>
                </c:pt>
                <c:pt idx="496">
                  <c:v>41325</c:v>
                </c:pt>
                <c:pt idx="497">
                  <c:v>41318</c:v>
                </c:pt>
                <c:pt idx="498">
                  <c:v>41311</c:v>
                </c:pt>
                <c:pt idx="499">
                  <c:v>41304</c:v>
                </c:pt>
                <c:pt idx="500">
                  <c:v>41297</c:v>
                </c:pt>
                <c:pt idx="501">
                  <c:v>41290</c:v>
                </c:pt>
                <c:pt idx="502">
                  <c:v>41283</c:v>
                </c:pt>
                <c:pt idx="503">
                  <c:v>41276</c:v>
                </c:pt>
                <c:pt idx="504">
                  <c:v>41269</c:v>
                </c:pt>
                <c:pt idx="505">
                  <c:v>41262</c:v>
                </c:pt>
                <c:pt idx="506">
                  <c:v>41255</c:v>
                </c:pt>
                <c:pt idx="507">
                  <c:v>41248</c:v>
                </c:pt>
                <c:pt idx="508">
                  <c:v>41241</c:v>
                </c:pt>
                <c:pt idx="509">
                  <c:v>41234</c:v>
                </c:pt>
                <c:pt idx="510">
                  <c:v>41227</c:v>
                </c:pt>
                <c:pt idx="511">
                  <c:v>41220</c:v>
                </c:pt>
                <c:pt idx="512">
                  <c:v>41213</c:v>
                </c:pt>
                <c:pt idx="513">
                  <c:v>41206</c:v>
                </c:pt>
                <c:pt idx="514">
                  <c:v>41199</c:v>
                </c:pt>
                <c:pt idx="515">
                  <c:v>41192</c:v>
                </c:pt>
                <c:pt idx="516">
                  <c:v>41185</c:v>
                </c:pt>
                <c:pt idx="517">
                  <c:v>41178</c:v>
                </c:pt>
                <c:pt idx="518">
                  <c:v>41171</c:v>
                </c:pt>
                <c:pt idx="519">
                  <c:v>41164</c:v>
                </c:pt>
                <c:pt idx="520">
                  <c:v>41157</c:v>
                </c:pt>
                <c:pt idx="521">
                  <c:v>41150</c:v>
                </c:pt>
                <c:pt idx="522">
                  <c:v>41143</c:v>
                </c:pt>
                <c:pt idx="523">
                  <c:v>41136</c:v>
                </c:pt>
                <c:pt idx="524">
                  <c:v>41129</c:v>
                </c:pt>
                <c:pt idx="525">
                  <c:v>41122</c:v>
                </c:pt>
                <c:pt idx="526">
                  <c:v>41115</c:v>
                </c:pt>
                <c:pt idx="527">
                  <c:v>41108</c:v>
                </c:pt>
                <c:pt idx="528">
                  <c:v>41101</c:v>
                </c:pt>
                <c:pt idx="529">
                  <c:v>41094</c:v>
                </c:pt>
                <c:pt idx="530">
                  <c:v>41087</c:v>
                </c:pt>
                <c:pt idx="531">
                  <c:v>41080</c:v>
                </c:pt>
                <c:pt idx="532">
                  <c:v>41073</c:v>
                </c:pt>
                <c:pt idx="533">
                  <c:v>41066</c:v>
                </c:pt>
                <c:pt idx="534">
                  <c:v>41059</c:v>
                </c:pt>
                <c:pt idx="535">
                  <c:v>41052</c:v>
                </c:pt>
                <c:pt idx="536">
                  <c:v>41045</c:v>
                </c:pt>
                <c:pt idx="537">
                  <c:v>41038</c:v>
                </c:pt>
                <c:pt idx="538">
                  <c:v>41031</c:v>
                </c:pt>
                <c:pt idx="539">
                  <c:v>41024</c:v>
                </c:pt>
                <c:pt idx="540">
                  <c:v>41017</c:v>
                </c:pt>
                <c:pt idx="541">
                  <c:v>41010</c:v>
                </c:pt>
                <c:pt idx="542">
                  <c:v>41003</c:v>
                </c:pt>
                <c:pt idx="543">
                  <c:v>40996</c:v>
                </c:pt>
                <c:pt idx="544">
                  <c:v>40989</c:v>
                </c:pt>
                <c:pt idx="545">
                  <c:v>40982</c:v>
                </c:pt>
                <c:pt idx="546">
                  <c:v>40975</c:v>
                </c:pt>
                <c:pt idx="547">
                  <c:v>40968</c:v>
                </c:pt>
                <c:pt idx="548">
                  <c:v>40961</c:v>
                </c:pt>
                <c:pt idx="549">
                  <c:v>40954</c:v>
                </c:pt>
                <c:pt idx="550">
                  <c:v>40947</c:v>
                </c:pt>
                <c:pt idx="551">
                  <c:v>40940</c:v>
                </c:pt>
                <c:pt idx="552">
                  <c:v>40933</c:v>
                </c:pt>
                <c:pt idx="553">
                  <c:v>40926</c:v>
                </c:pt>
                <c:pt idx="554">
                  <c:v>40919</c:v>
                </c:pt>
                <c:pt idx="555">
                  <c:v>40912</c:v>
                </c:pt>
                <c:pt idx="556">
                  <c:v>40905</c:v>
                </c:pt>
                <c:pt idx="557">
                  <c:v>40898</c:v>
                </c:pt>
                <c:pt idx="558">
                  <c:v>40891</c:v>
                </c:pt>
                <c:pt idx="559">
                  <c:v>40884</c:v>
                </c:pt>
                <c:pt idx="560">
                  <c:v>40877</c:v>
                </c:pt>
                <c:pt idx="561">
                  <c:v>40870</c:v>
                </c:pt>
                <c:pt idx="562">
                  <c:v>40863</c:v>
                </c:pt>
                <c:pt idx="563">
                  <c:v>40856</c:v>
                </c:pt>
                <c:pt idx="564">
                  <c:v>40849</c:v>
                </c:pt>
                <c:pt idx="565">
                  <c:v>40842</c:v>
                </c:pt>
                <c:pt idx="566">
                  <c:v>40835</c:v>
                </c:pt>
                <c:pt idx="567">
                  <c:v>40828</c:v>
                </c:pt>
                <c:pt idx="568">
                  <c:v>40821</c:v>
                </c:pt>
                <c:pt idx="569">
                  <c:v>40814</c:v>
                </c:pt>
                <c:pt idx="570">
                  <c:v>40807</c:v>
                </c:pt>
                <c:pt idx="571">
                  <c:v>40800</c:v>
                </c:pt>
                <c:pt idx="572">
                  <c:v>40793</c:v>
                </c:pt>
                <c:pt idx="573">
                  <c:v>40786</c:v>
                </c:pt>
                <c:pt idx="574">
                  <c:v>40779</c:v>
                </c:pt>
                <c:pt idx="575">
                  <c:v>40772</c:v>
                </c:pt>
                <c:pt idx="576">
                  <c:v>40765</c:v>
                </c:pt>
                <c:pt idx="577">
                  <c:v>40758</c:v>
                </c:pt>
                <c:pt idx="578">
                  <c:v>40751</c:v>
                </c:pt>
                <c:pt idx="579">
                  <c:v>40744</c:v>
                </c:pt>
                <c:pt idx="580">
                  <c:v>40737</c:v>
                </c:pt>
                <c:pt idx="581">
                  <c:v>40730</c:v>
                </c:pt>
                <c:pt idx="582">
                  <c:v>40723</c:v>
                </c:pt>
                <c:pt idx="583">
                  <c:v>40716</c:v>
                </c:pt>
                <c:pt idx="584">
                  <c:v>40709</c:v>
                </c:pt>
                <c:pt idx="585">
                  <c:v>40702</c:v>
                </c:pt>
                <c:pt idx="586">
                  <c:v>40695</c:v>
                </c:pt>
                <c:pt idx="587">
                  <c:v>40688</c:v>
                </c:pt>
                <c:pt idx="588">
                  <c:v>40681</c:v>
                </c:pt>
                <c:pt idx="589">
                  <c:v>40674</c:v>
                </c:pt>
                <c:pt idx="590">
                  <c:v>40667</c:v>
                </c:pt>
                <c:pt idx="591">
                  <c:v>40660</c:v>
                </c:pt>
                <c:pt idx="592">
                  <c:v>40653</c:v>
                </c:pt>
                <c:pt idx="593">
                  <c:v>40646</c:v>
                </c:pt>
                <c:pt idx="594">
                  <c:v>40639</c:v>
                </c:pt>
                <c:pt idx="595">
                  <c:v>40632</c:v>
                </c:pt>
                <c:pt idx="596">
                  <c:v>40625</c:v>
                </c:pt>
                <c:pt idx="597">
                  <c:v>40618</c:v>
                </c:pt>
                <c:pt idx="598">
                  <c:v>40611</c:v>
                </c:pt>
                <c:pt idx="599">
                  <c:v>40604</c:v>
                </c:pt>
                <c:pt idx="600">
                  <c:v>40597</c:v>
                </c:pt>
                <c:pt idx="601">
                  <c:v>40590</c:v>
                </c:pt>
                <c:pt idx="602">
                  <c:v>40583</c:v>
                </c:pt>
                <c:pt idx="603">
                  <c:v>40576</c:v>
                </c:pt>
                <c:pt idx="604">
                  <c:v>40569</c:v>
                </c:pt>
                <c:pt idx="605">
                  <c:v>40562</c:v>
                </c:pt>
                <c:pt idx="606">
                  <c:v>40555</c:v>
                </c:pt>
                <c:pt idx="607">
                  <c:v>40548</c:v>
                </c:pt>
                <c:pt idx="608">
                  <c:v>40541</c:v>
                </c:pt>
                <c:pt idx="609">
                  <c:v>40534</c:v>
                </c:pt>
                <c:pt idx="610">
                  <c:v>40527</c:v>
                </c:pt>
                <c:pt idx="611">
                  <c:v>40520</c:v>
                </c:pt>
                <c:pt idx="612">
                  <c:v>40513</c:v>
                </c:pt>
                <c:pt idx="613">
                  <c:v>40506</c:v>
                </c:pt>
                <c:pt idx="614">
                  <c:v>40499</c:v>
                </c:pt>
                <c:pt idx="615">
                  <c:v>40492</c:v>
                </c:pt>
                <c:pt idx="616">
                  <c:v>40485</c:v>
                </c:pt>
                <c:pt idx="617">
                  <c:v>40478</c:v>
                </c:pt>
                <c:pt idx="618">
                  <c:v>40471</c:v>
                </c:pt>
                <c:pt idx="619">
                  <c:v>40464</c:v>
                </c:pt>
                <c:pt idx="620">
                  <c:v>40457</c:v>
                </c:pt>
                <c:pt idx="621">
                  <c:v>40450</c:v>
                </c:pt>
                <c:pt idx="622">
                  <c:v>40443</c:v>
                </c:pt>
                <c:pt idx="623">
                  <c:v>40436</c:v>
                </c:pt>
                <c:pt idx="624">
                  <c:v>40429</c:v>
                </c:pt>
                <c:pt idx="625">
                  <c:v>40422</c:v>
                </c:pt>
                <c:pt idx="626">
                  <c:v>40415</c:v>
                </c:pt>
                <c:pt idx="627">
                  <c:v>40408</c:v>
                </c:pt>
                <c:pt idx="628">
                  <c:v>40401</c:v>
                </c:pt>
                <c:pt idx="629">
                  <c:v>40394</c:v>
                </c:pt>
                <c:pt idx="630">
                  <c:v>40387</c:v>
                </c:pt>
                <c:pt idx="631">
                  <c:v>40380</c:v>
                </c:pt>
                <c:pt idx="632">
                  <c:v>40373</c:v>
                </c:pt>
                <c:pt idx="633">
                  <c:v>40366</c:v>
                </c:pt>
                <c:pt idx="634">
                  <c:v>40359</c:v>
                </c:pt>
                <c:pt idx="635">
                  <c:v>40352</c:v>
                </c:pt>
                <c:pt idx="636">
                  <c:v>40345</c:v>
                </c:pt>
                <c:pt idx="637">
                  <c:v>40338</c:v>
                </c:pt>
                <c:pt idx="638">
                  <c:v>40331</c:v>
                </c:pt>
                <c:pt idx="639">
                  <c:v>40324</c:v>
                </c:pt>
                <c:pt idx="640">
                  <c:v>40317</c:v>
                </c:pt>
                <c:pt idx="641">
                  <c:v>40310</c:v>
                </c:pt>
                <c:pt idx="642">
                  <c:v>40303</c:v>
                </c:pt>
                <c:pt idx="643">
                  <c:v>40296</c:v>
                </c:pt>
                <c:pt idx="644">
                  <c:v>40289</c:v>
                </c:pt>
                <c:pt idx="645">
                  <c:v>40282</c:v>
                </c:pt>
                <c:pt idx="646">
                  <c:v>40275</c:v>
                </c:pt>
                <c:pt idx="647">
                  <c:v>40268</c:v>
                </c:pt>
                <c:pt idx="648">
                  <c:v>40261</c:v>
                </c:pt>
                <c:pt idx="649">
                  <c:v>40254</c:v>
                </c:pt>
                <c:pt idx="650">
                  <c:v>40247</c:v>
                </c:pt>
                <c:pt idx="651">
                  <c:v>40240</c:v>
                </c:pt>
                <c:pt idx="652">
                  <c:v>40233</c:v>
                </c:pt>
                <c:pt idx="653">
                  <c:v>40226</c:v>
                </c:pt>
                <c:pt idx="654">
                  <c:v>40219</c:v>
                </c:pt>
                <c:pt idx="655">
                  <c:v>40212</c:v>
                </c:pt>
                <c:pt idx="656">
                  <c:v>40205</c:v>
                </c:pt>
                <c:pt idx="657">
                  <c:v>40198</c:v>
                </c:pt>
                <c:pt idx="658">
                  <c:v>40191</c:v>
                </c:pt>
                <c:pt idx="659">
                  <c:v>40184</c:v>
                </c:pt>
                <c:pt idx="660">
                  <c:v>40177</c:v>
                </c:pt>
                <c:pt idx="661">
                  <c:v>40170</c:v>
                </c:pt>
                <c:pt idx="662">
                  <c:v>40163</c:v>
                </c:pt>
                <c:pt idx="663">
                  <c:v>40156</c:v>
                </c:pt>
                <c:pt idx="664">
                  <c:v>40149</c:v>
                </c:pt>
                <c:pt idx="665">
                  <c:v>40142</c:v>
                </c:pt>
                <c:pt idx="666">
                  <c:v>40135</c:v>
                </c:pt>
                <c:pt idx="667">
                  <c:v>40128</c:v>
                </c:pt>
                <c:pt idx="668">
                  <c:v>40121</c:v>
                </c:pt>
                <c:pt idx="669">
                  <c:v>40114</c:v>
                </c:pt>
                <c:pt idx="670">
                  <c:v>40107</c:v>
                </c:pt>
                <c:pt idx="671">
                  <c:v>40100</c:v>
                </c:pt>
                <c:pt idx="672">
                  <c:v>40093</c:v>
                </c:pt>
                <c:pt idx="673">
                  <c:v>40086</c:v>
                </c:pt>
                <c:pt idx="674">
                  <c:v>40079</c:v>
                </c:pt>
                <c:pt idx="675">
                  <c:v>40072</c:v>
                </c:pt>
                <c:pt idx="676">
                  <c:v>40065</c:v>
                </c:pt>
                <c:pt idx="677">
                  <c:v>40058</c:v>
                </c:pt>
                <c:pt idx="678">
                  <c:v>40051</c:v>
                </c:pt>
                <c:pt idx="679">
                  <c:v>40044</c:v>
                </c:pt>
                <c:pt idx="680">
                  <c:v>40037</c:v>
                </c:pt>
                <c:pt idx="681">
                  <c:v>40030</c:v>
                </c:pt>
                <c:pt idx="682">
                  <c:v>40023</c:v>
                </c:pt>
                <c:pt idx="683">
                  <c:v>40016</c:v>
                </c:pt>
                <c:pt idx="684">
                  <c:v>40009</c:v>
                </c:pt>
                <c:pt idx="685">
                  <c:v>40002</c:v>
                </c:pt>
                <c:pt idx="686">
                  <c:v>39995</c:v>
                </c:pt>
                <c:pt idx="687">
                  <c:v>39988</c:v>
                </c:pt>
                <c:pt idx="688">
                  <c:v>39981</c:v>
                </c:pt>
                <c:pt idx="689">
                  <c:v>39974</c:v>
                </c:pt>
                <c:pt idx="690">
                  <c:v>39967</c:v>
                </c:pt>
                <c:pt idx="691">
                  <c:v>39960</c:v>
                </c:pt>
                <c:pt idx="692">
                  <c:v>39953</c:v>
                </c:pt>
                <c:pt idx="693">
                  <c:v>39946</c:v>
                </c:pt>
                <c:pt idx="694">
                  <c:v>39939</c:v>
                </c:pt>
                <c:pt idx="695">
                  <c:v>39932</c:v>
                </c:pt>
                <c:pt idx="696">
                  <c:v>39925</c:v>
                </c:pt>
                <c:pt idx="697">
                  <c:v>39918</c:v>
                </c:pt>
                <c:pt idx="698">
                  <c:v>39911</c:v>
                </c:pt>
                <c:pt idx="699">
                  <c:v>39904</c:v>
                </c:pt>
                <c:pt idx="700">
                  <c:v>39897</c:v>
                </c:pt>
                <c:pt idx="701">
                  <c:v>39890</c:v>
                </c:pt>
                <c:pt idx="702">
                  <c:v>39883</c:v>
                </c:pt>
                <c:pt idx="703">
                  <c:v>39876</c:v>
                </c:pt>
                <c:pt idx="704">
                  <c:v>39869</c:v>
                </c:pt>
                <c:pt idx="705">
                  <c:v>39862</c:v>
                </c:pt>
                <c:pt idx="706">
                  <c:v>39855</c:v>
                </c:pt>
                <c:pt idx="707">
                  <c:v>39848</c:v>
                </c:pt>
                <c:pt idx="708">
                  <c:v>39841</c:v>
                </c:pt>
                <c:pt idx="709">
                  <c:v>39834</c:v>
                </c:pt>
                <c:pt idx="710">
                  <c:v>39827</c:v>
                </c:pt>
                <c:pt idx="711">
                  <c:v>39820</c:v>
                </c:pt>
                <c:pt idx="712">
                  <c:v>39813</c:v>
                </c:pt>
                <c:pt idx="713">
                  <c:v>39806</c:v>
                </c:pt>
                <c:pt idx="714">
                  <c:v>39799</c:v>
                </c:pt>
                <c:pt idx="715">
                  <c:v>39792</c:v>
                </c:pt>
                <c:pt idx="716">
                  <c:v>39785</c:v>
                </c:pt>
                <c:pt idx="717">
                  <c:v>39778</c:v>
                </c:pt>
                <c:pt idx="718">
                  <c:v>39771</c:v>
                </c:pt>
                <c:pt idx="719">
                  <c:v>39764</c:v>
                </c:pt>
                <c:pt idx="720">
                  <c:v>39757</c:v>
                </c:pt>
                <c:pt idx="721">
                  <c:v>39750</c:v>
                </c:pt>
                <c:pt idx="722">
                  <c:v>39743</c:v>
                </c:pt>
                <c:pt idx="723">
                  <c:v>39736</c:v>
                </c:pt>
                <c:pt idx="724">
                  <c:v>39729</c:v>
                </c:pt>
                <c:pt idx="725">
                  <c:v>39722</c:v>
                </c:pt>
                <c:pt idx="726">
                  <c:v>39715</c:v>
                </c:pt>
                <c:pt idx="727">
                  <c:v>39708</c:v>
                </c:pt>
                <c:pt idx="728">
                  <c:v>39701</c:v>
                </c:pt>
                <c:pt idx="729">
                  <c:v>39694</c:v>
                </c:pt>
                <c:pt idx="730">
                  <c:v>39687</c:v>
                </c:pt>
                <c:pt idx="731">
                  <c:v>39680</c:v>
                </c:pt>
                <c:pt idx="732">
                  <c:v>39673</c:v>
                </c:pt>
                <c:pt idx="733">
                  <c:v>39666</c:v>
                </c:pt>
                <c:pt idx="734">
                  <c:v>39659</c:v>
                </c:pt>
                <c:pt idx="735">
                  <c:v>39652</c:v>
                </c:pt>
                <c:pt idx="736">
                  <c:v>39645</c:v>
                </c:pt>
                <c:pt idx="737">
                  <c:v>39638</c:v>
                </c:pt>
                <c:pt idx="738">
                  <c:v>39631</c:v>
                </c:pt>
                <c:pt idx="739">
                  <c:v>39624</c:v>
                </c:pt>
                <c:pt idx="740">
                  <c:v>39617</c:v>
                </c:pt>
                <c:pt idx="741">
                  <c:v>39610</c:v>
                </c:pt>
                <c:pt idx="742">
                  <c:v>39603</c:v>
                </c:pt>
                <c:pt idx="743">
                  <c:v>39596</c:v>
                </c:pt>
                <c:pt idx="744">
                  <c:v>39589</c:v>
                </c:pt>
                <c:pt idx="745">
                  <c:v>39582</c:v>
                </c:pt>
                <c:pt idx="746">
                  <c:v>39575</c:v>
                </c:pt>
                <c:pt idx="747">
                  <c:v>39568</c:v>
                </c:pt>
                <c:pt idx="748">
                  <c:v>39561</c:v>
                </c:pt>
                <c:pt idx="749">
                  <c:v>39554</c:v>
                </c:pt>
                <c:pt idx="750">
                  <c:v>39547</c:v>
                </c:pt>
                <c:pt idx="751">
                  <c:v>39540</c:v>
                </c:pt>
                <c:pt idx="752">
                  <c:v>39533</c:v>
                </c:pt>
                <c:pt idx="753">
                  <c:v>39526</c:v>
                </c:pt>
                <c:pt idx="754">
                  <c:v>39519</c:v>
                </c:pt>
                <c:pt idx="755">
                  <c:v>39512</c:v>
                </c:pt>
                <c:pt idx="756">
                  <c:v>39505</c:v>
                </c:pt>
                <c:pt idx="757">
                  <c:v>39498</c:v>
                </c:pt>
                <c:pt idx="758">
                  <c:v>39491</c:v>
                </c:pt>
                <c:pt idx="759">
                  <c:v>39484</c:v>
                </c:pt>
                <c:pt idx="760">
                  <c:v>39477</c:v>
                </c:pt>
                <c:pt idx="761">
                  <c:v>39470</c:v>
                </c:pt>
                <c:pt idx="762">
                  <c:v>39463</c:v>
                </c:pt>
                <c:pt idx="763">
                  <c:v>39456</c:v>
                </c:pt>
                <c:pt idx="764">
                  <c:v>39449</c:v>
                </c:pt>
                <c:pt idx="765">
                  <c:v>39442</c:v>
                </c:pt>
                <c:pt idx="766">
                  <c:v>39435</c:v>
                </c:pt>
                <c:pt idx="767">
                  <c:v>39428</c:v>
                </c:pt>
                <c:pt idx="768">
                  <c:v>39421</c:v>
                </c:pt>
                <c:pt idx="769">
                  <c:v>39414</c:v>
                </c:pt>
                <c:pt idx="770">
                  <c:v>39407</c:v>
                </c:pt>
                <c:pt idx="771">
                  <c:v>39400</c:v>
                </c:pt>
                <c:pt idx="772">
                  <c:v>39393</c:v>
                </c:pt>
                <c:pt idx="773">
                  <c:v>39386</c:v>
                </c:pt>
                <c:pt idx="774">
                  <c:v>39379</c:v>
                </c:pt>
                <c:pt idx="775">
                  <c:v>39372</c:v>
                </c:pt>
                <c:pt idx="776">
                  <c:v>39365</c:v>
                </c:pt>
                <c:pt idx="777">
                  <c:v>39358</c:v>
                </c:pt>
                <c:pt idx="778">
                  <c:v>39351</c:v>
                </c:pt>
                <c:pt idx="779">
                  <c:v>39344</c:v>
                </c:pt>
                <c:pt idx="780">
                  <c:v>39337</c:v>
                </c:pt>
                <c:pt idx="781">
                  <c:v>39330</c:v>
                </c:pt>
                <c:pt idx="782">
                  <c:v>39323</c:v>
                </c:pt>
                <c:pt idx="783">
                  <c:v>39316</c:v>
                </c:pt>
                <c:pt idx="784">
                  <c:v>39309</c:v>
                </c:pt>
                <c:pt idx="785">
                  <c:v>39302</c:v>
                </c:pt>
                <c:pt idx="786">
                  <c:v>39295</c:v>
                </c:pt>
                <c:pt idx="787">
                  <c:v>39288</c:v>
                </c:pt>
                <c:pt idx="788">
                  <c:v>39281</c:v>
                </c:pt>
                <c:pt idx="789">
                  <c:v>39274</c:v>
                </c:pt>
                <c:pt idx="790">
                  <c:v>39267</c:v>
                </c:pt>
                <c:pt idx="791">
                  <c:v>39260</c:v>
                </c:pt>
                <c:pt idx="792">
                  <c:v>39253</c:v>
                </c:pt>
                <c:pt idx="793">
                  <c:v>39246</c:v>
                </c:pt>
                <c:pt idx="794">
                  <c:v>39239</c:v>
                </c:pt>
                <c:pt idx="795">
                  <c:v>39232</c:v>
                </c:pt>
                <c:pt idx="796">
                  <c:v>39225</c:v>
                </c:pt>
                <c:pt idx="797">
                  <c:v>39218</c:v>
                </c:pt>
                <c:pt idx="798">
                  <c:v>39211</c:v>
                </c:pt>
                <c:pt idx="799">
                  <c:v>39204</c:v>
                </c:pt>
                <c:pt idx="800">
                  <c:v>39197</c:v>
                </c:pt>
                <c:pt idx="801">
                  <c:v>39190</c:v>
                </c:pt>
                <c:pt idx="802">
                  <c:v>39183</c:v>
                </c:pt>
                <c:pt idx="803">
                  <c:v>39176</c:v>
                </c:pt>
                <c:pt idx="804">
                  <c:v>39169</c:v>
                </c:pt>
                <c:pt idx="805">
                  <c:v>39162</c:v>
                </c:pt>
                <c:pt idx="806">
                  <c:v>39155</c:v>
                </c:pt>
                <c:pt idx="807">
                  <c:v>39148</c:v>
                </c:pt>
                <c:pt idx="808">
                  <c:v>39141</c:v>
                </c:pt>
                <c:pt idx="809">
                  <c:v>39134</c:v>
                </c:pt>
                <c:pt idx="810">
                  <c:v>39127</c:v>
                </c:pt>
                <c:pt idx="811">
                  <c:v>39120</c:v>
                </c:pt>
                <c:pt idx="812">
                  <c:v>39113</c:v>
                </c:pt>
                <c:pt idx="813">
                  <c:v>39106</c:v>
                </c:pt>
                <c:pt idx="814">
                  <c:v>39099</c:v>
                </c:pt>
                <c:pt idx="815">
                  <c:v>39092</c:v>
                </c:pt>
                <c:pt idx="816">
                  <c:v>39085</c:v>
                </c:pt>
                <c:pt idx="817">
                  <c:v>39078</c:v>
                </c:pt>
                <c:pt idx="818">
                  <c:v>39071</c:v>
                </c:pt>
                <c:pt idx="819">
                  <c:v>39064</c:v>
                </c:pt>
                <c:pt idx="820">
                  <c:v>39057</c:v>
                </c:pt>
                <c:pt idx="821">
                  <c:v>39050</c:v>
                </c:pt>
                <c:pt idx="822">
                  <c:v>39043</c:v>
                </c:pt>
                <c:pt idx="823">
                  <c:v>39036</c:v>
                </c:pt>
                <c:pt idx="824">
                  <c:v>39029</c:v>
                </c:pt>
                <c:pt idx="825">
                  <c:v>39022</c:v>
                </c:pt>
                <c:pt idx="826">
                  <c:v>39015</c:v>
                </c:pt>
                <c:pt idx="827">
                  <c:v>39008</c:v>
                </c:pt>
                <c:pt idx="828">
                  <c:v>39001</c:v>
                </c:pt>
                <c:pt idx="829">
                  <c:v>38994</c:v>
                </c:pt>
                <c:pt idx="830">
                  <c:v>38987</c:v>
                </c:pt>
                <c:pt idx="831">
                  <c:v>38980</c:v>
                </c:pt>
                <c:pt idx="832">
                  <c:v>38973</c:v>
                </c:pt>
                <c:pt idx="833">
                  <c:v>38966</c:v>
                </c:pt>
                <c:pt idx="834">
                  <c:v>38959</c:v>
                </c:pt>
                <c:pt idx="835">
                  <c:v>38952</c:v>
                </c:pt>
                <c:pt idx="836">
                  <c:v>38945</c:v>
                </c:pt>
                <c:pt idx="837">
                  <c:v>38938</c:v>
                </c:pt>
                <c:pt idx="838">
                  <c:v>38931</c:v>
                </c:pt>
                <c:pt idx="839">
                  <c:v>38924</c:v>
                </c:pt>
                <c:pt idx="840">
                  <c:v>38917</c:v>
                </c:pt>
                <c:pt idx="841">
                  <c:v>38910</c:v>
                </c:pt>
                <c:pt idx="842">
                  <c:v>38903</c:v>
                </c:pt>
                <c:pt idx="843">
                  <c:v>38896</c:v>
                </c:pt>
                <c:pt idx="844">
                  <c:v>38889</c:v>
                </c:pt>
                <c:pt idx="845">
                  <c:v>38882</c:v>
                </c:pt>
                <c:pt idx="846">
                  <c:v>38875</c:v>
                </c:pt>
                <c:pt idx="847">
                  <c:v>38868</c:v>
                </c:pt>
                <c:pt idx="848">
                  <c:v>38861</c:v>
                </c:pt>
                <c:pt idx="849">
                  <c:v>38854</c:v>
                </c:pt>
                <c:pt idx="850">
                  <c:v>38847</c:v>
                </c:pt>
                <c:pt idx="851">
                  <c:v>38840</c:v>
                </c:pt>
                <c:pt idx="852">
                  <c:v>38833</c:v>
                </c:pt>
                <c:pt idx="853">
                  <c:v>38826</c:v>
                </c:pt>
                <c:pt idx="854">
                  <c:v>38819</c:v>
                </c:pt>
                <c:pt idx="855">
                  <c:v>38812</c:v>
                </c:pt>
                <c:pt idx="856">
                  <c:v>38805</c:v>
                </c:pt>
                <c:pt idx="857">
                  <c:v>38798</c:v>
                </c:pt>
                <c:pt idx="858">
                  <c:v>38791</c:v>
                </c:pt>
                <c:pt idx="859">
                  <c:v>38784</c:v>
                </c:pt>
                <c:pt idx="860">
                  <c:v>38777</c:v>
                </c:pt>
                <c:pt idx="861">
                  <c:v>38770</c:v>
                </c:pt>
                <c:pt idx="862">
                  <c:v>38763</c:v>
                </c:pt>
                <c:pt idx="863">
                  <c:v>38756</c:v>
                </c:pt>
                <c:pt idx="864">
                  <c:v>38749</c:v>
                </c:pt>
                <c:pt idx="865">
                  <c:v>38742</c:v>
                </c:pt>
                <c:pt idx="866">
                  <c:v>38735</c:v>
                </c:pt>
                <c:pt idx="867">
                  <c:v>38728</c:v>
                </c:pt>
                <c:pt idx="868">
                  <c:v>38721</c:v>
                </c:pt>
                <c:pt idx="869">
                  <c:v>38714</c:v>
                </c:pt>
                <c:pt idx="870">
                  <c:v>38707</c:v>
                </c:pt>
                <c:pt idx="871">
                  <c:v>38700</c:v>
                </c:pt>
                <c:pt idx="872">
                  <c:v>38693</c:v>
                </c:pt>
                <c:pt idx="873">
                  <c:v>38686</c:v>
                </c:pt>
                <c:pt idx="874">
                  <c:v>38679</c:v>
                </c:pt>
                <c:pt idx="875">
                  <c:v>38672</c:v>
                </c:pt>
                <c:pt idx="876">
                  <c:v>38665</c:v>
                </c:pt>
                <c:pt idx="877">
                  <c:v>38658</c:v>
                </c:pt>
                <c:pt idx="878">
                  <c:v>38651</c:v>
                </c:pt>
                <c:pt idx="879">
                  <c:v>38644</c:v>
                </c:pt>
                <c:pt idx="880">
                  <c:v>38637</c:v>
                </c:pt>
                <c:pt idx="881">
                  <c:v>38630</c:v>
                </c:pt>
                <c:pt idx="882">
                  <c:v>38623</c:v>
                </c:pt>
                <c:pt idx="883">
                  <c:v>38616</c:v>
                </c:pt>
                <c:pt idx="884">
                  <c:v>38609</c:v>
                </c:pt>
                <c:pt idx="885">
                  <c:v>38602</c:v>
                </c:pt>
                <c:pt idx="886">
                  <c:v>38595</c:v>
                </c:pt>
                <c:pt idx="887">
                  <c:v>38588</c:v>
                </c:pt>
                <c:pt idx="888">
                  <c:v>38581</c:v>
                </c:pt>
                <c:pt idx="889">
                  <c:v>38574</c:v>
                </c:pt>
                <c:pt idx="890">
                  <c:v>38567</c:v>
                </c:pt>
                <c:pt idx="891">
                  <c:v>38560</c:v>
                </c:pt>
                <c:pt idx="892">
                  <c:v>38553</c:v>
                </c:pt>
                <c:pt idx="893">
                  <c:v>38546</c:v>
                </c:pt>
                <c:pt idx="894">
                  <c:v>38539</c:v>
                </c:pt>
                <c:pt idx="895">
                  <c:v>38532</c:v>
                </c:pt>
                <c:pt idx="896">
                  <c:v>38525</c:v>
                </c:pt>
                <c:pt idx="897">
                  <c:v>38518</c:v>
                </c:pt>
                <c:pt idx="898">
                  <c:v>38511</c:v>
                </c:pt>
                <c:pt idx="899">
                  <c:v>38504</c:v>
                </c:pt>
                <c:pt idx="900">
                  <c:v>38497</c:v>
                </c:pt>
                <c:pt idx="901">
                  <c:v>38490</c:v>
                </c:pt>
                <c:pt idx="902">
                  <c:v>38483</c:v>
                </c:pt>
                <c:pt idx="903">
                  <c:v>38476</c:v>
                </c:pt>
                <c:pt idx="904">
                  <c:v>38469</c:v>
                </c:pt>
                <c:pt idx="905">
                  <c:v>38462</c:v>
                </c:pt>
                <c:pt idx="906">
                  <c:v>38455</c:v>
                </c:pt>
                <c:pt idx="907">
                  <c:v>38448</c:v>
                </c:pt>
                <c:pt idx="908">
                  <c:v>38441</c:v>
                </c:pt>
                <c:pt idx="909">
                  <c:v>38434</c:v>
                </c:pt>
                <c:pt idx="910">
                  <c:v>38427</c:v>
                </c:pt>
                <c:pt idx="911">
                  <c:v>38420</c:v>
                </c:pt>
                <c:pt idx="912">
                  <c:v>38413</c:v>
                </c:pt>
                <c:pt idx="913">
                  <c:v>38406</c:v>
                </c:pt>
                <c:pt idx="914">
                  <c:v>38399</c:v>
                </c:pt>
                <c:pt idx="915">
                  <c:v>38392</c:v>
                </c:pt>
                <c:pt idx="916">
                  <c:v>38385</c:v>
                </c:pt>
                <c:pt idx="917">
                  <c:v>38378</c:v>
                </c:pt>
                <c:pt idx="918">
                  <c:v>38371</c:v>
                </c:pt>
                <c:pt idx="919">
                  <c:v>38364</c:v>
                </c:pt>
                <c:pt idx="920">
                  <c:v>38357</c:v>
                </c:pt>
                <c:pt idx="921">
                  <c:v>38350</c:v>
                </c:pt>
                <c:pt idx="922">
                  <c:v>38343</c:v>
                </c:pt>
                <c:pt idx="923">
                  <c:v>38336</c:v>
                </c:pt>
                <c:pt idx="924">
                  <c:v>38329</c:v>
                </c:pt>
                <c:pt idx="925">
                  <c:v>38322</c:v>
                </c:pt>
                <c:pt idx="926">
                  <c:v>38315</c:v>
                </c:pt>
                <c:pt idx="927">
                  <c:v>38308</c:v>
                </c:pt>
                <c:pt idx="928">
                  <c:v>38301</c:v>
                </c:pt>
                <c:pt idx="929">
                  <c:v>38294</c:v>
                </c:pt>
                <c:pt idx="930">
                  <c:v>38287</c:v>
                </c:pt>
                <c:pt idx="931">
                  <c:v>38280</c:v>
                </c:pt>
                <c:pt idx="932">
                  <c:v>38273</c:v>
                </c:pt>
                <c:pt idx="933">
                  <c:v>38266</c:v>
                </c:pt>
                <c:pt idx="934">
                  <c:v>38259</c:v>
                </c:pt>
                <c:pt idx="935">
                  <c:v>38252</c:v>
                </c:pt>
                <c:pt idx="936">
                  <c:v>38245</c:v>
                </c:pt>
                <c:pt idx="937">
                  <c:v>38238</c:v>
                </c:pt>
                <c:pt idx="938">
                  <c:v>38231</c:v>
                </c:pt>
                <c:pt idx="939">
                  <c:v>38224</c:v>
                </c:pt>
                <c:pt idx="940">
                  <c:v>38217</c:v>
                </c:pt>
                <c:pt idx="941">
                  <c:v>38210</c:v>
                </c:pt>
                <c:pt idx="942">
                  <c:v>38203</c:v>
                </c:pt>
                <c:pt idx="943">
                  <c:v>38196</c:v>
                </c:pt>
                <c:pt idx="944">
                  <c:v>38189</c:v>
                </c:pt>
                <c:pt idx="945">
                  <c:v>38182</c:v>
                </c:pt>
                <c:pt idx="946">
                  <c:v>38175</c:v>
                </c:pt>
                <c:pt idx="947">
                  <c:v>38168</c:v>
                </c:pt>
                <c:pt idx="948">
                  <c:v>38161</c:v>
                </c:pt>
                <c:pt idx="949">
                  <c:v>38154</c:v>
                </c:pt>
                <c:pt idx="950">
                  <c:v>38147</c:v>
                </c:pt>
                <c:pt idx="951">
                  <c:v>38140</c:v>
                </c:pt>
                <c:pt idx="952">
                  <c:v>38133</c:v>
                </c:pt>
                <c:pt idx="953">
                  <c:v>38126</c:v>
                </c:pt>
                <c:pt idx="954">
                  <c:v>38119</c:v>
                </c:pt>
                <c:pt idx="955">
                  <c:v>38112</c:v>
                </c:pt>
                <c:pt idx="956">
                  <c:v>38105</c:v>
                </c:pt>
                <c:pt idx="957">
                  <c:v>38098</c:v>
                </c:pt>
                <c:pt idx="958">
                  <c:v>38091</c:v>
                </c:pt>
                <c:pt idx="959">
                  <c:v>38084</c:v>
                </c:pt>
                <c:pt idx="960">
                  <c:v>38077</c:v>
                </c:pt>
                <c:pt idx="961">
                  <c:v>38070</c:v>
                </c:pt>
                <c:pt idx="962">
                  <c:v>38063</c:v>
                </c:pt>
                <c:pt idx="963">
                  <c:v>38056</c:v>
                </c:pt>
                <c:pt idx="964">
                  <c:v>38049</c:v>
                </c:pt>
                <c:pt idx="965">
                  <c:v>38042</c:v>
                </c:pt>
                <c:pt idx="966">
                  <c:v>38035</c:v>
                </c:pt>
                <c:pt idx="967">
                  <c:v>38028</c:v>
                </c:pt>
                <c:pt idx="968">
                  <c:v>38021</c:v>
                </c:pt>
                <c:pt idx="969">
                  <c:v>38014</c:v>
                </c:pt>
                <c:pt idx="970">
                  <c:v>38007</c:v>
                </c:pt>
                <c:pt idx="971">
                  <c:v>38000</c:v>
                </c:pt>
                <c:pt idx="972">
                  <c:v>37993</c:v>
                </c:pt>
                <c:pt idx="973">
                  <c:v>37986</c:v>
                </c:pt>
                <c:pt idx="974">
                  <c:v>37979</c:v>
                </c:pt>
                <c:pt idx="975">
                  <c:v>37972</c:v>
                </c:pt>
                <c:pt idx="976">
                  <c:v>37965</c:v>
                </c:pt>
                <c:pt idx="977">
                  <c:v>37958</c:v>
                </c:pt>
                <c:pt idx="978">
                  <c:v>37951</c:v>
                </c:pt>
                <c:pt idx="979">
                  <c:v>37944</c:v>
                </c:pt>
                <c:pt idx="980">
                  <c:v>37937</c:v>
                </c:pt>
                <c:pt idx="981">
                  <c:v>37930</c:v>
                </c:pt>
                <c:pt idx="982">
                  <c:v>37923</c:v>
                </c:pt>
                <c:pt idx="983">
                  <c:v>37916</c:v>
                </c:pt>
                <c:pt idx="984">
                  <c:v>37909</c:v>
                </c:pt>
                <c:pt idx="985">
                  <c:v>37902</c:v>
                </c:pt>
                <c:pt idx="986">
                  <c:v>37895</c:v>
                </c:pt>
                <c:pt idx="987">
                  <c:v>37888</c:v>
                </c:pt>
                <c:pt idx="988">
                  <c:v>37881</c:v>
                </c:pt>
                <c:pt idx="989">
                  <c:v>37874</c:v>
                </c:pt>
                <c:pt idx="990">
                  <c:v>37867</c:v>
                </c:pt>
                <c:pt idx="991">
                  <c:v>37860</c:v>
                </c:pt>
                <c:pt idx="992">
                  <c:v>37853</c:v>
                </c:pt>
                <c:pt idx="993">
                  <c:v>37846</c:v>
                </c:pt>
                <c:pt idx="994">
                  <c:v>37839</c:v>
                </c:pt>
                <c:pt idx="995">
                  <c:v>37832</c:v>
                </c:pt>
                <c:pt idx="996">
                  <c:v>37825</c:v>
                </c:pt>
                <c:pt idx="997">
                  <c:v>37818</c:v>
                </c:pt>
                <c:pt idx="998">
                  <c:v>37811</c:v>
                </c:pt>
                <c:pt idx="999">
                  <c:v>37804</c:v>
                </c:pt>
                <c:pt idx="1000">
                  <c:v>37797</c:v>
                </c:pt>
                <c:pt idx="1001">
                  <c:v>37790</c:v>
                </c:pt>
                <c:pt idx="1002">
                  <c:v>37783</c:v>
                </c:pt>
                <c:pt idx="1003">
                  <c:v>37776</c:v>
                </c:pt>
                <c:pt idx="1004">
                  <c:v>37769</c:v>
                </c:pt>
                <c:pt idx="1005">
                  <c:v>37762</c:v>
                </c:pt>
                <c:pt idx="1006">
                  <c:v>37755</c:v>
                </c:pt>
                <c:pt idx="1007">
                  <c:v>37748</c:v>
                </c:pt>
                <c:pt idx="1008">
                  <c:v>37741</c:v>
                </c:pt>
                <c:pt idx="1009">
                  <c:v>37734</c:v>
                </c:pt>
                <c:pt idx="1010">
                  <c:v>37727</c:v>
                </c:pt>
                <c:pt idx="1011">
                  <c:v>37720</c:v>
                </c:pt>
                <c:pt idx="1012">
                  <c:v>37713</c:v>
                </c:pt>
                <c:pt idx="1013">
                  <c:v>37706</c:v>
                </c:pt>
                <c:pt idx="1014">
                  <c:v>37699</c:v>
                </c:pt>
                <c:pt idx="1015">
                  <c:v>37692</c:v>
                </c:pt>
                <c:pt idx="1016">
                  <c:v>37685</c:v>
                </c:pt>
                <c:pt idx="1017">
                  <c:v>37678</c:v>
                </c:pt>
                <c:pt idx="1018">
                  <c:v>37671</c:v>
                </c:pt>
                <c:pt idx="1019">
                  <c:v>37664</c:v>
                </c:pt>
                <c:pt idx="1020">
                  <c:v>37657</c:v>
                </c:pt>
                <c:pt idx="1021">
                  <c:v>37650</c:v>
                </c:pt>
                <c:pt idx="1022">
                  <c:v>37643</c:v>
                </c:pt>
                <c:pt idx="1023">
                  <c:v>37636</c:v>
                </c:pt>
                <c:pt idx="1024">
                  <c:v>37629</c:v>
                </c:pt>
                <c:pt idx="1025">
                  <c:v>37622</c:v>
                </c:pt>
                <c:pt idx="1026">
                  <c:v>37615</c:v>
                </c:pt>
                <c:pt idx="1027">
                  <c:v>37608</c:v>
                </c:pt>
                <c:pt idx="1028">
                  <c:v>37601</c:v>
                </c:pt>
                <c:pt idx="1029">
                  <c:v>37594</c:v>
                </c:pt>
                <c:pt idx="1030">
                  <c:v>37587</c:v>
                </c:pt>
                <c:pt idx="1031">
                  <c:v>37580</c:v>
                </c:pt>
                <c:pt idx="1032">
                  <c:v>37573</c:v>
                </c:pt>
                <c:pt idx="1033">
                  <c:v>37566</c:v>
                </c:pt>
                <c:pt idx="1034">
                  <c:v>37559</c:v>
                </c:pt>
                <c:pt idx="1035">
                  <c:v>37552</c:v>
                </c:pt>
                <c:pt idx="1036">
                  <c:v>37545</c:v>
                </c:pt>
                <c:pt idx="1037">
                  <c:v>37538</c:v>
                </c:pt>
                <c:pt idx="1038">
                  <c:v>37531</c:v>
                </c:pt>
                <c:pt idx="1039">
                  <c:v>37517</c:v>
                </c:pt>
                <c:pt idx="1040">
                  <c:v>37510</c:v>
                </c:pt>
                <c:pt idx="1041">
                  <c:v>37503</c:v>
                </c:pt>
                <c:pt idx="1042">
                  <c:v>37496</c:v>
                </c:pt>
                <c:pt idx="1043">
                  <c:v>37489</c:v>
                </c:pt>
                <c:pt idx="1044">
                  <c:v>37482</c:v>
                </c:pt>
                <c:pt idx="1045">
                  <c:v>37475</c:v>
                </c:pt>
                <c:pt idx="1046">
                  <c:v>37468</c:v>
                </c:pt>
                <c:pt idx="1047">
                  <c:v>37461</c:v>
                </c:pt>
                <c:pt idx="1048">
                  <c:v>37454</c:v>
                </c:pt>
                <c:pt idx="1049">
                  <c:v>37447</c:v>
                </c:pt>
                <c:pt idx="1050">
                  <c:v>37440</c:v>
                </c:pt>
                <c:pt idx="1051">
                  <c:v>37433</c:v>
                </c:pt>
                <c:pt idx="1052">
                  <c:v>37419</c:v>
                </c:pt>
                <c:pt idx="1053">
                  <c:v>37412</c:v>
                </c:pt>
                <c:pt idx="1054">
                  <c:v>37405</c:v>
                </c:pt>
                <c:pt idx="1055">
                  <c:v>37398</c:v>
                </c:pt>
                <c:pt idx="1056">
                  <c:v>37391</c:v>
                </c:pt>
                <c:pt idx="1057">
                  <c:v>37377</c:v>
                </c:pt>
                <c:pt idx="1058">
                  <c:v>37370</c:v>
                </c:pt>
                <c:pt idx="1059">
                  <c:v>37363</c:v>
                </c:pt>
                <c:pt idx="1060">
                  <c:v>37356</c:v>
                </c:pt>
                <c:pt idx="1061">
                  <c:v>37349</c:v>
                </c:pt>
                <c:pt idx="1062">
                  <c:v>37342</c:v>
                </c:pt>
                <c:pt idx="1063">
                  <c:v>37335</c:v>
                </c:pt>
                <c:pt idx="1064">
                  <c:v>37328</c:v>
                </c:pt>
                <c:pt idx="1065">
                  <c:v>37321</c:v>
                </c:pt>
                <c:pt idx="1066">
                  <c:v>37314</c:v>
                </c:pt>
                <c:pt idx="1067">
                  <c:v>37307</c:v>
                </c:pt>
                <c:pt idx="1068">
                  <c:v>37300</c:v>
                </c:pt>
                <c:pt idx="1069">
                  <c:v>37293</c:v>
                </c:pt>
                <c:pt idx="1070">
                  <c:v>37286</c:v>
                </c:pt>
                <c:pt idx="1071">
                  <c:v>37279</c:v>
                </c:pt>
                <c:pt idx="1072">
                  <c:v>37272</c:v>
                </c:pt>
                <c:pt idx="1073">
                  <c:v>37265</c:v>
                </c:pt>
                <c:pt idx="1074">
                  <c:v>37258</c:v>
                </c:pt>
                <c:pt idx="1075">
                  <c:v>37251</c:v>
                </c:pt>
                <c:pt idx="1076">
                  <c:v>37244</c:v>
                </c:pt>
                <c:pt idx="1077">
                  <c:v>37237</c:v>
                </c:pt>
                <c:pt idx="1078">
                  <c:v>37230</c:v>
                </c:pt>
                <c:pt idx="1079">
                  <c:v>37223</c:v>
                </c:pt>
                <c:pt idx="1080">
                  <c:v>37216</c:v>
                </c:pt>
                <c:pt idx="1081">
                  <c:v>37209</c:v>
                </c:pt>
                <c:pt idx="1082">
                  <c:v>37202</c:v>
                </c:pt>
                <c:pt idx="1083">
                  <c:v>37195</c:v>
                </c:pt>
                <c:pt idx="1084">
                  <c:v>37188</c:v>
                </c:pt>
                <c:pt idx="1085">
                  <c:v>37181</c:v>
                </c:pt>
                <c:pt idx="1086">
                  <c:v>37174</c:v>
                </c:pt>
                <c:pt idx="1087">
                  <c:v>37167</c:v>
                </c:pt>
                <c:pt idx="1088">
                  <c:v>37160</c:v>
                </c:pt>
                <c:pt idx="1089">
                  <c:v>37153</c:v>
                </c:pt>
                <c:pt idx="1090">
                  <c:v>37146</c:v>
                </c:pt>
                <c:pt idx="1091">
                  <c:v>37139</c:v>
                </c:pt>
                <c:pt idx="1092">
                  <c:v>37132</c:v>
                </c:pt>
                <c:pt idx="1093">
                  <c:v>37125</c:v>
                </c:pt>
                <c:pt idx="1094">
                  <c:v>37118</c:v>
                </c:pt>
                <c:pt idx="1095">
                  <c:v>37111</c:v>
                </c:pt>
                <c:pt idx="1096">
                  <c:v>37104</c:v>
                </c:pt>
                <c:pt idx="1097">
                  <c:v>37097</c:v>
                </c:pt>
                <c:pt idx="1098">
                  <c:v>37090</c:v>
                </c:pt>
                <c:pt idx="1099">
                  <c:v>37083</c:v>
                </c:pt>
                <c:pt idx="1100">
                  <c:v>37076</c:v>
                </c:pt>
                <c:pt idx="1101">
                  <c:v>37069</c:v>
                </c:pt>
                <c:pt idx="1102">
                  <c:v>37062</c:v>
                </c:pt>
                <c:pt idx="1103">
                  <c:v>37055</c:v>
                </c:pt>
                <c:pt idx="1104">
                  <c:v>37048</c:v>
                </c:pt>
                <c:pt idx="1105">
                  <c:v>37041</c:v>
                </c:pt>
                <c:pt idx="1106">
                  <c:v>37034</c:v>
                </c:pt>
                <c:pt idx="1107">
                  <c:v>37027</c:v>
                </c:pt>
                <c:pt idx="1108">
                  <c:v>37020</c:v>
                </c:pt>
                <c:pt idx="1109">
                  <c:v>37013</c:v>
                </c:pt>
                <c:pt idx="1110">
                  <c:v>37006</c:v>
                </c:pt>
                <c:pt idx="1111">
                  <c:v>36999</c:v>
                </c:pt>
                <c:pt idx="1112">
                  <c:v>36992</c:v>
                </c:pt>
                <c:pt idx="1113">
                  <c:v>36985</c:v>
                </c:pt>
                <c:pt idx="1114">
                  <c:v>36978</c:v>
                </c:pt>
                <c:pt idx="1115">
                  <c:v>36971</c:v>
                </c:pt>
                <c:pt idx="1116">
                  <c:v>36964</c:v>
                </c:pt>
                <c:pt idx="1117">
                  <c:v>36957</c:v>
                </c:pt>
                <c:pt idx="1118">
                  <c:v>36950</c:v>
                </c:pt>
                <c:pt idx="1119">
                  <c:v>36943</c:v>
                </c:pt>
                <c:pt idx="1120">
                  <c:v>36936</c:v>
                </c:pt>
                <c:pt idx="1121">
                  <c:v>36929</c:v>
                </c:pt>
                <c:pt idx="1122">
                  <c:v>36922</c:v>
                </c:pt>
                <c:pt idx="1123">
                  <c:v>36915</c:v>
                </c:pt>
                <c:pt idx="1124">
                  <c:v>36908</c:v>
                </c:pt>
                <c:pt idx="1125">
                  <c:v>36901</c:v>
                </c:pt>
                <c:pt idx="1126">
                  <c:v>36894</c:v>
                </c:pt>
                <c:pt idx="1127">
                  <c:v>36887</c:v>
                </c:pt>
                <c:pt idx="1128">
                  <c:v>36880</c:v>
                </c:pt>
                <c:pt idx="1129">
                  <c:v>36873</c:v>
                </c:pt>
                <c:pt idx="1130">
                  <c:v>36866</c:v>
                </c:pt>
                <c:pt idx="1131">
                  <c:v>36859</c:v>
                </c:pt>
                <c:pt idx="1132">
                  <c:v>36852</c:v>
                </c:pt>
                <c:pt idx="1133">
                  <c:v>36845</c:v>
                </c:pt>
                <c:pt idx="1134">
                  <c:v>36838</c:v>
                </c:pt>
                <c:pt idx="1135">
                  <c:v>36831</c:v>
                </c:pt>
                <c:pt idx="1136">
                  <c:v>36824</c:v>
                </c:pt>
                <c:pt idx="1137">
                  <c:v>36817</c:v>
                </c:pt>
                <c:pt idx="1138">
                  <c:v>36810</c:v>
                </c:pt>
                <c:pt idx="1139">
                  <c:v>36803</c:v>
                </c:pt>
                <c:pt idx="1140">
                  <c:v>36796</c:v>
                </c:pt>
                <c:pt idx="1141">
                  <c:v>36789</c:v>
                </c:pt>
                <c:pt idx="1142">
                  <c:v>36782</c:v>
                </c:pt>
                <c:pt idx="1143">
                  <c:v>36775</c:v>
                </c:pt>
                <c:pt idx="1144">
                  <c:v>36768</c:v>
                </c:pt>
                <c:pt idx="1145">
                  <c:v>36761</c:v>
                </c:pt>
                <c:pt idx="1146">
                  <c:v>36754</c:v>
                </c:pt>
                <c:pt idx="1147">
                  <c:v>36747</c:v>
                </c:pt>
                <c:pt idx="1148">
                  <c:v>36740</c:v>
                </c:pt>
                <c:pt idx="1149">
                  <c:v>36733</c:v>
                </c:pt>
                <c:pt idx="1150">
                  <c:v>36726</c:v>
                </c:pt>
                <c:pt idx="1151">
                  <c:v>36719</c:v>
                </c:pt>
                <c:pt idx="1152">
                  <c:v>36712</c:v>
                </c:pt>
                <c:pt idx="1153">
                  <c:v>36705</c:v>
                </c:pt>
                <c:pt idx="1154">
                  <c:v>36698</c:v>
                </c:pt>
                <c:pt idx="1155">
                  <c:v>36691</c:v>
                </c:pt>
                <c:pt idx="1156">
                  <c:v>36684</c:v>
                </c:pt>
                <c:pt idx="1157">
                  <c:v>36677</c:v>
                </c:pt>
                <c:pt idx="1158">
                  <c:v>36670</c:v>
                </c:pt>
                <c:pt idx="1159">
                  <c:v>36663</c:v>
                </c:pt>
                <c:pt idx="1160">
                  <c:v>36656</c:v>
                </c:pt>
                <c:pt idx="1161">
                  <c:v>36649</c:v>
                </c:pt>
                <c:pt idx="1162">
                  <c:v>36642</c:v>
                </c:pt>
                <c:pt idx="1163">
                  <c:v>36635</c:v>
                </c:pt>
                <c:pt idx="1164">
                  <c:v>36628</c:v>
                </c:pt>
                <c:pt idx="1165">
                  <c:v>36621</c:v>
                </c:pt>
                <c:pt idx="1166">
                  <c:v>36614</c:v>
                </c:pt>
                <c:pt idx="1167">
                  <c:v>36607</c:v>
                </c:pt>
                <c:pt idx="1168">
                  <c:v>36600</c:v>
                </c:pt>
                <c:pt idx="1169">
                  <c:v>36593</c:v>
                </c:pt>
                <c:pt idx="1170">
                  <c:v>36586</c:v>
                </c:pt>
                <c:pt idx="1171">
                  <c:v>36579</c:v>
                </c:pt>
                <c:pt idx="1172">
                  <c:v>36572</c:v>
                </c:pt>
                <c:pt idx="1173">
                  <c:v>36565</c:v>
                </c:pt>
                <c:pt idx="1174">
                  <c:v>36558</c:v>
                </c:pt>
                <c:pt idx="1175">
                  <c:v>36551</c:v>
                </c:pt>
                <c:pt idx="1176">
                  <c:v>36544</c:v>
                </c:pt>
                <c:pt idx="1177">
                  <c:v>36537</c:v>
                </c:pt>
                <c:pt idx="1178">
                  <c:v>36530</c:v>
                </c:pt>
              </c:numCache>
            </c:numRef>
          </c:cat>
          <c:val>
            <c:numRef>
              <c:f>Sheet1!$B$4:$B$1182</c:f>
              <c:numCache>
                <c:formatCode>General</c:formatCode>
                <c:ptCount val="1179"/>
                <c:pt idx="0">
                  <c:v>8851436</c:v>
                </c:pt>
                <c:pt idx="1">
                  <c:v>8849762</c:v>
                </c:pt>
                <c:pt idx="2">
                  <c:v>8879138</c:v>
                </c:pt>
                <c:pt idx="3">
                  <c:v>8874620</c:v>
                </c:pt>
                <c:pt idx="4">
                  <c:v>8890004</c:v>
                </c:pt>
                <c:pt idx="5">
                  <c:v>8899213</c:v>
                </c:pt>
                <c:pt idx="6">
                  <c:v>8895867</c:v>
                </c:pt>
                <c:pt idx="7">
                  <c:v>8891851</c:v>
                </c:pt>
                <c:pt idx="8">
                  <c:v>8913553</c:v>
                </c:pt>
                <c:pt idx="9">
                  <c:v>8934346</c:v>
                </c:pt>
                <c:pt idx="10">
                  <c:v>8932420</c:v>
                </c:pt>
                <c:pt idx="11">
                  <c:v>8918254</c:v>
                </c:pt>
                <c:pt idx="12">
                  <c:v>8915050</c:v>
                </c:pt>
                <c:pt idx="13">
                  <c:v>8914281</c:v>
                </c:pt>
                <c:pt idx="14">
                  <c:v>8945898</c:v>
                </c:pt>
                <c:pt idx="15">
                  <c:v>8942008</c:v>
                </c:pt>
                <c:pt idx="16">
                  <c:v>8939972</c:v>
                </c:pt>
                <c:pt idx="17">
                  <c:v>8939199</c:v>
                </c:pt>
                <c:pt idx="18">
                  <c:v>8955851</c:v>
                </c:pt>
                <c:pt idx="19">
                  <c:v>8965487</c:v>
                </c:pt>
                <c:pt idx="20">
                  <c:v>8937592</c:v>
                </c:pt>
                <c:pt idx="21">
                  <c:v>8937142</c:v>
                </c:pt>
                <c:pt idx="22">
                  <c:v>8962474</c:v>
                </c:pt>
                <c:pt idx="23">
                  <c:v>8954306</c:v>
                </c:pt>
                <c:pt idx="24">
                  <c:v>8910748</c:v>
                </c:pt>
                <c:pt idx="25">
                  <c:v>8904455</c:v>
                </c:pt>
                <c:pt idx="26">
                  <c:v>8928129</c:v>
                </c:pt>
                <c:pt idx="27">
                  <c:v>8911033</c:v>
                </c:pt>
                <c:pt idx="28">
                  <c:v>8878009</c:v>
                </c:pt>
                <c:pt idx="29">
                  <c:v>8873211</c:v>
                </c:pt>
                <c:pt idx="30">
                  <c:v>8860485</c:v>
                </c:pt>
                <c:pt idx="31">
                  <c:v>8867834</c:v>
                </c:pt>
                <c:pt idx="32">
                  <c:v>8788278</c:v>
                </c:pt>
                <c:pt idx="33">
                  <c:v>8765721</c:v>
                </c:pt>
                <c:pt idx="34">
                  <c:v>8757460</c:v>
                </c:pt>
                <c:pt idx="35">
                  <c:v>8790495</c:v>
                </c:pt>
                <c:pt idx="36">
                  <c:v>8756666</c:v>
                </c:pt>
                <c:pt idx="37">
                  <c:v>8664524</c:v>
                </c:pt>
                <c:pt idx="38">
                  <c:v>8650402</c:v>
                </c:pt>
                <c:pt idx="39">
                  <c:v>8681771</c:v>
                </c:pt>
                <c:pt idx="40">
                  <c:v>8674970</c:v>
                </c:pt>
                <c:pt idx="41">
                  <c:v>8663117</c:v>
                </c:pt>
                <c:pt idx="42">
                  <c:v>8574871</c:v>
                </c:pt>
                <c:pt idx="43">
                  <c:v>8556181</c:v>
                </c:pt>
                <c:pt idx="44">
                  <c:v>8564943</c:v>
                </c:pt>
                <c:pt idx="45">
                  <c:v>8480942</c:v>
                </c:pt>
                <c:pt idx="46">
                  <c:v>8464032</c:v>
                </c:pt>
                <c:pt idx="47">
                  <c:v>8447981</c:v>
                </c:pt>
                <c:pt idx="48">
                  <c:v>8489824</c:v>
                </c:pt>
                <c:pt idx="49">
                  <c:v>8448770</c:v>
                </c:pt>
                <c:pt idx="50">
                  <c:v>8357314</c:v>
                </c:pt>
                <c:pt idx="51">
                  <c:v>8349173</c:v>
                </c:pt>
                <c:pt idx="52">
                  <c:v>8332743</c:v>
                </c:pt>
                <c:pt idx="53">
                  <c:v>8342598</c:v>
                </c:pt>
                <c:pt idx="54">
                  <c:v>8257159</c:v>
                </c:pt>
                <c:pt idx="55">
                  <c:v>8235073</c:v>
                </c:pt>
                <c:pt idx="56">
                  <c:v>8221473</c:v>
                </c:pt>
                <c:pt idx="57">
                  <c:v>8240530</c:v>
                </c:pt>
                <c:pt idx="58">
                  <c:v>8201651</c:v>
                </c:pt>
                <c:pt idx="59">
                  <c:v>8097773</c:v>
                </c:pt>
                <c:pt idx="60">
                  <c:v>8078544</c:v>
                </c:pt>
                <c:pt idx="61">
                  <c:v>8101945</c:v>
                </c:pt>
                <c:pt idx="62">
                  <c:v>8064257</c:v>
                </c:pt>
                <c:pt idx="63">
                  <c:v>7952327</c:v>
                </c:pt>
                <c:pt idx="64">
                  <c:v>7935703</c:v>
                </c:pt>
                <c:pt idx="65">
                  <c:v>7903541</c:v>
                </c:pt>
                <c:pt idx="66">
                  <c:v>7922883</c:v>
                </c:pt>
                <c:pt idx="67">
                  <c:v>7830663</c:v>
                </c:pt>
                <c:pt idx="68">
                  <c:v>7810486</c:v>
                </c:pt>
                <c:pt idx="69">
                  <c:v>7780962</c:v>
                </c:pt>
                <c:pt idx="70">
                  <c:v>7820948</c:v>
                </c:pt>
                <c:pt idx="71">
                  <c:v>7793104</c:v>
                </c:pt>
                <c:pt idx="72">
                  <c:v>7708882</c:v>
                </c:pt>
                <c:pt idx="73">
                  <c:v>7688988</c:v>
                </c:pt>
                <c:pt idx="74">
                  <c:v>7719622</c:v>
                </c:pt>
                <c:pt idx="75">
                  <c:v>7693506</c:v>
                </c:pt>
                <c:pt idx="76">
                  <c:v>7579901</c:v>
                </c:pt>
                <c:pt idx="77">
                  <c:v>7557524</c:v>
                </c:pt>
                <c:pt idx="78">
                  <c:v>7590111</c:v>
                </c:pt>
                <c:pt idx="79">
                  <c:v>7557402</c:v>
                </c:pt>
                <c:pt idx="80">
                  <c:v>7442225</c:v>
                </c:pt>
                <c:pt idx="81">
                  <c:v>7410598</c:v>
                </c:pt>
                <c:pt idx="82">
                  <c:v>7404926</c:v>
                </c:pt>
                <c:pt idx="83">
                  <c:v>7414942</c:v>
                </c:pt>
                <c:pt idx="84">
                  <c:v>7333968</c:v>
                </c:pt>
                <c:pt idx="85">
                  <c:v>7334809</c:v>
                </c:pt>
                <c:pt idx="86">
                  <c:v>7363351</c:v>
                </c:pt>
                <c:pt idx="87">
                  <c:v>7404039</c:v>
                </c:pt>
                <c:pt idx="88">
                  <c:v>7362592</c:v>
                </c:pt>
                <c:pt idx="89">
                  <c:v>7242658</c:v>
                </c:pt>
                <c:pt idx="90">
                  <c:v>7222414</c:v>
                </c:pt>
                <c:pt idx="91">
                  <c:v>7216480</c:v>
                </c:pt>
                <c:pt idx="92">
                  <c:v>7243080</c:v>
                </c:pt>
                <c:pt idx="93">
                  <c:v>7175417</c:v>
                </c:pt>
                <c:pt idx="94">
                  <c:v>7157479</c:v>
                </c:pt>
                <c:pt idx="95">
                  <c:v>7146306</c:v>
                </c:pt>
                <c:pt idx="96">
                  <c:v>7177265</c:v>
                </c:pt>
                <c:pt idx="97">
                  <c:v>7151426</c:v>
                </c:pt>
                <c:pt idx="98">
                  <c:v>7074649</c:v>
                </c:pt>
                <c:pt idx="99">
                  <c:v>7056129</c:v>
                </c:pt>
                <c:pt idx="100">
                  <c:v>7093161</c:v>
                </c:pt>
                <c:pt idx="101">
                  <c:v>7064475</c:v>
                </c:pt>
                <c:pt idx="102">
                  <c:v>7010614</c:v>
                </c:pt>
                <c:pt idx="103">
                  <c:v>7017492</c:v>
                </c:pt>
                <c:pt idx="104">
                  <c:v>6990418</c:v>
                </c:pt>
                <c:pt idx="105">
                  <c:v>7010637</c:v>
                </c:pt>
                <c:pt idx="106">
                  <c:v>6957277</c:v>
                </c:pt>
                <c:pt idx="107">
                  <c:v>6945237</c:v>
                </c:pt>
                <c:pt idx="108">
                  <c:v>6949032</c:v>
                </c:pt>
                <c:pt idx="109">
                  <c:v>6964755</c:v>
                </c:pt>
                <c:pt idx="110">
                  <c:v>6958604</c:v>
                </c:pt>
                <c:pt idx="111">
                  <c:v>6920716</c:v>
                </c:pt>
                <c:pt idx="112">
                  <c:v>7009040</c:v>
                </c:pt>
                <c:pt idx="113">
                  <c:v>7082302</c:v>
                </c:pt>
                <c:pt idx="114">
                  <c:v>7094690</c:v>
                </c:pt>
                <c:pt idx="115">
                  <c:v>7168936</c:v>
                </c:pt>
                <c:pt idx="116">
                  <c:v>7165217</c:v>
                </c:pt>
                <c:pt idx="117">
                  <c:v>7097316</c:v>
                </c:pt>
                <c:pt idx="118">
                  <c:v>7037258</c:v>
                </c:pt>
                <c:pt idx="119">
                  <c:v>6934227</c:v>
                </c:pt>
                <c:pt idx="120">
                  <c:v>6721420</c:v>
                </c:pt>
                <c:pt idx="121">
                  <c:v>6655929</c:v>
                </c:pt>
                <c:pt idx="122">
                  <c:v>6573136</c:v>
                </c:pt>
                <c:pt idx="123">
                  <c:v>6367887</c:v>
                </c:pt>
                <c:pt idx="124">
                  <c:v>6083141</c:v>
                </c:pt>
                <c:pt idx="125">
                  <c:v>5811607</c:v>
                </c:pt>
                <c:pt idx="126">
                  <c:v>5254278</c:v>
                </c:pt>
                <c:pt idx="127">
                  <c:v>4668212</c:v>
                </c:pt>
                <c:pt idx="128">
                  <c:v>4311911</c:v>
                </c:pt>
                <c:pt idx="129">
                  <c:v>4241507</c:v>
                </c:pt>
                <c:pt idx="130">
                  <c:v>4158637</c:v>
                </c:pt>
                <c:pt idx="131">
                  <c:v>4171570</c:v>
                </c:pt>
                <c:pt idx="132">
                  <c:v>4182689</c:v>
                </c:pt>
                <c:pt idx="133">
                  <c:v>4166707</c:v>
                </c:pt>
                <c:pt idx="134">
                  <c:v>4151630</c:v>
                </c:pt>
                <c:pt idx="135">
                  <c:v>4145912</c:v>
                </c:pt>
                <c:pt idx="136">
                  <c:v>4175850</c:v>
                </c:pt>
                <c:pt idx="137">
                  <c:v>4149544</c:v>
                </c:pt>
                <c:pt idx="138">
                  <c:v>4173626</c:v>
                </c:pt>
                <c:pt idx="139">
                  <c:v>4165591</c:v>
                </c:pt>
                <c:pt idx="140">
                  <c:v>4137052</c:v>
                </c:pt>
                <c:pt idx="141">
                  <c:v>4095491</c:v>
                </c:pt>
                <c:pt idx="142">
                  <c:v>4065696</c:v>
                </c:pt>
                <c:pt idx="143">
                  <c:v>4052875</c:v>
                </c:pt>
                <c:pt idx="144">
                  <c:v>4030249</c:v>
                </c:pt>
                <c:pt idx="145">
                  <c:v>4047882</c:v>
                </c:pt>
                <c:pt idx="146">
                  <c:v>4039443</c:v>
                </c:pt>
                <c:pt idx="147">
                  <c:v>4019823</c:v>
                </c:pt>
                <c:pt idx="148">
                  <c:v>3968700</c:v>
                </c:pt>
                <c:pt idx="149">
                  <c:v>3966471</c:v>
                </c:pt>
                <c:pt idx="150">
                  <c:v>3949955</c:v>
                </c:pt>
                <c:pt idx="151">
                  <c:v>3945831</c:v>
                </c:pt>
                <c:pt idx="152">
                  <c:v>3857715</c:v>
                </c:pt>
                <c:pt idx="153">
                  <c:v>3844695</c:v>
                </c:pt>
                <c:pt idx="154">
                  <c:v>3769673</c:v>
                </c:pt>
                <c:pt idx="155">
                  <c:v>3761508</c:v>
                </c:pt>
                <c:pt idx="156">
                  <c:v>3759946</c:v>
                </c:pt>
                <c:pt idx="157">
                  <c:v>3764866</c:v>
                </c:pt>
                <c:pt idx="158">
                  <c:v>3786018</c:v>
                </c:pt>
                <c:pt idx="159">
                  <c:v>3781543</c:v>
                </c:pt>
                <c:pt idx="160">
                  <c:v>3779102</c:v>
                </c:pt>
                <c:pt idx="161">
                  <c:v>3803436</c:v>
                </c:pt>
                <c:pt idx="162">
                  <c:v>3808110</c:v>
                </c:pt>
                <c:pt idx="163">
                  <c:v>3815038</c:v>
                </c:pt>
                <c:pt idx="164">
                  <c:v>3813198</c:v>
                </c:pt>
                <c:pt idx="165">
                  <c:v>3826817</c:v>
                </c:pt>
                <c:pt idx="166">
                  <c:v>3844016</c:v>
                </c:pt>
                <c:pt idx="167">
                  <c:v>3849955</c:v>
                </c:pt>
                <c:pt idx="168">
                  <c:v>3847645</c:v>
                </c:pt>
                <c:pt idx="169">
                  <c:v>3851444</c:v>
                </c:pt>
                <c:pt idx="170">
                  <c:v>3860435</c:v>
                </c:pt>
                <c:pt idx="171">
                  <c:v>3864749</c:v>
                </c:pt>
                <c:pt idx="172">
                  <c:v>3892216</c:v>
                </c:pt>
                <c:pt idx="173">
                  <c:v>3889691</c:v>
                </c:pt>
                <c:pt idx="174">
                  <c:v>3928273</c:v>
                </c:pt>
                <c:pt idx="175">
                  <c:v>3931827</c:v>
                </c:pt>
                <c:pt idx="176">
                  <c:v>3936784</c:v>
                </c:pt>
                <c:pt idx="177">
                  <c:v>3935509</c:v>
                </c:pt>
                <c:pt idx="178">
                  <c:v>3955617</c:v>
                </c:pt>
                <c:pt idx="179">
                  <c:v>3962748</c:v>
                </c:pt>
                <c:pt idx="180">
                  <c:v>3971559</c:v>
                </c:pt>
                <c:pt idx="181">
                  <c:v>3969134</c:v>
                </c:pt>
                <c:pt idx="182">
                  <c:v>3974590</c:v>
                </c:pt>
                <c:pt idx="183">
                  <c:v>3981420</c:v>
                </c:pt>
                <c:pt idx="184">
                  <c:v>4028431</c:v>
                </c:pt>
                <c:pt idx="185">
                  <c:v>4026350</c:v>
                </c:pt>
                <c:pt idx="186">
                  <c:v>4039678</c:v>
                </c:pt>
                <c:pt idx="187">
                  <c:v>4047052</c:v>
                </c:pt>
                <c:pt idx="188">
                  <c:v>4050044</c:v>
                </c:pt>
                <c:pt idx="189">
                  <c:v>4056563</c:v>
                </c:pt>
                <c:pt idx="190">
                  <c:v>4058378</c:v>
                </c:pt>
                <c:pt idx="191">
                  <c:v>4075636</c:v>
                </c:pt>
                <c:pt idx="192">
                  <c:v>4084274</c:v>
                </c:pt>
                <c:pt idx="193">
                  <c:v>4088314</c:v>
                </c:pt>
                <c:pt idx="194">
                  <c:v>4086044</c:v>
                </c:pt>
                <c:pt idx="195">
                  <c:v>4097170</c:v>
                </c:pt>
                <c:pt idx="196">
                  <c:v>4106198</c:v>
                </c:pt>
                <c:pt idx="197">
                  <c:v>4145892</c:v>
                </c:pt>
                <c:pt idx="198">
                  <c:v>4141936</c:v>
                </c:pt>
                <c:pt idx="199">
                  <c:v>4139731</c:v>
                </c:pt>
                <c:pt idx="200">
                  <c:v>4173070</c:v>
                </c:pt>
                <c:pt idx="201">
                  <c:v>4175446</c:v>
                </c:pt>
                <c:pt idx="202">
                  <c:v>4176906</c:v>
                </c:pt>
                <c:pt idx="203">
                  <c:v>4174704</c:v>
                </c:pt>
                <c:pt idx="204">
                  <c:v>4192909</c:v>
                </c:pt>
                <c:pt idx="205">
                  <c:v>4208059</c:v>
                </c:pt>
                <c:pt idx="206">
                  <c:v>4210812</c:v>
                </c:pt>
                <c:pt idx="207">
                  <c:v>4208496</c:v>
                </c:pt>
                <c:pt idx="208">
                  <c:v>4218914</c:v>
                </c:pt>
                <c:pt idx="209">
                  <c:v>4228818</c:v>
                </c:pt>
                <c:pt idx="210">
                  <c:v>4228924</c:v>
                </c:pt>
                <c:pt idx="211">
                  <c:v>4258030</c:v>
                </c:pt>
                <c:pt idx="212">
                  <c:v>4255653</c:v>
                </c:pt>
                <c:pt idx="213">
                  <c:v>4277681</c:v>
                </c:pt>
                <c:pt idx="214">
                  <c:v>4291615</c:v>
                </c:pt>
                <c:pt idx="215">
                  <c:v>4291201</c:v>
                </c:pt>
                <c:pt idx="216">
                  <c:v>4289764</c:v>
                </c:pt>
                <c:pt idx="217">
                  <c:v>4305491</c:v>
                </c:pt>
                <c:pt idx="218">
                  <c:v>4315896</c:v>
                </c:pt>
                <c:pt idx="219">
                  <c:v>4324906</c:v>
                </c:pt>
                <c:pt idx="220">
                  <c:v>4319191</c:v>
                </c:pt>
                <c:pt idx="221">
                  <c:v>4327519</c:v>
                </c:pt>
                <c:pt idx="222">
                  <c:v>4337301</c:v>
                </c:pt>
                <c:pt idx="223">
                  <c:v>4337609</c:v>
                </c:pt>
                <c:pt idx="224">
                  <c:v>4358207</c:v>
                </c:pt>
                <c:pt idx="225">
                  <c:v>4356129</c:v>
                </c:pt>
                <c:pt idx="226">
                  <c:v>4372886</c:v>
                </c:pt>
                <c:pt idx="227">
                  <c:v>4385903</c:v>
                </c:pt>
                <c:pt idx="228">
                  <c:v>4383684</c:v>
                </c:pt>
                <c:pt idx="229">
                  <c:v>4386104</c:v>
                </c:pt>
                <c:pt idx="230">
                  <c:v>4392198</c:v>
                </c:pt>
                <c:pt idx="231">
                  <c:v>4401222</c:v>
                </c:pt>
                <c:pt idx="232">
                  <c:v>4407258</c:v>
                </c:pt>
                <c:pt idx="233">
                  <c:v>4396097</c:v>
                </c:pt>
                <c:pt idx="234">
                  <c:v>4393401</c:v>
                </c:pt>
                <c:pt idx="235">
                  <c:v>4411660</c:v>
                </c:pt>
                <c:pt idx="236">
                  <c:v>4434863</c:v>
                </c:pt>
                <c:pt idx="237">
                  <c:v>4420745</c:v>
                </c:pt>
                <c:pt idx="238">
                  <c:v>4419225</c:v>
                </c:pt>
                <c:pt idx="239">
                  <c:v>4441317</c:v>
                </c:pt>
                <c:pt idx="240">
                  <c:v>4439145</c:v>
                </c:pt>
                <c:pt idx="241">
                  <c:v>4446062</c:v>
                </c:pt>
                <c:pt idx="242">
                  <c:v>4443718</c:v>
                </c:pt>
                <c:pt idx="243">
                  <c:v>4448680</c:v>
                </c:pt>
                <c:pt idx="244">
                  <c:v>4447470</c:v>
                </c:pt>
                <c:pt idx="245">
                  <c:v>4452726</c:v>
                </c:pt>
                <c:pt idx="246">
                  <c:v>4437148</c:v>
                </c:pt>
                <c:pt idx="247">
                  <c:v>4438592</c:v>
                </c:pt>
                <c:pt idx="248">
                  <c:v>4450615</c:v>
                </c:pt>
                <c:pt idx="249">
                  <c:v>4448289</c:v>
                </c:pt>
                <c:pt idx="250">
                  <c:v>4458552</c:v>
                </c:pt>
                <c:pt idx="251">
                  <c:v>4455887</c:v>
                </c:pt>
                <c:pt idx="252">
                  <c:v>4461117</c:v>
                </c:pt>
                <c:pt idx="253">
                  <c:v>4469723</c:v>
                </c:pt>
                <c:pt idx="254">
                  <c:v>4459415</c:v>
                </c:pt>
                <c:pt idx="255">
                  <c:v>4460422</c:v>
                </c:pt>
                <c:pt idx="256">
                  <c:v>4455661</c:v>
                </c:pt>
                <c:pt idx="257">
                  <c:v>4458576</c:v>
                </c:pt>
                <c:pt idx="258">
                  <c:v>4471174</c:v>
                </c:pt>
                <c:pt idx="259">
                  <c:v>4453474</c:v>
                </c:pt>
                <c:pt idx="260">
                  <c:v>4452360</c:v>
                </c:pt>
                <c:pt idx="261">
                  <c:v>4463837</c:v>
                </c:pt>
                <c:pt idx="262">
                  <c:v>4462871</c:v>
                </c:pt>
                <c:pt idx="263">
                  <c:v>4469083</c:v>
                </c:pt>
                <c:pt idx="264">
                  <c:v>4466846</c:v>
                </c:pt>
                <c:pt idx="265">
                  <c:v>4465284</c:v>
                </c:pt>
                <c:pt idx="266">
                  <c:v>4476903</c:v>
                </c:pt>
                <c:pt idx="267">
                  <c:v>4466702</c:v>
                </c:pt>
                <c:pt idx="268">
                  <c:v>4467272</c:v>
                </c:pt>
                <c:pt idx="269">
                  <c:v>4463347</c:v>
                </c:pt>
                <c:pt idx="270">
                  <c:v>4474257</c:v>
                </c:pt>
                <c:pt idx="271">
                  <c:v>4476269</c:v>
                </c:pt>
                <c:pt idx="272">
                  <c:v>4462443</c:v>
                </c:pt>
                <c:pt idx="273">
                  <c:v>4459914</c:v>
                </c:pt>
                <c:pt idx="274">
                  <c:v>4470852</c:v>
                </c:pt>
                <c:pt idx="275">
                  <c:v>4467108</c:v>
                </c:pt>
                <c:pt idx="276">
                  <c:v>4473459</c:v>
                </c:pt>
                <c:pt idx="277">
                  <c:v>4471246</c:v>
                </c:pt>
                <c:pt idx="278">
                  <c:v>4470142</c:v>
                </c:pt>
                <c:pt idx="279">
                  <c:v>4479270</c:v>
                </c:pt>
                <c:pt idx="280">
                  <c:v>4484492</c:v>
                </c:pt>
                <c:pt idx="281">
                  <c:v>4474634</c:v>
                </c:pt>
                <c:pt idx="282">
                  <c:v>4469618</c:v>
                </c:pt>
                <c:pt idx="283">
                  <c:v>4478236</c:v>
                </c:pt>
                <c:pt idx="284">
                  <c:v>4469577</c:v>
                </c:pt>
                <c:pt idx="285">
                  <c:v>4459840</c:v>
                </c:pt>
                <c:pt idx="286">
                  <c:v>4458018</c:v>
                </c:pt>
                <c:pt idx="287">
                  <c:v>4468702</c:v>
                </c:pt>
                <c:pt idx="288">
                  <c:v>4454676</c:v>
                </c:pt>
                <c:pt idx="289">
                  <c:v>4456236</c:v>
                </c:pt>
                <c:pt idx="290">
                  <c:v>4453881</c:v>
                </c:pt>
                <c:pt idx="291">
                  <c:v>4452838</c:v>
                </c:pt>
                <c:pt idx="292">
                  <c:v>4460758</c:v>
                </c:pt>
                <c:pt idx="293">
                  <c:v>4452509</c:v>
                </c:pt>
                <c:pt idx="294">
                  <c:v>4453101</c:v>
                </c:pt>
                <c:pt idx="295">
                  <c:v>4451451</c:v>
                </c:pt>
                <c:pt idx="296">
                  <c:v>4469089</c:v>
                </c:pt>
                <c:pt idx="297">
                  <c:v>4470973</c:v>
                </c:pt>
                <c:pt idx="298">
                  <c:v>4448618</c:v>
                </c:pt>
                <c:pt idx="299">
                  <c:v>4446307</c:v>
                </c:pt>
                <c:pt idx="300">
                  <c:v>4465782</c:v>
                </c:pt>
                <c:pt idx="301">
                  <c:v>4453633</c:v>
                </c:pt>
                <c:pt idx="302">
                  <c:v>4455087</c:v>
                </c:pt>
                <c:pt idx="303">
                  <c:v>4453087</c:v>
                </c:pt>
                <c:pt idx="304">
                  <c:v>4454326</c:v>
                </c:pt>
                <c:pt idx="305">
                  <c:v>4467382</c:v>
                </c:pt>
                <c:pt idx="306">
                  <c:v>4457698</c:v>
                </c:pt>
                <c:pt idx="307">
                  <c:v>4459407</c:v>
                </c:pt>
                <c:pt idx="308">
                  <c:v>4452002</c:v>
                </c:pt>
                <c:pt idx="309">
                  <c:v>4473032</c:v>
                </c:pt>
                <c:pt idx="310">
                  <c:v>4481635</c:v>
                </c:pt>
                <c:pt idx="311">
                  <c:v>4459394</c:v>
                </c:pt>
                <c:pt idx="312">
                  <c:v>4457907</c:v>
                </c:pt>
                <c:pt idx="313">
                  <c:v>4473840</c:v>
                </c:pt>
                <c:pt idx="314">
                  <c:v>4466476</c:v>
                </c:pt>
                <c:pt idx="315">
                  <c:v>4468929</c:v>
                </c:pt>
                <c:pt idx="316">
                  <c:v>4466793</c:v>
                </c:pt>
                <c:pt idx="317">
                  <c:v>4464498</c:v>
                </c:pt>
                <c:pt idx="318">
                  <c:v>4480973</c:v>
                </c:pt>
                <c:pt idx="319">
                  <c:v>4472202</c:v>
                </c:pt>
                <c:pt idx="320">
                  <c:v>4470605</c:v>
                </c:pt>
                <c:pt idx="321">
                  <c:v>4466482</c:v>
                </c:pt>
                <c:pt idx="322">
                  <c:v>4482009</c:v>
                </c:pt>
                <c:pt idx="323">
                  <c:v>4472817</c:v>
                </c:pt>
                <c:pt idx="324">
                  <c:v>4463542</c:v>
                </c:pt>
                <c:pt idx="325">
                  <c:v>4461393</c:v>
                </c:pt>
                <c:pt idx="326">
                  <c:v>4461111</c:v>
                </c:pt>
                <c:pt idx="327">
                  <c:v>4473741</c:v>
                </c:pt>
                <c:pt idx="328">
                  <c:v>4478411</c:v>
                </c:pt>
                <c:pt idx="329">
                  <c:v>4477270</c:v>
                </c:pt>
                <c:pt idx="330">
                  <c:v>4474665</c:v>
                </c:pt>
                <c:pt idx="331">
                  <c:v>4490131</c:v>
                </c:pt>
                <c:pt idx="332">
                  <c:v>4499729</c:v>
                </c:pt>
                <c:pt idx="333">
                  <c:v>4484069</c:v>
                </c:pt>
                <c:pt idx="334">
                  <c:v>4482840</c:v>
                </c:pt>
                <c:pt idx="335">
                  <c:v>4492857</c:v>
                </c:pt>
                <c:pt idx="336">
                  <c:v>4486333</c:v>
                </c:pt>
                <c:pt idx="337">
                  <c:v>4481083</c:v>
                </c:pt>
                <c:pt idx="338">
                  <c:v>4478485</c:v>
                </c:pt>
                <c:pt idx="339">
                  <c:v>4489796</c:v>
                </c:pt>
                <c:pt idx="340">
                  <c:v>4483629</c:v>
                </c:pt>
                <c:pt idx="341">
                  <c:v>4486278</c:v>
                </c:pt>
                <c:pt idx="342">
                  <c:v>4483495</c:v>
                </c:pt>
                <c:pt idx="343">
                  <c:v>4482349</c:v>
                </c:pt>
                <c:pt idx="344">
                  <c:v>4488840</c:v>
                </c:pt>
                <c:pt idx="345">
                  <c:v>4501695</c:v>
                </c:pt>
                <c:pt idx="346">
                  <c:v>4486606</c:v>
                </c:pt>
                <c:pt idx="347">
                  <c:v>4486587</c:v>
                </c:pt>
                <c:pt idx="348">
                  <c:v>4496523</c:v>
                </c:pt>
                <c:pt idx="349">
                  <c:v>4489593</c:v>
                </c:pt>
                <c:pt idx="350">
                  <c:v>4480436</c:v>
                </c:pt>
                <c:pt idx="351">
                  <c:v>4478069</c:v>
                </c:pt>
                <c:pt idx="352">
                  <c:v>4477088</c:v>
                </c:pt>
                <c:pt idx="353">
                  <c:v>4486721</c:v>
                </c:pt>
                <c:pt idx="354">
                  <c:v>4492012</c:v>
                </c:pt>
                <c:pt idx="355">
                  <c:v>4489702</c:v>
                </c:pt>
                <c:pt idx="356">
                  <c:v>4489339</c:v>
                </c:pt>
                <c:pt idx="357">
                  <c:v>4501372</c:v>
                </c:pt>
                <c:pt idx="358">
                  <c:v>4504704</c:v>
                </c:pt>
                <c:pt idx="359">
                  <c:v>4486185</c:v>
                </c:pt>
                <c:pt idx="360">
                  <c:v>4484111</c:v>
                </c:pt>
                <c:pt idx="361">
                  <c:v>4497484</c:v>
                </c:pt>
                <c:pt idx="362">
                  <c:v>4487809</c:v>
                </c:pt>
                <c:pt idx="363">
                  <c:v>4478213</c:v>
                </c:pt>
                <c:pt idx="364">
                  <c:v>4475886</c:v>
                </c:pt>
                <c:pt idx="365">
                  <c:v>4475105</c:v>
                </c:pt>
                <c:pt idx="366">
                  <c:v>4487208</c:v>
                </c:pt>
                <c:pt idx="367">
                  <c:v>4489250</c:v>
                </c:pt>
                <c:pt idx="368">
                  <c:v>4486329</c:v>
                </c:pt>
                <c:pt idx="369">
                  <c:v>4485480</c:v>
                </c:pt>
                <c:pt idx="370">
                  <c:v>4500503</c:v>
                </c:pt>
                <c:pt idx="371">
                  <c:v>4493605</c:v>
                </c:pt>
                <c:pt idx="372">
                  <c:v>4481289</c:v>
                </c:pt>
                <c:pt idx="373">
                  <c:v>4479130</c:v>
                </c:pt>
                <c:pt idx="374">
                  <c:v>4495055</c:v>
                </c:pt>
                <c:pt idx="375">
                  <c:v>4487817</c:v>
                </c:pt>
                <c:pt idx="376">
                  <c:v>4468005</c:v>
                </c:pt>
                <c:pt idx="377">
                  <c:v>4465360</c:v>
                </c:pt>
                <c:pt idx="378">
                  <c:v>4463981</c:v>
                </c:pt>
                <c:pt idx="379">
                  <c:v>4480384</c:v>
                </c:pt>
                <c:pt idx="380">
                  <c:v>4501188</c:v>
                </c:pt>
                <c:pt idx="381">
                  <c:v>4472703</c:v>
                </c:pt>
                <c:pt idx="382">
                  <c:v>4471499</c:v>
                </c:pt>
                <c:pt idx="383">
                  <c:v>4489695</c:v>
                </c:pt>
                <c:pt idx="384">
                  <c:v>4485366</c:v>
                </c:pt>
                <c:pt idx="385">
                  <c:v>4483419</c:v>
                </c:pt>
                <c:pt idx="386">
                  <c:v>4481799</c:v>
                </c:pt>
                <c:pt idx="387">
                  <c:v>4480603</c:v>
                </c:pt>
                <c:pt idx="388">
                  <c:v>4495888</c:v>
                </c:pt>
                <c:pt idx="389">
                  <c:v>4489279</c:v>
                </c:pt>
                <c:pt idx="390">
                  <c:v>4487583</c:v>
                </c:pt>
                <c:pt idx="391">
                  <c:v>4486725</c:v>
                </c:pt>
                <c:pt idx="392">
                  <c:v>4496851</c:v>
                </c:pt>
                <c:pt idx="393">
                  <c:v>4501685</c:v>
                </c:pt>
                <c:pt idx="394">
                  <c:v>4500348</c:v>
                </c:pt>
                <c:pt idx="395">
                  <c:v>4500064</c:v>
                </c:pt>
                <c:pt idx="396">
                  <c:v>4512936</c:v>
                </c:pt>
                <c:pt idx="397">
                  <c:v>4516077</c:v>
                </c:pt>
                <c:pt idx="398">
                  <c:v>4499524</c:v>
                </c:pt>
                <c:pt idx="399">
                  <c:v>4497660</c:v>
                </c:pt>
                <c:pt idx="400">
                  <c:v>4509462</c:v>
                </c:pt>
                <c:pt idx="401">
                  <c:v>4502247</c:v>
                </c:pt>
                <c:pt idx="402">
                  <c:v>4488865</c:v>
                </c:pt>
                <c:pt idx="403">
                  <c:v>4486190</c:v>
                </c:pt>
                <c:pt idx="404">
                  <c:v>4485931</c:v>
                </c:pt>
                <c:pt idx="405">
                  <c:v>4492759</c:v>
                </c:pt>
                <c:pt idx="406">
                  <c:v>4488895</c:v>
                </c:pt>
                <c:pt idx="407">
                  <c:v>4486585</c:v>
                </c:pt>
                <c:pt idx="408">
                  <c:v>4486754</c:v>
                </c:pt>
                <c:pt idx="409">
                  <c:v>4481616</c:v>
                </c:pt>
                <c:pt idx="410">
                  <c:v>4474360</c:v>
                </c:pt>
                <c:pt idx="411">
                  <c:v>4455403</c:v>
                </c:pt>
                <c:pt idx="412">
                  <c:v>4450260</c:v>
                </c:pt>
                <c:pt idx="413">
                  <c:v>4459050</c:v>
                </c:pt>
                <c:pt idx="414">
                  <c:v>4449588</c:v>
                </c:pt>
                <c:pt idx="415">
                  <c:v>4421408</c:v>
                </c:pt>
                <c:pt idx="416">
                  <c:v>4415587</c:v>
                </c:pt>
                <c:pt idx="417">
                  <c:v>4413736</c:v>
                </c:pt>
                <c:pt idx="418">
                  <c:v>4412924</c:v>
                </c:pt>
                <c:pt idx="419">
                  <c:v>4431923</c:v>
                </c:pt>
                <c:pt idx="420">
                  <c:v>4410111</c:v>
                </c:pt>
                <c:pt idx="421">
                  <c:v>4406637</c:v>
                </c:pt>
                <c:pt idx="422">
                  <c:v>4410746</c:v>
                </c:pt>
                <c:pt idx="423">
                  <c:v>4398201</c:v>
                </c:pt>
                <c:pt idx="424">
                  <c:v>4383401</c:v>
                </c:pt>
                <c:pt idx="425">
                  <c:v>4377031</c:v>
                </c:pt>
                <c:pt idx="426">
                  <c:v>4368348</c:v>
                </c:pt>
                <c:pt idx="427">
                  <c:v>4368168</c:v>
                </c:pt>
                <c:pt idx="428">
                  <c:v>4340904</c:v>
                </c:pt>
                <c:pt idx="429">
                  <c:v>4330917</c:v>
                </c:pt>
                <c:pt idx="430">
                  <c:v>4322654</c:v>
                </c:pt>
                <c:pt idx="431">
                  <c:v>4327560</c:v>
                </c:pt>
                <c:pt idx="432">
                  <c:v>4336649</c:v>
                </c:pt>
                <c:pt idx="433">
                  <c:v>4303143</c:v>
                </c:pt>
                <c:pt idx="434">
                  <c:v>4296049</c:v>
                </c:pt>
                <c:pt idx="435">
                  <c:v>4296339</c:v>
                </c:pt>
                <c:pt idx="436">
                  <c:v>4283967</c:v>
                </c:pt>
                <c:pt idx="437">
                  <c:v>4244188</c:v>
                </c:pt>
                <c:pt idx="438">
                  <c:v>4236441</c:v>
                </c:pt>
                <c:pt idx="439">
                  <c:v>4226971</c:v>
                </c:pt>
                <c:pt idx="440">
                  <c:v>4222081</c:v>
                </c:pt>
                <c:pt idx="441">
                  <c:v>4181361</c:v>
                </c:pt>
                <c:pt idx="442">
                  <c:v>4171762</c:v>
                </c:pt>
                <c:pt idx="443">
                  <c:v>4159972</c:v>
                </c:pt>
                <c:pt idx="444">
                  <c:v>4149224</c:v>
                </c:pt>
                <c:pt idx="445">
                  <c:v>4119474</c:v>
                </c:pt>
                <c:pt idx="446">
                  <c:v>4109285</c:v>
                </c:pt>
                <c:pt idx="447">
                  <c:v>4102138</c:v>
                </c:pt>
                <c:pt idx="448">
                  <c:v>4097914</c:v>
                </c:pt>
                <c:pt idx="449">
                  <c:v>4071528</c:v>
                </c:pt>
                <c:pt idx="450">
                  <c:v>4028185</c:v>
                </c:pt>
                <c:pt idx="451">
                  <c:v>4023640</c:v>
                </c:pt>
                <c:pt idx="452">
                  <c:v>4032575</c:v>
                </c:pt>
                <c:pt idx="453">
                  <c:v>4008062</c:v>
                </c:pt>
                <c:pt idx="454">
                  <c:v>3993955</c:v>
                </c:pt>
                <c:pt idx="455">
                  <c:v>3932627</c:v>
                </c:pt>
                <c:pt idx="456">
                  <c:v>3925876</c:v>
                </c:pt>
                <c:pt idx="457">
                  <c:v>3906620</c:v>
                </c:pt>
                <c:pt idx="458">
                  <c:v>3907424</c:v>
                </c:pt>
                <c:pt idx="459">
                  <c:v>3851623</c:v>
                </c:pt>
                <c:pt idx="460">
                  <c:v>3843396</c:v>
                </c:pt>
                <c:pt idx="461">
                  <c:v>3839033</c:v>
                </c:pt>
                <c:pt idx="462">
                  <c:v>3813599</c:v>
                </c:pt>
                <c:pt idx="463">
                  <c:v>3758663</c:v>
                </c:pt>
                <c:pt idx="464">
                  <c:v>3747387</c:v>
                </c:pt>
                <c:pt idx="465">
                  <c:v>3734018</c:v>
                </c:pt>
                <c:pt idx="466">
                  <c:v>3722192</c:v>
                </c:pt>
                <c:pt idx="467">
                  <c:v>3662035</c:v>
                </c:pt>
                <c:pt idx="468">
                  <c:v>3654182</c:v>
                </c:pt>
                <c:pt idx="469">
                  <c:v>3644456</c:v>
                </c:pt>
                <c:pt idx="470">
                  <c:v>3645668</c:v>
                </c:pt>
                <c:pt idx="471">
                  <c:v>3646323</c:v>
                </c:pt>
                <c:pt idx="472">
                  <c:v>3585359</c:v>
                </c:pt>
                <c:pt idx="473">
                  <c:v>3571797</c:v>
                </c:pt>
                <c:pt idx="474">
                  <c:v>3574574</c:v>
                </c:pt>
                <c:pt idx="475">
                  <c:v>3537861</c:v>
                </c:pt>
                <c:pt idx="476">
                  <c:v>3504095</c:v>
                </c:pt>
                <c:pt idx="477">
                  <c:v>3492742</c:v>
                </c:pt>
                <c:pt idx="478">
                  <c:v>3478672</c:v>
                </c:pt>
                <c:pt idx="479">
                  <c:v>3470530</c:v>
                </c:pt>
                <c:pt idx="480">
                  <c:v>3410842</c:v>
                </c:pt>
                <c:pt idx="481">
                  <c:v>3400183</c:v>
                </c:pt>
                <c:pt idx="482">
                  <c:v>3385128</c:v>
                </c:pt>
                <c:pt idx="483">
                  <c:v>3398713</c:v>
                </c:pt>
                <c:pt idx="484">
                  <c:v>3354269</c:v>
                </c:pt>
                <c:pt idx="485">
                  <c:v>3324615</c:v>
                </c:pt>
                <c:pt idx="486">
                  <c:v>3317194</c:v>
                </c:pt>
                <c:pt idx="487">
                  <c:v>3318649</c:v>
                </c:pt>
                <c:pt idx="488">
                  <c:v>3295109</c:v>
                </c:pt>
                <c:pt idx="489">
                  <c:v>3227762</c:v>
                </c:pt>
                <c:pt idx="490">
                  <c:v>3215432</c:v>
                </c:pt>
                <c:pt idx="491">
                  <c:v>3202256</c:v>
                </c:pt>
                <c:pt idx="492">
                  <c:v>3206888</c:v>
                </c:pt>
                <c:pt idx="493">
                  <c:v>3165396</c:v>
                </c:pt>
                <c:pt idx="494">
                  <c:v>3108805</c:v>
                </c:pt>
                <c:pt idx="495">
                  <c:v>3090600</c:v>
                </c:pt>
                <c:pt idx="496">
                  <c:v>3095150</c:v>
                </c:pt>
                <c:pt idx="497">
                  <c:v>3074225</c:v>
                </c:pt>
                <c:pt idx="498">
                  <c:v>3014975</c:v>
                </c:pt>
                <c:pt idx="499">
                  <c:v>3008704</c:v>
                </c:pt>
                <c:pt idx="500">
                  <c:v>3011697</c:v>
                </c:pt>
                <c:pt idx="501">
                  <c:v>2963812</c:v>
                </c:pt>
                <c:pt idx="502">
                  <c:v>2928728</c:v>
                </c:pt>
                <c:pt idx="503">
                  <c:v>2917189</c:v>
                </c:pt>
                <c:pt idx="504">
                  <c:v>2907300</c:v>
                </c:pt>
                <c:pt idx="505">
                  <c:v>2920231</c:v>
                </c:pt>
                <c:pt idx="506">
                  <c:v>2917260</c:v>
                </c:pt>
                <c:pt idx="507">
                  <c:v>2859807</c:v>
                </c:pt>
                <c:pt idx="508">
                  <c:v>2851362</c:v>
                </c:pt>
                <c:pt idx="509">
                  <c:v>2871162</c:v>
                </c:pt>
                <c:pt idx="510">
                  <c:v>2877244</c:v>
                </c:pt>
                <c:pt idx="511">
                  <c:v>2830791</c:v>
                </c:pt>
                <c:pt idx="512">
                  <c:v>2823137</c:v>
                </c:pt>
                <c:pt idx="513">
                  <c:v>2841053</c:v>
                </c:pt>
                <c:pt idx="514">
                  <c:v>2847037</c:v>
                </c:pt>
                <c:pt idx="515">
                  <c:v>2811853</c:v>
                </c:pt>
                <c:pt idx="516">
                  <c:v>2808621</c:v>
                </c:pt>
                <c:pt idx="517">
                  <c:v>2804567</c:v>
                </c:pt>
                <c:pt idx="518">
                  <c:v>2821637</c:v>
                </c:pt>
                <c:pt idx="519">
                  <c:v>2823505</c:v>
                </c:pt>
                <c:pt idx="520">
                  <c:v>2822283</c:v>
                </c:pt>
                <c:pt idx="521">
                  <c:v>2813001</c:v>
                </c:pt>
                <c:pt idx="522">
                  <c:v>2825724</c:v>
                </c:pt>
                <c:pt idx="523">
                  <c:v>2833374</c:v>
                </c:pt>
                <c:pt idx="524">
                  <c:v>2856237</c:v>
                </c:pt>
                <c:pt idx="525">
                  <c:v>2851183</c:v>
                </c:pt>
                <c:pt idx="526">
                  <c:v>2846805</c:v>
                </c:pt>
                <c:pt idx="527">
                  <c:v>2855871</c:v>
                </c:pt>
                <c:pt idx="528">
                  <c:v>2866332</c:v>
                </c:pt>
                <c:pt idx="529">
                  <c:v>2865961</c:v>
                </c:pt>
                <c:pt idx="530">
                  <c:v>2863605</c:v>
                </c:pt>
                <c:pt idx="531">
                  <c:v>2870921</c:v>
                </c:pt>
                <c:pt idx="532">
                  <c:v>2869132</c:v>
                </c:pt>
                <c:pt idx="533">
                  <c:v>2852083</c:v>
                </c:pt>
                <c:pt idx="534">
                  <c:v>2842777</c:v>
                </c:pt>
                <c:pt idx="535">
                  <c:v>2859578</c:v>
                </c:pt>
                <c:pt idx="536">
                  <c:v>2851081</c:v>
                </c:pt>
                <c:pt idx="537">
                  <c:v>2864231</c:v>
                </c:pt>
                <c:pt idx="538">
                  <c:v>2864377</c:v>
                </c:pt>
                <c:pt idx="539">
                  <c:v>2866675</c:v>
                </c:pt>
                <c:pt idx="540">
                  <c:v>2875608</c:v>
                </c:pt>
                <c:pt idx="541">
                  <c:v>2867267</c:v>
                </c:pt>
                <c:pt idx="542">
                  <c:v>2865568</c:v>
                </c:pt>
                <c:pt idx="543">
                  <c:v>2878200</c:v>
                </c:pt>
                <c:pt idx="544">
                  <c:v>2892716</c:v>
                </c:pt>
                <c:pt idx="545">
                  <c:v>2893871</c:v>
                </c:pt>
                <c:pt idx="546">
                  <c:v>2884816</c:v>
                </c:pt>
                <c:pt idx="547">
                  <c:v>2925788</c:v>
                </c:pt>
                <c:pt idx="548">
                  <c:v>2932953</c:v>
                </c:pt>
                <c:pt idx="549">
                  <c:v>2937996</c:v>
                </c:pt>
                <c:pt idx="550">
                  <c:v>2928366</c:v>
                </c:pt>
                <c:pt idx="551">
                  <c:v>2925040</c:v>
                </c:pt>
                <c:pt idx="552">
                  <c:v>2919667</c:v>
                </c:pt>
                <c:pt idx="553">
                  <c:v>2919617</c:v>
                </c:pt>
                <c:pt idx="554">
                  <c:v>2899235</c:v>
                </c:pt>
                <c:pt idx="555">
                  <c:v>2917845</c:v>
                </c:pt>
                <c:pt idx="556">
                  <c:v>2926195</c:v>
                </c:pt>
                <c:pt idx="557">
                  <c:v>2916188</c:v>
                </c:pt>
                <c:pt idx="558">
                  <c:v>2902568</c:v>
                </c:pt>
                <c:pt idx="559">
                  <c:v>2820774</c:v>
                </c:pt>
                <c:pt idx="560">
                  <c:v>2814313</c:v>
                </c:pt>
                <c:pt idx="561">
                  <c:v>2822063</c:v>
                </c:pt>
                <c:pt idx="562">
                  <c:v>2831681</c:v>
                </c:pt>
                <c:pt idx="563">
                  <c:v>2839886</c:v>
                </c:pt>
                <c:pt idx="564">
                  <c:v>2822149</c:v>
                </c:pt>
                <c:pt idx="565">
                  <c:v>2845777</c:v>
                </c:pt>
                <c:pt idx="566">
                  <c:v>2852516</c:v>
                </c:pt>
                <c:pt idx="567">
                  <c:v>2860959</c:v>
                </c:pt>
                <c:pt idx="568">
                  <c:v>2859823</c:v>
                </c:pt>
                <c:pt idx="569">
                  <c:v>2851028</c:v>
                </c:pt>
                <c:pt idx="570">
                  <c:v>2857909</c:v>
                </c:pt>
                <c:pt idx="571">
                  <c:v>2863651</c:v>
                </c:pt>
                <c:pt idx="572">
                  <c:v>2858789</c:v>
                </c:pt>
                <c:pt idx="573">
                  <c:v>2854000</c:v>
                </c:pt>
                <c:pt idx="574">
                  <c:v>2859542</c:v>
                </c:pt>
                <c:pt idx="575">
                  <c:v>2858024</c:v>
                </c:pt>
                <c:pt idx="576">
                  <c:v>2872543</c:v>
                </c:pt>
                <c:pt idx="577">
                  <c:v>2867363</c:v>
                </c:pt>
                <c:pt idx="578">
                  <c:v>2863806</c:v>
                </c:pt>
                <c:pt idx="579">
                  <c:v>2871435</c:v>
                </c:pt>
                <c:pt idx="580">
                  <c:v>2878212</c:v>
                </c:pt>
                <c:pt idx="581">
                  <c:v>2870296</c:v>
                </c:pt>
                <c:pt idx="582">
                  <c:v>2865408</c:v>
                </c:pt>
                <c:pt idx="583">
                  <c:v>2856563</c:v>
                </c:pt>
                <c:pt idx="584">
                  <c:v>2827703</c:v>
                </c:pt>
                <c:pt idx="585">
                  <c:v>2811363</c:v>
                </c:pt>
                <c:pt idx="586">
                  <c:v>2788955</c:v>
                </c:pt>
                <c:pt idx="587">
                  <c:v>2775137</c:v>
                </c:pt>
                <c:pt idx="588">
                  <c:v>2758079</c:v>
                </c:pt>
                <c:pt idx="589">
                  <c:v>2744597</c:v>
                </c:pt>
                <c:pt idx="590">
                  <c:v>2718848</c:v>
                </c:pt>
                <c:pt idx="591">
                  <c:v>2691133</c:v>
                </c:pt>
                <c:pt idx="592">
                  <c:v>2685882</c:v>
                </c:pt>
                <c:pt idx="593">
                  <c:v>2665508</c:v>
                </c:pt>
                <c:pt idx="594">
                  <c:v>2648776</c:v>
                </c:pt>
                <c:pt idx="595">
                  <c:v>2622616</c:v>
                </c:pt>
                <c:pt idx="596">
                  <c:v>2601444</c:v>
                </c:pt>
                <c:pt idx="597">
                  <c:v>2583145</c:v>
                </c:pt>
                <c:pt idx="598">
                  <c:v>2577172</c:v>
                </c:pt>
                <c:pt idx="599">
                  <c:v>2545231</c:v>
                </c:pt>
                <c:pt idx="600">
                  <c:v>2533359</c:v>
                </c:pt>
                <c:pt idx="601">
                  <c:v>2508967</c:v>
                </c:pt>
                <c:pt idx="602">
                  <c:v>2500567</c:v>
                </c:pt>
                <c:pt idx="603">
                  <c:v>2469513</c:v>
                </c:pt>
                <c:pt idx="604">
                  <c:v>2443637</c:v>
                </c:pt>
                <c:pt idx="605">
                  <c:v>2425374</c:v>
                </c:pt>
                <c:pt idx="606">
                  <c:v>2468230</c:v>
                </c:pt>
                <c:pt idx="607">
                  <c:v>2436162</c:v>
                </c:pt>
                <c:pt idx="608">
                  <c:v>2420674</c:v>
                </c:pt>
                <c:pt idx="609">
                  <c:v>2428053</c:v>
                </c:pt>
                <c:pt idx="610">
                  <c:v>2385843</c:v>
                </c:pt>
                <c:pt idx="611">
                  <c:v>2382387</c:v>
                </c:pt>
                <c:pt idx="612">
                  <c:v>2347007</c:v>
                </c:pt>
                <c:pt idx="613">
                  <c:v>2346097</c:v>
                </c:pt>
                <c:pt idx="614">
                  <c:v>2314851</c:v>
                </c:pt>
                <c:pt idx="615">
                  <c:v>2312859</c:v>
                </c:pt>
                <c:pt idx="616">
                  <c:v>2300443</c:v>
                </c:pt>
                <c:pt idx="617">
                  <c:v>2295477</c:v>
                </c:pt>
                <c:pt idx="618">
                  <c:v>2305322</c:v>
                </c:pt>
                <c:pt idx="619">
                  <c:v>2310002</c:v>
                </c:pt>
                <c:pt idx="620">
                  <c:v>2308176</c:v>
                </c:pt>
                <c:pt idx="621">
                  <c:v>2298781</c:v>
                </c:pt>
                <c:pt idx="622">
                  <c:v>2307266</c:v>
                </c:pt>
                <c:pt idx="623">
                  <c:v>2296172</c:v>
                </c:pt>
                <c:pt idx="624">
                  <c:v>2305916</c:v>
                </c:pt>
                <c:pt idx="625">
                  <c:v>2302106</c:v>
                </c:pt>
                <c:pt idx="626">
                  <c:v>2301100</c:v>
                </c:pt>
                <c:pt idx="627">
                  <c:v>2313764</c:v>
                </c:pt>
                <c:pt idx="628">
                  <c:v>2327604</c:v>
                </c:pt>
                <c:pt idx="629">
                  <c:v>2326563</c:v>
                </c:pt>
                <c:pt idx="630">
                  <c:v>2325362</c:v>
                </c:pt>
                <c:pt idx="631">
                  <c:v>2332369</c:v>
                </c:pt>
                <c:pt idx="632">
                  <c:v>2340767</c:v>
                </c:pt>
                <c:pt idx="633">
                  <c:v>2332114</c:v>
                </c:pt>
                <c:pt idx="634">
                  <c:v>2330901</c:v>
                </c:pt>
                <c:pt idx="635">
                  <c:v>2344521</c:v>
                </c:pt>
                <c:pt idx="636">
                  <c:v>2344348</c:v>
                </c:pt>
                <c:pt idx="637">
                  <c:v>2331566</c:v>
                </c:pt>
                <c:pt idx="638">
                  <c:v>2336305</c:v>
                </c:pt>
                <c:pt idx="639">
                  <c:v>2334081</c:v>
                </c:pt>
                <c:pt idx="640">
                  <c:v>2350934</c:v>
                </c:pt>
                <c:pt idx="641">
                  <c:v>2336143</c:v>
                </c:pt>
                <c:pt idx="642">
                  <c:v>2326221</c:v>
                </c:pt>
                <c:pt idx="643">
                  <c:v>2330517</c:v>
                </c:pt>
                <c:pt idx="644">
                  <c:v>2337612</c:v>
                </c:pt>
                <c:pt idx="645">
                  <c:v>2339408</c:v>
                </c:pt>
                <c:pt idx="646">
                  <c:v>2307637</c:v>
                </c:pt>
                <c:pt idx="647">
                  <c:v>2307201</c:v>
                </c:pt>
                <c:pt idx="648">
                  <c:v>2313198</c:v>
                </c:pt>
                <c:pt idx="649">
                  <c:v>2308068</c:v>
                </c:pt>
                <c:pt idx="650">
                  <c:v>2282548</c:v>
                </c:pt>
                <c:pt idx="651">
                  <c:v>2280227</c:v>
                </c:pt>
                <c:pt idx="652">
                  <c:v>2286282</c:v>
                </c:pt>
                <c:pt idx="653">
                  <c:v>2277936</c:v>
                </c:pt>
                <c:pt idx="654">
                  <c:v>2256849</c:v>
                </c:pt>
                <c:pt idx="655">
                  <c:v>2249553</c:v>
                </c:pt>
                <c:pt idx="656">
                  <c:v>2247065</c:v>
                </c:pt>
                <c:pt idx="657">
                  <c:v>2252213</c:v>
                </c:pt>
                <c:pt idx="658">
                  <c:v>2292090</c:v>
                </c:pt>
                <c:pt idx="659">
                  <c:v>2235669</c:v>
                </c:pt>
                <c:pt idx="660">
                  <c:v>2234309</c:v>
                </c:pt>
                <c:pt idx="661">
                  <c:v>2236055</c:v>
                </c:pt>
                <c:pt idx="662">
                  <c:v>2236035</c:v>
                </c:pt>
                <c:pt idx="663">
                  <c:v>2186762</c:v>
                </c:pt>
                <c:pt idx="664">
                  <c:v>2204380</c:v>
                </c:pt>
                <c:pt idx="665">
                  <c:v>2206591</c:v>
                </c:pt>
                <c:pt idx="666">
                  <c:v>2209000</c:v>
                </c:pt>
                <c:pt idx="667">
                  <c:v>2135394</c:v>
                </c:pt>
                <c:pt idx="668">
                  <c:v>2165358</c:v>
                </c:pt>
                <c:pt idx="669">
                  <c:v>2161834</c:v>
                </c:pt>
                <c:pt idx="670">
                  <c:v>2201452</c:v>
                </c:pt>
                <c:pt idx="671">
                  <c:v>2193576</c:v>
                </c:pt>
                <c:pt idx="672">
                  <c:v>2138587</c:v>
                </c:pt>
                <c:pt idx="673">
                  <c:v>2141302</c:v>
                </c:pt>
                <c:pt idx="674">
                  <c:v>2158900</c:v>
                </c:pt>
                <c:pt idx="675">
                  <c:v>2140254</c:v>
                </c:pt>
                <c:pt idx="676">
                  <c:v>2088516</c:v>
                </c:pt>
                <c:pt idx="677">
                  <c:v>2084026</c:v>
                </c:pt>
                <c:pt idx="678">
                  <c:v>2075243</c:v>
                </c:pt>
                <c:pt idx="679">
                  <c:v>2061283</c:v>
                </c:pt>
                <c:pt idx="680">
                  <c:v>2015200</c:v>
                </c:pt>
                <c:pt idx="681">
                  <c:v>1989654</c:v>
                </c:pt>
                <c:pt idx="682">
                  <c:v>2000966</c:v>
                </c:pt>
                <c:pt idx="683">
                  <c:v>2039391</c:v>
                </c:pt>
                <c:pt idx="684">
                  <c:v>2072846</c:v>
                </c:pt>
                <c:pt idx="685">
                  <c:v>1993054</c:v>
                </c:pt>
                <c:pt idx="686">
                  <c:v>2006220</c:v>
                </c:pt>
                <c:pt idx="687">
                  <c:v>2025828</c:v>
                </c:pt>
                <c:pt idx="688">
                  <c:v>2072938</c:v>
                </c:pt>
                <c:pt idx="689">
                  <c:v>2052633</c:v>
                </c:pt>
                <c:pt idx="690">
                  <c:v>2078237</c:v>
                </c:pt>
                <c:pt idx="691">
                  <c:v>2080642</c:v>
                </c:pt>
                <c:pt idx="692">
                  <c:v>2181986</c:v>
                </c:pt>
                <c:pt idx="693">
                  <c:v>2196882</c:v>
                </c:pt>
                <c:pt idx="694">
                  <c:v>2080452</c:v>
                </c:pt>
                <c:pt idx="695">
                  <c:v>2067131</c:v>
                </c:pt>
                <c:pt idx="696">
                  <c:v>2197155</c:v>
                </c:pt>
                <c:pt idx="697">
                  <c:v>2187028</c:v>
                </c:pt>
                <c:pt idx="698">
                  <c:v>2088983</c:v>
                </c:pt>
                <c:pt idx="699">
                  <c:v>2079411</c:v>
                </c:pt>
                <c:pt idx="700">
                  <c:v>2071847</c:v>
                </c:pt>
                <c:pt idx="701">
                  <c:v>2067273</c:v>
                </c:pt>
                <c:pt idx="702">
                  <c:v>1899968</c:v>
                </c:pt>
                <c:pt idx="703">
                  <c:v>1901834</c:v>
                </c:pt>
                <c:pt idx="704">
                  <c:v>1916461</c:v>
                </c:pt>
                <c:pt idx="705">
                  <c:v>1916216</c:v>
                </c:pt>
                <c:pt idx="706">
                  <c:v>1843739</c:v>
                </c:pt>
                <c:pt idx="707">
                  <c:v>1851813</c:v>
                </c:pt>
                <c:pt idx="708">
                  <c:v>1927437</c:v>
                </c:pt>
                <c:pt idx="709">
                  <c:v>2037755</c:v>
                </c:pt>
                <c:pt idx="710">
                  <c:v>2050122</c:v>
                </c:pt>
                <c:pt idx="711">
                  <c:v>2121949</c:v>
                </c:pt>
                <c:pt idx="712">
                  <c:v>2239854</c:v>
                </c:pt>
                <c:pt idx="713">
                  <c:v>2232826</c:v>
                </c:pt>
                <c:pt idx="714">
                  <c:v>2255370</c:v>
                </c:pt>
                <c:pt idx="715">
                  <c:v>2250457</c:v>
                </c:pt>
                <c:pt idx="716">
                  <c:v>2137435</c:v>
                </c:pt>
                <c:pt idx="717">
                  <c:v>2106615</c:v>
                </c:pt>
                <c:pt idx="718">
                  <c:v>2187596</c:v>
                </c:pt>
                <c:pt idx="719">
                  <c:v>2213329</c:v>
                </c:pt>
                <c:pt idx="720">
                  <c:v>2074643</c:v>
                </c:pt>
                <c:pt idx="721">
                  <c:v>1969444</c:v>
                </c:pt>
                <c:pt idx="722">
                  <c:v>1803036</c:v>
                </c:pt>
                <c:pt idx="723">
                  <c:v>1771632</c:v>
                </c:pt>
                <c:pt idx="724">
                  <c:v>1592049</c:v>
                </c:pt>
                <c:pt idx="725">
                  <c:v>1504499</c:v>
                </c:pt>
                <c:pt idx="726">
                  <c:v>1212299</c:v>
                </c:pt>
                <c:pt idx="727">
                  <c:v>995589</c:v>
                </c:pt>
                <c:pt idx="728">
                  <c:v>926372</c:v>
                </c:pt>
                <c:pt idx="729">
                  <c:v>905996</c:v>
                </c:pt>
                <c:pt idx="730">
                  <c:v>910543</c:v>
                </c:pt>
                <c:pt idx="731">
                  <c:v>899120</c:v>
                </c:pt>
                <c:pt idx="732">
                  <c:v>915164</c:v>
                </c:pt>
                <c:pt idx="733">
                  <c:v>902873</c:v>
                </c:pt>
                <c:pt idx="734">
                  <c:v>919115</c:v>
                </c:pt>
                <c:pt idx="735">
                  <c:v>900292</c:v>
                </c:pt>
                <c:pt idx="736">
                  <c:v>911291</c:v>
                </c:pt>
                <c:pt idx="737">
                  <c:v>898653</c:v>
                </c:pt>
                <c:pt idx="738">
                  <c:v>903620</c:v>
                </c:pt>
                <c:pt idx="739">
                  <c:v>893196</c:v>
                </c:pt>
                <c:pt idx="740">
                  <c:v>902927</c:v>
                </c:pt>
                <c:pt idx="741">
                  <c:v>891195</c:v>
                </c:pt>
                <c:pt idx="742">
                  <c:v>896444</c:v>
                </c:pt>
                <c:pt idx="743">
                  <c:v>904977</c:v>
                </c:pt>
                <c:pt idx="744">
                  <c:v>898913</c:v>
                </c:pt>
                <c:pt idx="745">
                  <c:v>880605</c:v>
                </c:pt>
                <c:pt idx="746">
                  <c:v>889757</c:v>
                </c:pt>
                <c:pt idx="747">
                  <c:v>888721</c:v>
                </c:pt>
                <c:pt idx="748">
                  <c:v>886483</c:v>
                </c:pt>
                <c:pt idx="749">
                  <c:v>882426</c:v>
                </c:pt>
                <c:pt idx="750">
                  <c:v>893609</c:v>
                </c:pt>
                <c:pt idx="751">
                  <c:v>884297</c:v>
                </c:pt>
                <c:pt idx="752">
                  <c:v>894437</c:v>
                </c:pt>
                <c:pt idx="753">
                  <c:v>889065</c:v>
                </c:pt>
                <c:pt idx="754">
                  <c:v>897089</c:v>
                </c:pt>
                <c:pt idx="755">
                  <c:v>881822</c:v>
                </c:pt>
                <c:pt idx="756">
                  <c:v>894294</c:v>
                </c:pt>
                <c:pt idx="757">
                  <c:v>880047</c:v>
                </c:pt>
                <c:pt idx="758">
                  <c:v>883544</c:v>
                </c:pt>
                <c:pt idx="759">
                  <c:v>871610</c:v>
                </c:pt>
                <c:pt idx="760">
                  <c:v>900810</c:v>
                </c:pt>
                <c:pt idx="761">
                  <c:v>878400</c:v>
                </c:pt>
                <c:pt idx="762">
                  <c:v>894245</c:v>
                </c:pt>
                <c:pt idx="763">
                  <c:v>881323</c:v>
                </c:pt>
                <c:pt idx="764">
                  <c:v>923058</c:v>
                </c:pt>
                <c:pt idx="765">
                  <c:v>891158</c:v>
                </c:pt>
                <c:pt idx="766">
                  <c:v>888692</c:v>
                </c:pt>
                <c:pt idx="767">
                  <c:v>882436</c:v>
                </c:pt>
                <c:pt idx="768">
                  <c:v>883464</c:v>
                </c:pt>
                <c:pt idx="769">
                  <c:v>879893</c:v>
                </c:pt>
                <c:pt idx="770">
                  <c:v>891596</c:v>
                </c:pt>
                <c:pt idx="771">
                  <c:v>890831</c:v>
                </c:pt>
                <c:pt idx="772">
                  <c:v>886556</c:v>
                </c:pt>
                <c:pt idx="773">
                  <c:v>884044</c:v>
                </c:pt>
                <c:pt idx="774">
                  <c:v>881978</c:v>
                </c:pt>
                <c:pt idx="775">
                  <c:v>870193</c:v>
                </c:pt>
                <c:pt idx="776">
                  <c:v>888061</c:v>
                </c:pt>
                <c:pt idx="777">
                  <c:v>869874</c:v>
                </c:pt>
                <c:pt idx="778">
                  <c:v>890671</c:v>
                </c:pt>
                <c:pt idx="779">
                  <c:v>868615</c:v>
                </c:pt>
                <c:pt idx="780">
                  <c:v>887233</c:v>
                </c:pt>
                <c:pt idx="781">
                  <c:v>872896</c:v>
                </c:pt>
                <c:pt idx="782">
                  <c:v>873589</c:v>
                </c:pt>
                <c:pt idx="783">
                  <c:v>863509</c:v>
                </c:pt>
                <c:pt idx="784">
                  <c:v>865720</c:v>
                </c:pt>
                <c:pt idx="785">
                  <c:v>866294</c:v>
                </c:pt>
                <c:pt idx="786">
                  <c:v>871042</c:v>
                </c:pt>
                <c:pt idx="787">
                  <c:v>864700</c:v>
                </c:pt>
                <c:pt idx="788">
                  <c:v>873966</c:v>
                </c:pt>
                <c:pt idx="789">
                  <c:v>873060</c:v>
                </c:pt>
                <c:pt idx="790">
                  <c:v>878608</c:v>
                </c:pt>
                <c:pt idx="791">
                  <c:v>865949</c:v>
                </c:pt>
                <c:pt idx="792">
                  <c:v>867099</c:v>
                </c:pt>
                <c:pt idx="793">
                  <c:v>865881</c:v>
                </c:pt>
                <c:pt idx="794">
                  <c:v>873911</c:v>
                </c:pt>
                <c:pt idx="795">
                  <c:v>878220</c:v>
                </c:pt>
                <c:pt idx="796">
                  <c:v>874929</c:v>
                </c:pt>
                <c:pt idx="797">
                  <c:v>860378</c:v>
                </c:pt>
                <c:pt idx="798">
                  <c:v>876213</c:v>
                </c:pt>
                <c:pt idx="799">
                  <c:v>892372</c:v>
                </c:pt>
                <c:pt idx="800">
                  <c:v>880456</c:v>
                </c:pt>
                <c:pt idx="801">
                  <c:v>862347</c:v>
                </c:pt>
                <c:pt idx="802">
                  <c:v>866525</c:v>
                </c:pt>
                <c:pt idx="803">
                  <c:v>863206</c:v>
                </c:pt>
                <c:pt idx="804">
                  <c:v>870656</c:v>
                </c:pt>
                <c:pt idx="805">
                  <c:v>863755</c:v>
                </c:pt>
                <c:pt idx="806">
                  <c:v>876868</c:v>
                </c:pt>
                <c:pt idx="807">
                  <c:v>865685</c:v>
                </c:pt>
                <c:pt idx="808">
                  <c:v>878205</c:v>
                </c:pt>
                <c:pt idx="809">
                  <c:v>870820</c:v>
                </c:pt>
                <c:pt idx="810">
                  <c:v>868051</c:v>
                </c:pt>
                <c:pt idx="811">
                  <c:v>855950</c:v>
                </c:pt>
                <c:pt idx="812">
                  <c:v>866559</c:v>
                </c:pt>
                <c:pt idx="813">
                  <c:v>852556</c:v>
                </c:pt>
                <c:pt idx="814">
                  <c:v>860802</c:v>
                </c:pt>
                <c:pt idx="815">
                  <c:v>856084</c:v>
                </c:pt>
                <c:pt idx="816">
                  <c:v>875886</c:v>
                </c:pt>
                <c:pt idx="817">
                  <c:v>871162</c:v>
                </c:pt>
                <c:pt idx="818">
                  <c:v>866962</c:v>
                </c:pt>
                <c:pt idx="819">
                  <c:v>855534</c:v>
                </c:pt>
                <c:pt idx="820">
                  <c:v>864015</c:v>
                </c:pt>
                <c:pt idx="821">
                  <c:v>857498</c:v>
                </c:pt>
                <c:pt idx="822">
                  <c:v>866320</c:v>
                </c:pt>
                <c:pt idx="823">
                  <c:v>856561</c:v>
                </c:pt>
                <c:pt idx="824">
                  <c:v>860034</c:v>
                </c:pt>
                <c:pt idx="825">
                  <c:v>857192</c:v>
                </c:pt>
                <c:pt idx="826">
                  <c:v>853681</c:v>
                </c:pt>
                <c:pt idx="827">
                  <c:v>845439</c:v>
                </c:pt>
                <c:pt idx="828">
                  <c:v>861367</c:v>
                </c:pt>
                <c:pt idx="829">
                  <c:v>843857</c:v>
                </c:pt>
                <c:pt idx="830">
                  <c:v>851033</c:v>
                </c:pt>
                <c:pt idx="831">
                  <c:v>839356</c:v>
                </c:pt>
                <c:pt idx="832">
                  <c:v>842017</c:v>
                </c:pt>
                <c:pt idx="833">
                  <c:v>851521</c:v>
                </c:pt>
                <c:pt idx="834">
                  <c:v>852299</c:v>
                </c:pt>
                <c:pt idx="835">
                  <c:v>838957</c:v>
                </c:pt>
                <c:pt idx="836">
                  <c:v>843977</c:v>
                </c:pt>
                <c:pt idx="837">
                  <c:v>841073</c:v>
                </c:pt>
                <c:pt idx="838">
                  <c:v>851664</c:v>
                </c:pt>
                <c:pt idx="839">
                  <c:v>842511</c:v>
                </c:pt>
                <c:pt idx="840">
                  <c:v>850997</c:v>
                </c:pt>
                <c:pt idx="841">
                  <c:v>845357</c:v>
                </c:pt>
                <c:pt idx="842">
                  <c:v>853082</c:v>
                </c:pt>
                <c:pt idx="843">
                  <c:v>845679</c:v>
                </c:pt>
                <c:pt idx="844">
                  <c:v>845940</c:v>
                </c:pt>
                <c:pt idx="845">
                  <c:v>847022</c:v>
                </c:pt>
                <c:pt idx="846">
                  <c:v>850218</c:v>
                </c:pt>
                <c:pt idx="847">
                  <c:v>853554</c:v>
                </c:pt>
                <c:pt idx="848">
                  <c:v>841967</c:v>
                </c:pt>
                <c:pt idx="849">
                  <c:v>839649</c:v>
                </c:pt>
                <c:pt idx="850">
                  <c:v>839651</c:v>
                </c:pt>
                <c:pt idx="851">
                  <c:v>845192</c:v>
                </c:pt>
                <c:pt idx="852">
                  <c:v>846026</c:v>
                </c:pt>
                <c:pt idx="853">
                  <c:v>837358</c:v>
                </c:pt>
                <c:pt idx="854">
                  <c:v>837968</c:v>
                </c:pt>
                <c:pt idx="855">
                  <c:v>835979</c:v>
                </c:pt>
                <c:pt idx="856">
                  <c:v>834635</c:v>
                </c:pt>
                <c:pt idx="857">
                  <c:v>839196</c:v>
                </c:pt>
                <c:pt idx="858">
                  <c:v>844020</c:v>
                </c:pt>
                <c:pt idx="859">
                  <c:v>840528</c:v>
                </c:pt>
                <c:pt idx="860">
                  <c:v>840566</c:v>
                </c:pt>
                <c:pt idx="861">
                  <c:v>842380</c:v>
                </c:pt>
                <c:pt idx="862">
                  <c:v>836281</c:v>
                </c:pt>
                <c:pt idx="863">
                  <c:v>828904</c:v>
                </c:pt>
                <c:pt idx="864">
                  <c:v>833289</c:v>
                </c:pt>
                <c:pt idx="865">
                  <c:v>830100</c:v>
                </c:pt>
                <c:pt idx="866">
                  <c:v>838675</c:v>
                </c:pt>
                <c:pt idx="867">
                  <c:v>830872</c:v>
                </c:pt>
                <c:pt idx="868">
                  <c:v>854174</c:v>
                </c:pt>
                <c:pt idx="869">
                  <c:v>848909</c:v>
                </c:pt>
                <c:pt idx="870">
                  <c:v>849409</c:v>
                </c:pt>
                <c:pt idx="871">
                  <c:v>832009</c:v>
                </c:pt>
                <c:pt idx="872">
                  <c:v>834325</c:v>
                </c:pt>
                <c:pt idx="873">
                  <c:v>836054</c:v>
                </c:pt>
                <c:pt idx="874">
                  <c:v>834156</c:v>
                </c:pt>
                <c:pt idx="875">
                  <c:v>824451</c:v>
                </c:pt>
                <c:pt idx="876">
                  <c:v>825884</c:v>
                </c:pt>
                <c:pt idx="877">
                  <c:v>815926</c:v>
                </c:pt>
                <c:pt idx="878">
                  <c:v>820062</c:v>
                </c:pt>
                <c:pt idx="879">
                  <c:v>815465</c:v>
                </c:pt>
                <c:pt idx="880">
                  <c:v>828989</c:v>
                </c:pt>
                <c:pt idx="881">
                  <c:v>818227</c:v>
                </c:pt>
                <c:pt idx="882">
                  <c:v>824750</c:v>
                </c:pt>
                <c:pt idx="883">
                  <c:v>813996</c:v>
                </c:pt>
                <c:pt idx="884">
                  <c:v>824796</c:v>
                </c:pt>
                <c:pt idx="885">
                  <c:v>824448</c:v>
                </c:pt>
                <c:pt idx="886">
                  <c:v>824574</c:v>
                </c:pt>
                <c:pt idx="887">
                  <c:v>812315</c:v>
                </c:pt>
                <c:pt idx="888">
                  <c:v>815282</c:v>
                </c:pt>
                <c:pt idx="889">
                  <c:v>809540</c:v>
                </c:pt>
                <c:pt idx="890">
                  <c:v>819529</c:v>
                </c:pt>
                <c:pt idx="891">
                  <c:v>815144</c:v>
                </c:pt>
                <c:pt idx="892">
                  <c:v>817735</c:v>
                </c:pt>
                <c:pt idx="893">
                  <c:v>809526</c:v>
                </c:pt>
                <c:pt idx="894">
                  <c:v>822944</c:v>
                </c:pt>
                <c:pt idx="895">
                  <c:v>810968</c:v>
                </c:pt>
                <c:pt idx="896">
                  <c:v>811179</c:v>
                </c:pt>
                <c:pt idx="897">
                  <c:v>812235</c:v>
                </c:pt>
                <c:pt idx="898">
                  <c:v>815308</c:v>
                </c:pt>
                <c:pt idx="899">
                  <c:v>818300</c:v>
                </c:pt>
                <c:pt idx="900">
                  <c:v>810921</c:v>
                </c:pt>
                <c:pt idx="901">
                  <c:v>802334</c:v>
                </c:pt>
                <c:pt idx="902">
                  <c:v>809073</c:v>
                </c:pt>
                <c:pt idx="903">
                  <c:v>803447</c:v>
                </c:pt>
                <c:pt idx="904">
                  <c:v>810697</c:v>
                </c:pt>
                <c:pt idx="905">
                  <c:v>802969</c:v>
                </c:pt>
                <c:pt idx="906">
                  <c:v>806739</c:v>
                </c:pt>
                <c:pt idx="907">
                  <c:v>798095</c:v>
                </c:pt>
                <c:pt idx="908">
                  <c:v>808487</c:v>
                </c:pt>
                <c:pt idx="909">
                  <c:v>798072</c:v>
                </c:pt>
                <c:pt idx="910">
                  <c:v>808153</c:v>
                </c:pt>
                <c:pt idx="911">
                  <c:v>800358</c:v>
                </c:pt>
                <c:pt idx="912">
                  <c:v>802675</c:v>
                </c:pt>
                <c:pt idx="913">
                  <c:v>805727</c:v>
                </c:pt>
                <c:pt idx="914">
                  <c:v>796496</c:v>
                </c:pt>
                <c:pt idx="915">
                  <c:v>798620</c:v>
                </c:pt>
                <c:pt idx="916">
                  <c:v>805705</c:v>
                </c:pt>
                <c:pt idx="917">
                  <c:v>808012</c:v>
                </c:pt>
                <c:pt idx="918">
                  <c:v>808220</c:v>
                </c:pt>
                <c:pt idx="919">
                  <c:v>799268</c:v>
                </c:pt>
                <c:pt idx="920">
                  <c:v>816763</c:v>
                </c:pt>
                <c:pt idx="921">
                  <c:v>811962</c:v>
                </c:pt>
                <c:pt idx="922">
                  <c:v>812136</c:v>
                </c:pt>
                <c:pt idx="923">
                  <c:v>807896</c:v>
                </c:pt>
                <c:pt idx="924">
                  <c:v>809391</c:v>
                </c:pt>
                <c:pt idx="925">
                  <c:v>807973</c:v>
                </c:pt>
                <c:pt idx="926">
                  <c:v>810970</c:v>
                </c:pt>
                <c:pt idx="927">
                  <c:v>794972</c:v>
                </c:pt>
                <c:pt idx="928">
                  <c:v>801309</c:v>
                </c:pt>
                <c:pt idx="929">
                  <c:v>791585</c:v>
                </c:pt>
                <c:pt idx="930">
                  <c:v>792175</c:v>
                </c:pt>
                <c:pt idx="931">
                  <c:v>786093</c:v>
                </c:pt>
                <c:pt idx="932">
                  <c:v>796011</c:v>
                </c:pt>
                <c:pt idx="933">
                  <c:v>782750</c:v>
                </c:pt>
                <c:pt idx="934">
                  <c:v>787410</c:v>
                </c:pt>
                <c:pt idx="935">
                  <c:v>783030</c:v>
                </c:pt>
                <c:pt idx="936">
                  <c:v>790069</c:v>
                </c:pt>
                <c:pt idx="937">
                  <c:v>789090</c:v>
                </c:pt>
                <c:pt idx="938">
                  <c:v>786094</c:v>
                </c:pt>
                <c:pt idx="939">
                  <c:v>776216</c:v>
                </c:pt>
                <c:pt idx="940">
                  <c:v>768216</c:v>
                </c:pt>
                <c:pt idx="941">
                  <c:v>769982</c:v>
                </c:pt>
                <c:pt idx="942">
                  <c:v>772807</c:v>
                </c:pt>
                <c:pt idx="943">
                  <c:v>774561</c:v>
                </c:pt>
                <c:pt idx="944">
                  <c:v>777591</c:v>
                </c:pt>
                <c:pt idx="945">
                  <c:v>776261</c:v>
                </c:pt>
                <c:pt idx="946">
                  <c:v>778684</c:v>
                </c:pt>
                <c:pt idx="947">
                  <c:v>780361</c:v>
                </c:pt>
                <c:pt idx="948">
                  <c:v>776150</c:v>
                </c:pt>
                <c:pt idx="949">
                  <c:v>762755</c:v>
                </c:pt>
                <c:pt idx="950">
                  <c:v>773123</c:v>
                </c:pt>
                <c:pt idx="951">
                  <c:v>764893</c:v>
                </c:pt>
                <c:pt idx="952">
                  <c:v>771892</c:v>
                </c:pt>
                <c:pt idx="953">
                  <c:v>757979</c:v>
                </c:pt>
                <c:pt idx="954">
                  <c:v>765811</c:v>
                </c:pt>
                <c:pt idx="955">
                  <c:v>759949</c:v>
                </c:pt>
                <c:pt idx="956">
                  <c:v>774058</c:v>
                </c:pt>
                <c:pt idx="957">
                  <c:v>759012</c:v>
                </c:pt>
                <c:pt idx="958">
                  <c:v>764814</c:v>
                </c:pt>
                <c:pt idx="959">
                  <c:v>754869</c:v>
                </c:pt>
                <c:pt idx="960">
                  <c:v>761743</c:v>
                </c:pt>
                <c:pt idx="961">
                  <c:v>752472</c:v>
                </c:pt>
                <c:pt idx="962">
                  <c:v>761524</c:v>
                </c:pt>
                <c:pt idx="963">
                  <c:v>750831</c:v>
                </c:pt>
                <c:pt idx="964">
                  <c:v>756199</c:v>
                </c:pt>
                <c:pt idx="965">
                  <c:v>752004</c:v>
                </c:pt>
                <c:pt idx="966">
                  <c:v>759685</c:v>
                </c:pt>
                <c:pt idx="967">
                  <c:v>752243</c:v>
                </c:pt>
                <c:pt idx="968">
                  <c:v>755445</c:v>
                </c:pt>
                <c:pt idx="969">
                  <c:v>756841</c:v>
                </c:pt>
                <c:pt idx="970">
                  <c:v>777059</c:v>
                </c:pt>
                <c:pt idx="971">
                  <c:v>754119</c:v>
                </c:pt>
                <c:pt idx="972">
                  <c:v>756832</c:v>
                </c:pt>
                <c:pt idx="973">
                  <c:v>772995</c:v>
                </c:pt>
                <c:pt idx="974">
                  <c:v>767978</c:v>
                </c:pt>
                <c:pt idx="975">
                  <c:v>755091</c:v>
                </c:pt>
                <c:pt idx="976">
                  <c:v>757590</c:v>
                </c:pt>
                <c:pt idx="977">
                  <c:v>751054</c:v>
                </c:pt>
                <c:pt idx="978">
                  <c:v>758083</c:v>
                </c:pt>
                <c:pt idx="979">
                  <c:v>745600</c:v>
                </c:pt>
                <c:pt idx="980">
                  <c:v>745761</c:v>
                </c:pt>
                <c:pt idx="981">
                  <c:v>745371</c:v>
                </c:pt>
                <c:pt idx="982">
                  <c:v>748784</c:v>
                </c:pt>
                <c:pt idx="983">
                  <c:v>744851</c:v>
                </c:pt>
                <c:pt idx="984">
                  <c:v>755556</c:v>
                </c:pt>
                <c:pt idx="985">
                  <c:v>738093</c:v>
                </c:pt>
                <c:pt idx="986">
                  <c:v>754446</c:v>
                </c:pt>
                <c:pt idx="987">
                  <c:v>742314</c:v>
                </c:pt>
                <c:pt idx="988">
                  <c:v>745210</c:v>
                </c:pt>
                <c:pt idx="989">
                  <c:v>738300</c:v>
                </c:pt>
                <c:pt idx="990">
                  <c:v>751353</c:v>
                </c:pt>
                <c:pt idx="991">
                  <c:v>741742</c:v>
                </c:pt>
                <c:pt idx="992">
                  <c:v>751992</c:v>
                </c:pt>
                <c:pt idx="993">
                  <c:v>736612</c:v>
                </c:pt>
                <c:pt idx="994">
                  <c:v>735147</c:v>
                </c:pt>
                <c:pt idx="995">
                  <c:v>741559</c:v>
                </c:pt>
                <c:pt idx="996">
                  <c:v>746892</c:v>
                </c:pt>
                <c:pt idx="997">
                  <c:v>738954</c:v>
                </c:pt>
                <c:pt idx="998">
                  <c:v>745602</c:v>
                </c:pt>
                <c:pt idx="999">
                  <c:v>741370</c:v>
                </c:pt>
                <c:pt idx="1000">
                  <c:v>745266</c:v>
                </c:pt>
                <c:pt idx="1001">
                  <c:v>737093</c:v>
                </c:pt>
                <c:pt idx="1002">
                  <c:v>744296</c:v>
                </c:pt>
                <c:pt idx="1003">
                  <c:v>732753</c:v>
                </c:pt>
                <c:pt idx="1004">
                  <c:v>745948</c:v>
                </c:pt>
                <c:pt idx="1005">
                  <c:v>735854</c:v>
                </c:pt>
                <c:pt idx="1006">
                  <c:v>741413</c:v>
                </c:pt>
                <c:pt idx="1007">
                  <c:v>734390</c:v>
                </c:pt>
                <c:pt idx="1008">
                  <c:v>747460</c:v>
                </c:pt>
                <c:pt idx="1009">
                  <c:v>733481</c:v>
                </c:pt>
                <c:pt idx="1010">
                  <c:v>747062</c:v>
                </c:pt>
                <c:pt idx="1011">
                  <c:v>728975</c:v>
                </c:pt>
                <c:pt idx="1012">
                  <c:v>733626</c:v>
                </c:pt>
                <c:pt idx="1013">
                  <c:v>726250</c:v>
                </c:pt>
                <c:pt idx="1014">
                  <c:v>731000</c:v>
                </c:pt>
                <c:pt idx="1015">
                  <c:v>718105</c:v>
                </c:pt>
                <c:pt idx="1016">
                  <c:v>723792</c:v>
                </c:pt>
                <c:pt idx="1017">
                  <c:v>723222</c:v>
                </c:pt>
                <c:pt idx="1018">
                  <c:v>731553</c:v>
                </c:pt>
                <c:pt idx="1019">
                  <c:v>714547</c:v>
                </c:pt>
                <c:pt idx="1020">
                  <c:v>720885</c:v>
                </c:pt>
                <c:pt idx="1021">
                  <c:v>714316</c:v>
                </c:pt>
                <c:pt idx="1022">
                  <c:v>737069</c:v>
                </c:pt>
                <c:pt idx="1023">
                  <c:v>721325</c:v>
                </c:pt>
                <c:pt idx="1024">
                  <c:v>724902</c:v>
                </c:pt>
                <c:pt idx="1025">
                  <c:v>732202</c:v>
                </c:pt>
                <c:pt idx="1026">
                  <c:v>733136</c:v>
                </c:pt>
                <c:pt idx="1027">
                  <c:v>720761</c:v>
                </c:pt>
                <c:pt idx="1028">
                  <c:v>703937</c:v>
                </c:pt>
                <c:pt idx="1029">
                  <c:v>690742</c:v>
                </c:pt>
                <c:pt idx="1030">
                  <c:v>699689</c:v>
                </c:pt>
                <c:pt idx="1031">
                  <c:v>686068</c:v>
                </c:pt>
                <c:pt idx="1032">
                  <c:v>701744</c:v>
                </c:pt>
                <c:pt idx="1033">
                  <c:v>683994</c:v>
                </c:pt>
                <c:pt idx="1034">
                  <c:v>693747</c:v>
                </c:pt>
                <c:pt idx="1035">
                  <c:v>680132</c:v>
                </c:pt>
                <c:pt idx="1036">
                  <c:v>694940</c:v>
                </c:pt>
                <c:pt idx="1037">
                  <c:v>678294</c:v>
                </c:pt>
                <c:pt idx="1038">
                  <c:v>686397</c:v>
                </c:pt>
                <c:pt idx="1039">
                  <c:v>684276</c:v>
                </c:pt>
                <c:pt idx="1040">
                  <c:v>683127</c:v>
                </c:pt>
                <c:pt idx="1041">
                  <c:v>695229</c:v>
                </c:pt>
                <c:pt idx="1042">
                  <c:v>680494</c:v>
                </c:pt>
                <c:pt idx="1043">
                  <c:v>687948</c:v>
                </c:pt>
                <c:pt idx="1044">
                  <c:v>679455</c:v>
                </c:pt>
                <c:pt idx="1045">
                  <c:v>690293</c:v>
                </c:pt>
                <c:pt idx="1046">
                  <c:v>681572</c:v>
                </c:pt>
                <c:pt idx="1047">
                  <c:v>689818</c:v>
                </c:pt>
                <c:pt idx="1048">
                  <c:v>676619</c:v>
                </c:pt>
                <c:pt idx="1049">
                  <c:v>684079</c:v>
                </c:pt>
                <c:pt idx="1050">
                  <c:v>680819</c:v>
                </c:pt>
                <c:pt idx="1051">
                  <c:v>688171</c:v>
                </c:pt>
                <c:pt idx="1052">
                  <c:v>684546</c:v>
                </c:pt>
                <c:pt idx="1053">
                  <c:v>672746</c:v>
                </c:pt>
                <c:pt idx="1054">
                  <c:v>698321</c:v>
                </c:pt>
                <c:pt idx="1055">
                  <c:v>666514</c:v>
                </c:pt>
                <c:pt idx="1056">
                  <c:v>671795</c:v>
                </c:pt>
                <c:pt idx="1057">
                  <c:v>678380</c:v>
                </c:pt>
                <c:pt idx="1058">
                  <c:v>664641</c:v>
                </c:pt>
                <c:pt idx="1059">
                  <c:v>668932</c:v>
                </c:pt>
                <c:pt idx="1060">
                  <c:v>661762</c:v>
                </c:pt>
                <c:pt idx="1061">
                  <c:v>667632</c:v>
                </c:pt>
                <c:pt idx="1062">
                  <c:v>660258</c:v>
                </c:pt>
                <c:pt idx="1063">
                  <c:v>663683</c:v>
                </c:pt>
                <c:pt idx="1064">
                  <c:v>656391</c:v>
                </c:pt>
                <c:pt idx="1065">
                  <c:v>665521</c:v>
                </c:pt>
                <c:pt idx="1066">
                  <c:v>659208</c:v>
                </c:pt>
                <c:pt idx="1067">
                  <c:v>667452</c:v>
                </c:pt>
                <c:pt idx="1068">
                  <c:v>651288</c:v>
                </c:pt>
                <c:pt idx="1069">
                  <c:v>656427</c:v>
                </c:pt>
                <c:pt idx="1070">
                  <c:v>658687</c:v>
                </c:pt>
                <c:pt idx="1071">
                  <c:v>684616</c:v>
                </c:pt>
                <c:pt idx="1072">
                  <c:v>652564</c:v>
                </c:pt>
                <c:pt idx="1073">
                  <c:v>658173</c:v>
                </c:pt>
                <c:pt idx="1074">
                  <c:v>663557</c:v>
                </c:pt>
                <c:pt idx="1075">
                  <c:v>663286</c:v>
                </c:pt>
                <c:pt idx="1076">
                  <c:v>654833</c:v>
                </c:pt>
                <c:pt idx="1077">
                  <c:v>657785</c:v>
                </c:pt>
                <c:pt idx="1078">
                  <c:v>643091</c:v>
                </c:pt>
                <c:pt idx="1079">
                  <c:v>649626</c:v>
                </c:pt>
                <c:pt idx="1080">
                  <c:v>646226</c:v>
                </c:pt>
                <c:pt idx="1081">
                  <c:v>653980</c:v>
                </c:pt>
                <c:pt idx="1082">
                  <c:v>636567</c:v>
                </c:pt>
                <c:pt idx="1083">
                  <c:v>650638</c:v>
                </c:pt>
                <c:pt idx="1084">
                  <c:v>635585</c:v>
                </c:pt>
                <c:pt idx="1085">
                  <c:v>642476</c:v>
                </c:pt>
                <c:pt idx="1086">
                  <c:v>642873</c:v>
                </c:pt>
                <c:pt idx="1087">
                  <c:v>633429</c:v>
                </c:pt>
                <c:pt idx="1088">
                  <c:v>639335</c:v>
                </c:pt>
                <c:pt idx="1089">
                  <c:v>634207</c:v>
                </c:pt>
                <c:pt idx="1090">
                  <c:v>730139</c:v>
                </c:pt>
                <c:pt idx="1091">
                  <c:v>638162</c:v>
                </c:pt>
                <c:pt idx="1092">
                  <c:v>626062</c:v>
                </c:pt>
                <c:pt idx="1093">
                  <c:v>633038</c:v>
                </c:pt>
                <c:pt idx="1094">
                  <c:v>625048</c:v>
                </c:pt>
                <c:pt idx="1095">
                  <c:v>626899</c:v>
                </c:pt>
                <c:pt idx="1096">
                  <c:v>624875</c:v>
                </c:pt>
                <c:pt idx="1097">
                  <c:v>631909</c:v>
                </c:pt>
                <c:pt idx="1098">
                  <c:v>615359</c:v>
                </c:pt>
                <c:pt idx="1099">
                  <c:v>620556</c:v>
                </c:pt>
                <c:pt idx="1100">
                  <c:v>618315</c:v>
                </c:pt>
                <c:pt idx="1101">
                  <c:v>614666</c:v>
                </c:pt>
                <c:pt idx="1102">
                  <c:v>608896</c:v>
                </c:pt>
                <c:pt idx="1103">
                  <c:v>612288</c:v>
                </c:pt>
                <c:pt idx="1104">
                  <c:v>608649</c:v>
                </c:pt>
                <c:pt idx="1105">
                  <c:v>632985</c:v>
                </c:pt>
                <c:pt idx="1106">
                  <c:v>607289</c:v>
                </c:pt>
                <c:pt idx="1107">
                  <c:v>617867</c:v>
                </c:pt>
                <c:pt idx="1108">
                  <c:v>603353</c:v>
                </c:pt>
                <c:pt idx="1109">
                  <c:v>618017</c:v>
                </c:pt>
                <c:pt idx="1110">
                  <c:v>604336</c:v>
                </c:pt>
                <c:pt idx="1111">
                  <c:v>615670</c:v>
                </c:pt>
                <c:pt idx="1112">
                  <c:v>605286</c:v>
                </c:pt>
                <c:pt idx="1113">
                  <c:v>605814</c:v>
                </c:pt>
                <c:pt idx="1114">
                  <c:v>598999</c:v>
                </c:pt>
                <c:pt idx="1115">
                  <c:v>621524</c:v>
                </c:pt>
                <c:pt idx="1116">
                  <c:v>599487</c:v>
                </c:pt>
                <c:pt idx="1117">
                  <c:v>603520</c:v>
                </c:pt>
                <c:pt idx="1118">
                  <c:v>601963</c:v>
                </c:pt>
                <c:pt idx="1119">
                  <c:v>613897</c:v>
                </c:pt>
                <c:pt idx="1120">
                  <c:v>598480</c:v>
                </c:pt>
                <c:pt idx="1121">
                  <c:v>603284</c:v>
                </c:pt>
                <c:pt idx="1122">
                  <c:v>596977</c:v>
                </c:pt>
                <c:pt idx="1123">
                  <c:v>612790</c:v>
                </c:pt>
                <c:pt idx="1124">
                  <c:v>606610</c:v>
                </c:pt>
                <c:pt idx="1125">
                  <c:v>603124</c:v>
                </c:pt>
                <c:pt idx="1126">
                  <c:v>608623</c:v>
                </c:pt>
                <c:pt idx="1127">
                  <c:v>620495</c:v>
                </c:pt>
                <c:pt idx="1128">
                  <c:v>603069</c:v>
                </c:pt>
                <c:pt idx="1129">
                  <c:v>605725</c:v>
                </c:pt>
                <c:pt idx="1130">
                  <c:v>595499</c:v>
                </c:pt>
                <c:pt idx="1131">
                  <c:v>598113</c:v>
                </c:pt>
                <c:pt idx="1132">
                  <c:v>597411</c:v>
                </c:pt>
                <c:pt idx="1133">
                  <c:v>595508</c:v>
                </c:pt>
                <c:pt idx="1134">
                  <c:v>589211</c:v>
                </c:pt>
                <c:pt idx="1135">
                  <c:v>596610</c:v>
                </c:pt>
                <c:pt idx="1136">
                  <c:v>583270</c:v>
                </c:pt>
                <c:pt idx="1137">
                  <c:v>590462</c:v>
                </c:pt>
                <c:pt idx="1138">
                  <c:v>590893</c:v>
                </c:pt>
                <c:pt idx="1139">
                  <c:v>586029</c:v>
                </c:pt>
                <c:pt idx="1140">
                  <c:v>583881</c:v>
                </c:pt>
                <c:pt idx="1141">
                  <c:v>590087</c:v>
                </c:pt>
                <c:pt idx="1142">
                  <c:v>584231</c:v>
                </c:pt>
                <c:pt idx="1143">
                  <c:v>591879</c:v>
                </c:pt>
                <c:pt idx="1144">
                  <c:v>583404</c:v>
                </c:pt>
                <c:pt idx="1145">
                  <c:v>586886</c:v>
                </c:pt>
                <c:pt idx="1146">
                  <c:v>581714</c:v>
                </c:pt>
                <c:pt idx="1147">
                  <c:v>588963</c:v>
                </c:pt>
                <c:pt idx="1148">
                  <c:v>581876</c:v>
                </c:pt>
                <c:pt idx="1149">
                  <c:v>585471</c:v>
                </c:pt>
                <c:pt idx="1150">
                  <c:v>581891</c:v>
                </c:pt>
                <c:pt idx="1151">
                  <c:v>587341</c:v>
                </c:pt>
                <c:pt idx="1152">
                  <c:v>586044</c:v>
                </c:pt>
                <c:pt idx="1153">
                  <c:v>590326</c:v>
                </c:pt>
                <c:pt idx="1154">
                  <c:v>590816</c:v>
                </c:pt>
                <c:pt idx="1155">
                  <c:v>585797</c:v>
                </c:pt>
                <c:pt idx="1156">
                  <c:v>583447</c:v>
                </c:pt>
                <c:pt idx="1157">
                  <c:v>595747</c:v>
                </c:pt>
                <c:pt idx="1158">
                  <c:v>579470</c:v>
                </c:pt>
                <c:pt idx="1159">
                  <c:v>580831</c:v>
                </c:pt>
                <c:pt idx="1160">
                  <c:v>584070</c:v>
                </c:pt>
                <c:pt idx="1161">
                  <c:v>600477</c:v>
                </c:pt>
                <c:pt idx="1162">
                  <c:v>609009</c:v>
                </c:pt>
                <c:pt idx="1163">
                  <c:v>594113</c:v>
                </c:pt>
                <c:pt idx="1164">
                  <c:v>585153</c:v>
                </c:pt>
                <c:pt idx="1165">
                  <c:v>585250</c:v>
                </c:pt>
                <c:pt idx="1166">
                  <c:v>585255</c:v>
                </c:pt>
                <c:pt idx="1167">
                  <c:v>584926</c:v>
                </c:pt>
                <c:pt idx="1168">
                  <c:v>586699</c:v>
                </c:pt>
                <c:pt idx="1169">
                  <c:v>585191</c:v>
                </c:pt>
                <c:pt idx="1170">
                  <c:v>585255</c:v>
                </c:pt>
                <c:pt idx="1171">
                  <c:v>589385</c:v>
                </c:pt>
                <c:pt idx="1172">
                  <c:v>583094</c:v>
                </c:pt>
                <c:pt idx="1173">
                  <c:v>589175</c:v>
                </c:pt>
                <c:pt idx="1174">
                  <c:v>581532</c:v>
                </c:pt>
                <c:pt idx="1175">
                  <c:v>595788</c:v>
                </c:pt>
                <c:pt idx="1176">
                  <c:v>599084</c:v>
                </c:pt>
                <c:pt idx="1177">
                  <c:v>611391</c:v>
                </c:pt>
                <c:pt idx="1178">
                  <c:v>640599</c:v>
                </c:pt>
              </c:numCache>
            </c:numRef>
          </c:val>
          <c:smooth val="0"/>
          <c:extLst>
            <c:ext xmlns:c16="http://schemas.microsoft.com/office/drawing/2014/chart" uri="{C3380CC4-5D6E-409C-BE32-E72D297353CC}">
              <c16:uniqueId val="{00000000-9CCE-4ADF-9B86-D6288A415EAB}"/>
            </c:ext>
          </c:extLst>
        </c:ser>
        <c:dLbls>
          <c:showLegendKey val="0"/>
          <c:showVal val="0"/>
          <c:showCatName val="0"/>
          <c:showSerName val="0"/>
          <c:showPercent val="0"/>
          <c:showBubbleSize val="0"/>
        </c:dLbls>
        <c:smooth val="0"/>
        <c:axId val="1206797064"/>
        <c:axId val="1206801328"/>
      </c:lineChart>
      <c:dateAx>
        <c:axId val="1206797064"/>
        <c:scaling>
          <c:orientation val="minMax"/>
        </c:scaling>
        <c:delete val="0"/>
        <c:axPos val="b"/>
        <c:numFmt formatCode="yyyy" sourceLinked="0"/>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206801328"/>
        <c:crosses val="autoZero"/>
        <c:auto val="1"/>
        <c:lblOffset val="100"/>
        <c:baseTimeUnit val="days"/>
        <c:majorUnit val="2"/>
        <c:majorTimeUnit val="years"/>
      </c:dateAx>
      <c:valAx>
        <c:axId val="1206801328"/>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r>
                  <a:rPr lang="en-US" sz="900">
                    <a:solidFill>
                      <a:schemeClr val="tx1"/>
                    </a:solidFill>
                    <a:latin typeface="Roboto" panose="02000000000000000000" pitchFamily="2" charset="0"/>
                    <a:ea typeface="Roboto" panose="02000000000000000000" pitchFamily="2" charset="0"/>
                  </a:rPr>
                  <a:t>Billions</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quot;$&quot;#,##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20679706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r>
              <a:rPr lang="en-US" b="1">
                <a:solidFill>
                  <a:schemeClr val="tx1"/>
                </a:solidFill>
                <a:latin typeface="IBM Plex Sans" panose="020B0503050203000203" pitchFamily="34" charset="0"/>
              </a:rPr>
              <a:t>M2 Money Growth &amp; Core CPI</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endParaRPr lang="en-US"/>
        </a:p>
      </c:txPr>
    </c:title>
    <c:autoTitleDeleted val="0"/>
    <c:plotArea>
      <c:layout>
        <c:manualLayout>
          <c:layoutTarget val="inner"/>
          <c:xMode val="edge"/>
          <c:yMode val="edge"/>
          <c:x val="0.11862830080974228"/>
          <c:y val="9.7999270772627517E-2"/>
          <c:w val="0.77444427271554184"/>
          <c:h val="0.70298548918329562"/>
        </c:manualLayout>
      </c:layout>
      <c:lineChart>
        <c:grouping val="standard"/>
        <c:varyColors val="0"/>
        <c:ser>
          <c:idx val="0"/>
          <c:order val="0"/>
          <c:tx>
            <c:strRef>
              <c:f>'FRED Graph'!$B$8</c:f>
              <c:strCache>
                <c:ptCount val="1"/>
                <c:pt idx="0">
                  <c:v>M2 (L)</c:v>
                </c:pt>
              </c:strCache>
            </c:strRef>
          </c:tx>
          <c:spPr>
            <a:ln w="28575" cap="rnd">
              <a:solidFill>
                <a:srgbClr val="009BAB"/>
              </a:solidFill>
              <a:round/>
            </a:ln>
            <a:effectLst/>
          </c:spPr>
          <c:marker>
            <c:symbol val="none"/>
          </c:marker>
          <c:cat>
            <c:numRef>
              <c:f>'FRED Graph'!$A$13:$A$80</c:f>
              <c:numCache>
                <c:formatCode>yyyy\-mm\-dd</c:formatCode>
                <c:ptCount val="68"/>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numCache>
            </c:numRef>
          </c:cat>
          <c:val>
            <c:numRef>
              <c:f>'FRED Graph'!$B$13:$B$80</c:f>
              <c:numCache>
                <c:formatCode>0.0</c:formatCode>
                <c:ptCount val="68"/>
                <c:pt idx="0">
                  <c:v>6.47736</c:v>
                </c:pt>
                <c:pt idx="1">
                  <c:v>6.3525600000000004</c:v>
                </c:pt>
                <c:pt idx="2">
                  <c:v>6.3225699999999998</c:v>
                </c:pt>
                <c:pt idx="3">
                  <c:v>6.2346000000000004</c:v>
                </c:pt>
                <c:pt idx="4">
                  <c:v>6.0020699999999998</c:v>
                </c:pt>
                <c:pt idx="5">
                  <c:v>5.7406100000000002</c:v>
                </c:pt>
                <c:pt idx="6">
                  <c:v>5.7355600000000004</c:v>
                </c:pt>
                <c:pt idx="7">
                  <c:v>5.5775499999999996</c:v>
                </c:pt>
                <c:pt idx="8">
                  <c:v>5.26877</c:v>
                </c:pt>
                <c:pt idx="9">
                  <c:v>5.1492000000000004</c:v>
                </c:pt>
                <c:pt idx="10">
                  <c:v>4.75617</c:v>
                </c:pt>
                <c:pt idx="11">
                  <c:v>4.8460200000000002</c:v>
                </c:pt>
                <c:pt idx="12">
                  <c:v>4.4487199999999998</c:v>
                </c:pt>
                <c:pt idx="13">
                  <c:v>4.05783</c:v>
                </c:pt>
                <c:pt idx="14">
                  <c:v>3.8941699999999999</c:v>
                </c:pt>
                <c:pt idx="15">
                  <c:v>3.6038999999999999</c:v>
                </c:pt>
                <c:pt idx="16">
                  <c:v>3.78043</c:v>
                </c:pt>
                <c:pt idx="17">
                  <c:v>4.0447199999999999</c:v>
                </c:pt>
                <c:pt idx="18">
                  <c:v>3.8895599999999999</c:v>
                </c:pt>
                <c:pt idx="19">
                  <c:v>3.7187199999999998</c:v>
                </c:pt>
                <c:pt idx="20">
                  <c:v>3.6475</c:v>
                </c:pt>
                <c:pt idx="21">
                  <c:v>3.3155800000000002</c:v>
                </c:pt>
                <c:pt idx="22">
                  <c:v>3.0682499999999999</c:v>
                </c:pt>
                <c:pt idx="23">
                  <c:v>3.6291699999999998</c:v>
                </c:pt>
                <c:pt idx="24">
                  <c:v>3.9627500000000002</c:v>
                </c:pt>
                <c:pt idx="25">
                  <c:v>3.9622700000000002</c:v>
                </c:pt>
                <c:pt idx="26">
                  <c:v>3.8628100000000001</c:v>
                </c:pt>
                <c:pt idx="27">
                  <c:v>3.9023300000000001</c:v>
                </c:pt>
                <c:pt idx="28">
                  <c:v>4.1912500000000001</c:v>
                </c:pt>
                <c:pt idx="29">
                  <c:v>4.6315999999999997</c:v>
                </c:pt>
                <c:pt idx="30">
                  <c:v>4.9327899999999998</c:v>
                </c:pt>
                <c:pt idx="31">
                  <c:v>5.1391299999999998</c:v>
                </c:pt>
                <c:pt idx="32">
                  <c:v>5.4913100000000004</c:v>
                </c:pt>
                <c:pt idx="33">
                  <c:v>6.3976100000000002</c:v>
                </c:pt>
                <c:pt idx="34">
                  <c:v>6.9977400000000003</c:v>
                </c:pt>
                <c:pt idx="35">
                  <c:v>6.6720899999999999</c:v>
                </c:pt>
                <c:pt idx="36">
                  <c:v>6.7562699999999998</c:v>
                </c:pt>
                <c:pt idx="37">
                  <c:v>6.7601500000000003</c:v>
                </c:pt>
                <c:pt idx="38">
                  <c:v>9.6646199999999993</c:v>
                </c:pt>
                <c:pt idx="39">
                  <c:v>16.57413</c:v>
                </c:pt>
                <c:pt idx="40">
                  <c:v>21.577739999999999</c:v>
                </c:pt>
                <c:pt idx="41">
                  <c:v>22.735949999999999</c:v>
                </c:pt>
                <c:pt idx="42">
                  <c:v>23.376719999999999</c:v>
                </c:pt>
                <c:pt idx="43">
                  <c:v>22.936589999999999</c:v>
                </c:pt>
                <c:pt idx="44">
                  <c:v>23.786259999999999</c:v>
                </c:pt>
                <c:pt idx="45">
                  <c:v>23.505669999999999</c:v>
                </c:pt>
                <c:pt idx="46">
                  <c:v>24.39059</c:v>
                </c:pt>
                <c:pt idx="47">
                  <c:v>24.924980000000001</c:v>
                </c:pt>
                <c:pt idx="48">
                  <c:v>25.70167</c:v>
                </c:pt>
                <c:pt idx="49">
                  <c:v>26.775770000000001</c:v>
                </c:pt>
                <c:pt idx="50">
                  <c:v>24.594480000000001</c:v>
                </c:pt>
                <c:pt idx="51">
                  <c:v>18.883140000000001</c:v>
                </c:pt>
                <c:pt idx="52">
                  <c:v>14.75081</c:v>
                </c:pt>
                <c:pt idx="53">
                  <c:v>13.110200000000001</c:v>
                </c:pt>
                <c:pt idx="54">
                  <c:v>12.546530000000001</c:v>
                </c:pt>
                <c:pt idx="55">
                  <c:v>13.403219999999999</c:v>
                </c:pt>
                <c:pt idx="56">
                  <c:v>12.983029999999999</c:v>
                </c:pt>
                <c:pt idx="57">
                  <c:v>12.942460000000001</c:v>
                </c:pt>
                <c:pt idx="58">
                  <c:v>12.381600000000001</c:v>
                </c:pt>
                <c:pt idx="59">
                  <c:v>12.53589</c:v>
                </c:pt>
                <c:pt idx="60">
                  <c:v>11.75633</c:v>
                </c:pt>
                <c:pt idx="61">
                  <c:v>10.87283</c:v>
                </c:pt>
                <c:pt idx="62">
                  <c:v>9.8891100000000005</c:v>
                </c:pt>
                <c:pt idx="63">
                  <c:v>8.1023899999999998</c:v>
                </c:pt>
                <c:pt idx="64">
                  <c:v>6.2962400000000001</c:v>
                </c:pt>
                <c:pt idx="65">
                  <c:v>5.9052199999999999</c:v>
                </c:pt>
                <c:pt idx="66">
                  <c:v>5.3598499999999998</c:v>
                </c:pt>
                <c:pt idx="67" formatCode="General">
                  <c:v>#N/A</c:v>
                </c:pt>
              </c:numCache>
            </c:numRef>
          </c:val>
          <c:smooth val="0"/>
          <c:extLst>
            <c:ext xmlns:c16="http://schemas.microsoft.com/office/drawing/2014/chart" uri="{C3380CC4-5D6E-409C-BE32-E72D297353CC}">
              <c16:uniqueId val="{00000000-B38A-4D38-B775-5864566A5FC5}"/>
            </c:ext>
          </c:extLst>
        </c:ser>
        <c:dLbls>
          <c:showLegendKey val="0"/>
          <c:showVal val="0"/>
          <c:showCatName val="0"/>
          <c:showSerName val="0"/>
          <c:showPercent val="0"/>
          <c:showBubbleSize val="0"/>
        </c:dLbls>
        <c:marker val="1"/>
        <c:smooth val="0"/>
        <c:axId val="871675872"/>
        <c:axId val="871677840"/>
      </c:lineChart>
      <c:lineChart>
        <c:grouping val="standard"/>
        <c:varyColors val="0"/>
        <c:ser>
          <c:idx val="1"/>
          <c:order val="1"/>
          <c:tx>
            <c:strRef>
              <c:f>'FRED Graph'!$B$9</c:f>
              <c:strCache>
                <c:ptCount val="1"/>
                <c:pt idx="0">
                  <c:v>Consumer Price Index for All Urban Consumers: All Items Less Food and Energy in U.S. City Average</c:v>
                </c:pt>
              </c:strCache>
            </c:strRef>
          </c:tx>
          <c:spPr>
            <a:ln w="28575" cap="rnd">
              <a:solidFill>
                <a:srgbClr val="003E44"/>
              </a:solidFill>
              <a:round/>
            </a:ln>
            <a:effectLst/>
          </c:spPr>
          <c:marker>
            <c:symbol val="none"/>
          </c:marker>
          <c:cat>
            <c:numRef>
              <c:f>'FRED Graph'!$A$13:$A$80</c:f>
              <c:numCache>
                <c:formatCode>yyyy\-mm\-dd</c:formatCode>
                <c:ptCount val="68"/>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numCache>
            </c:numRef>
          </c:cat>
          <c:val>
            <c:numRef>
              <c:f>'FRED Graph'!$C$13:$C$80</c:f>
              <c:numCache>
                <c:formatCode>0.0</c:formatCode>
                <c:ptCount val="68"/>
                <c:pt idx="0">
                  <c:v>2.25021</c:v>
                </c:pt>
                <c:pt idx="1">
                  <c:v>2.2353499999999999</c:v>
                </c:pt>
                <c:pt idx="2">
                  <c:v>2.0458500000000002</c:v>
                </c:pt>
                <c:pt idx="3">
                  <c:v>1.8965700000000001</c:v>
                </c:pt>
                <c:pt idx="4">
                  <c:v>1.73709</c:v>
                </c:pt>
                <c:pt idx="5">
                  <c:v>1.69912</c:v>
                </c:pt>
                <c:pt idx="6">
                  <c:v>1.67696</c:v>
                </c:pt>
                <c:pt idx="7">
                  <c:v>1.65524</c:v>
                </c:pt>
                <c:pt idx="8">
                  <c:v>1.5953900000000001</c:v>
                </c:pt>
                <c:pt idx="9">
                  <c:v>1.7596400000000001</c:v>
                </c:pt>
                <c:pt idx="10">
                  <c:v>1.7376100000000001</c:v>
                </c:pt>
                <c:pt idx="11">
                  <c:v>1.77017</c:v>
                </c:pt>
                <c:pt idx="12">
                  <c:v>1.83857</c:v>
                </c:pt>
                <c:pt idx="13">
                  <c:v>1.82073</c:v>
                </c:pt>
                <c:pt idx="14">
                  <c:v>2.0657999999999999</c:v>
                </c:pt>
                <c:pt idx="15">
                  <c:v>2.1398999999999999</c:v>
                </c:pt>
                <c:pt idx="16">
                  <c:v>2.2753800000000002</c:v>
                </c:pt>
                <c:pt idx="17">
                  <c:v>2.2653799999999999</c:v>
                </c:pt>
                <c:pt idx="18">
                  <c:v>2.32673</c:v>
                </c:pt>
                <c:pt idx="19">
                  <c:v>2.1751399999999999</c:v>
                </c:pt>
                <c:pt idx="20">
                  <c:v>2.2518699999999998</c:v>
                </c:pt>
                <c:pt idx="21">
                  <c:v>2.1579600000000001</c:v>
                </c:pt>
                <c:pt idx="22">
                  <c:v>2.2216900000000002</c:v>
                </c:pt>
                <c:pt idx="23">
                  <c:v>2.19781</c:v>
                </c:pt>
                <c:pt idx="24">
                  <c:v>2.1413600000000002</c:v>
                </c:pt>
                <c:pt idx="25">
                  <c:v>2.08046</c:v>
                </c:pt>
                <c:pt idx="26">
                  <c:v>2.05132</c:v>
                </c:pt>
                <c:pt idx="27">
                  <c:v>2.0868799999999998</c:v>
                </c:pt>
                <c:pt idx="28">
                  <c:v>2.0104899999999999</c:v>
                </c:pt>
                <c:pt idx="29">
                  <c:v>2.1347900000000002</c:v>
                </c:pt>
                <c:pt idx="30">
                  <c:v>2.1884999999999999</c:v>
                </c:pt>
                <c:pt idx="31">
                  <c:v>2.3668</c:v>
                </c:pt>
                <c:pt idx="32">
                  <c:v>2.3531499999999999</c:v>
                </c:pt>
                <c:pt idx="33">
                  <c:v>2.3251200000000001</c:v>
                </c:pt>
                <c:pt idx="34">
                  <c:v>2.3148499999999999</c:v>
                </c:pt>
                <c:pt idx="35">
                  <c:v>2.23441</c:v>
                </c:pt>
                <c:pt idx="36">
                  <c:v>2.2584399999999998</c:v>
                </c:pt>
                <c:pt idx="37">
                  <c:v>2.3757600000000001</c:v>
                </c:pt>
                <c:pt idx="38">
                  <c:v>2.11721</c:v>
                </c:pt>
                <c:pt idx="39">
                  <c:v>1.4555800000000001</c:v>
                </c:pt>
                <c:pt idx="40">
                  <c:v>1.2522800000000001</c:v>
                </c:pt>
                <c:pt idx="41">
                  <c:v>1.1953100000000001</c:v>
                </c:pt>
                <c:pt idx="42">
                  <c:v>1.5412300000000001</c:v>
                </c:pt>
                <c:pt idx="43">
                  <c:v>1.7139</c:v>
                </c:pt>
                <c:pt idx="44">
                  <c:v>1.72495</c:v>
                </c:pt>
                <c:pt idx="45">
                  <c:v>1.6274299999999999</c:v>
                </c:pt>
                <c:pt idx="46">
                  <c:v>1.6405400000000001</c:v>
                </c:pt>
                <c:pt idx="47">
                  <c:v>1.59629</c:v>
                </c:pt>
                <c:pt idx="48">
                  <c:v>1.3872899999999999</c:v>
                </c:pt>
                <c:pt idx="49">
                  <c:v>1.2876099999999999</c:v>
                </c:pt>
                <c:pt idx="50">
                  <c:v>1.6600699999999999</c:v>
                </c:pt>
                <c:pt idx="51">
                  <c:v>2.97173</c:v>
                </c:pt>
                <c:pt idx="52">
                  <c:v>3.8060100000000001</c:v>
                </c:pt>
                <c:pt idx="53">
                  <c:v>4.4474</c:v>
                </c:pt>
                <c:pt idx="54">
                  <c:v>4.2018000000000004</c:v>
                </c:pt>
                <c:pt idx="55">
                  <c:v>3.9618600000000002</c:v>
                </c:pt>
                <c:pt idx="56">
                  <c:v>4.0367499999999996</c:v>
                </c:pt>
                <c:pt idx="57">
                  <c:v>4.59396</c:v>
                </c:pt>
                <c:pt idx="58">
                  <c:v>4.9526300000000001</c:v>
                </c:pt>
                <c:pt idx="59">
                  <c:v>5.4766199999999996</c:v>
                </c:pt>
                <c:pt idx="60">
                  <c:v>6.0407799999999998</c:v>
                </c:pt>
                <c:pt idx="61">
                  <c:v>6.4157400000000004</c:v>
                </c:pt>
                <c:pt idx="62">
                  <c:v>6.4360400000000002</c:v>
                </c:pt>
                <c:pt idx="63">
                  <c:v>6.1336899999999996</c:v>
                </c:pt>
                <c:pt idx="64">
                  <c:v>6.0112800000000002</c:v>
                </c:pt>
                <c:pt idx="65">
                  <c:v>5.9124499999999998</c:v>
                </c:pt>
                <c:pt idx="66">
                  <c:v>5.91153</c:v>
                </c:pt>
                <c:pt idx="67">
                  <c:v>6.3170900000000003</c:v>
                </c:pt>
              </c:numCache>
            </c:numRef>
          </c:val>
          <c:smooth val="0"/>
          <c:extLst>
            <c:ext xmlns:c16="http://schemas.microsoft.com/office/drawing/2014/chart" uri="{C3380CC4-5D6E-409C-BE32-E72D297353CC}">
              <c16:uniqueId val="{00000001-B38A-4D38-B775-5864566A5FC5}"/>
            </c:ext>
          </c:extLst>
        </c:ser>
        <c:dLbls>
          <c:showLegendKey val="0"/>
          <c:showVal val="0"/>
          <c:showCatName val="0"/>
          <c:showSerName val="0"/>
          <c:showPercent val="0"/>
          <c:showBubbleSize val="0"/>
        </c:dLbls>
        <c:marker val="1"/>
        <c:smooth val="0"/>
        <c:axId val="880039584"/>
        <c:axId val="880035648"/>
      </c:lineChart>
      <c:dateAx>
        <c:axId val="871675872"/>
        <c:scaling>
          <c:orientation val="minMax"/>
        </c:scaling>
        <c:delete val="0"/>
        <c:axPos val="b"/>
        <c:numFmt formatCode="yyyy" sourceLinked="0"/>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871677840"/>
        <c:crosses val="autoZero"/>
        <c:auto val="1"/>
        <c:lblOffset val="100"/>
        <c:baseTimeUnit val="months"/>
        <c:majorUnit val="1"/>
        <c:majorTimeUnit val="years"/>
      </c:dateAx>
      <c:valAx>
        <c:axId val="871677840"/>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r>
                  <a:rPr lang="en-US" sz="900">
                    <a:solidFill>
                      <a:schemeClr val="tx1"/>
                    </a:solidFill>
                    <a:latin typeface="Roboto" panose="02000000000000000000" pitchFamily="2" charset="0"/>
                    <a:ea typeface="Roboto" panose="02000000000000000000" pitchFamily="2" charset="0"/>
                  </a:rPr>
                  <a:t>Percent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871675872"/>
        <c:crosses val="autoZero"/>
        <c:crossBetween val="between"/>
      </c:valAx>
      <c:valAx>
        <c:axId val="880035648"/>
        <c:scaling>
          <c:orientation val="minMax"/>
        </c:scaling>
        <c:delete val="0"/>
        <c:axPos val="r"/>
        <c:title>
          <c:tx>
            <c:rich>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r>
                  <a:rPr lang="en-US" sz="900">
                    <a:solidFill>
                      <a:schemeClr val="tx1"/>
                    </a:solidFill>
                    <a:latin typeface="Roboto" panose="02000000000000000000" pitchFamily="2" charset="0"/>
                    <a:ea typeface="Roboto" panose="02000000000000000000" pitchFamily="2" charset="0"/>
                  </a:rPr>
                  <a:t>Percent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880039584"/>
        <c:crosses val="max"/>
        <c:crossBetween val="between"/>
      </c:valAx>
      <c:dateAx>
        <c:axId val="880039584"/>
        <c:scaling>
          <c:orientation val="minMax"/>
        </c:scaling>
        <c:delete val="1"/>
        <c:axPos val="b"/>
        <c:numFmt formatCode="yyyy\-mm\-dd" sourceLinked="1"/>
        <c:majorTickMark val="out"/>
        <c:minorTickMark val="none"/>
        <c:tickLblPos val="nextTo"/>
        <c:crossAx val="880035648"/>
        <c:crosses val="autoZero"/>
        <c:auto val="1"/>
        <c:lblOffset val="100"/>
        <c:baseTimeUnit val="months"/>
      </c:dateAx>
      <c:spPr>
        <a:noFill/>
        <a:ln>
          <a:noFill/>
        </a:ln>
        <a:effectLst/>
      </c:spPr>
    </c:plotArea>
    <c:legend>
      <c:legendPos val="b"/>
      <c:layout>
        <c:manualLayout>
          <c:xMode val="edge"/>
          <c:yMode val="edge"/>
          <c:x val="5.2290053518664462E-2"/>
          <c:y val="0.86512040836732862"/>
          <c:w val="0.8954198929626711"/>
          <c:h val="0.119487036013934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1" i="0" u="none" strike="noStrike" baseline="0">
                <a:solidFill>
                  <a:schemeClr val="tx1"/>
                </a:solidFill>
                <a:latin typeface="IBM Plex Sans" panose="020B0503050203000203" pitchFamily="34" charset="0"/>
                <a:ea typeface="Georgia"/>
                <a:cs typeface="Georgia"/>
              </a:defRPr>
            </a:pPr>
            <a:r>
              <a:rPr lang="en-US" dirty="0">
                <a:solidFill>
                  <a:schemeClr val="tx1"/>
                </a:solidFill>
                <a:latin typeface="IBM Plex Sans" panose="020B0503050203000203" pitchFamily="34" charset="0"/>
              </a:rPr>
              <a:t>Net Interest Cost, </a:t>
            </a:r>
            <a:r>
              <a:rPr lang="en-US" dirty="0" err="1">
                <a:solidFill>
                  <a:schemeClr val="tx1"/>
                </a:solidFill>
                <a:latin typeface="IBM Plex Sans" panose="020B0503050203000203" pitchFamily="34" charset="0"/>
              </a:rPr>
              <a:t>Pct</a:t>
            </a:r>
            <a:r>
              <a:rPr lang="en-US" dirty="0">
                <a:solidFill>
                  <a:schemeClr val="tx1"/>
                </a:solidFill>
                <a:latin typeface="IBM Plex Sans" panose="020B0503050203000203" pitchFamily="34" charset="0"/>
              </a:rPr>
              <a:t> of Tax Revenues &amp; 
Avg. Annual 10-Year Treasury Yields</a:t>
            </a:r>
          </a:p>
        </c:rich>
      </c:tx>
      <c:overlay val="0"/>
      <c:spPr>
        <a:noFill/>
        <a:ln w="25400">
          <a:noFill/>
        </a:ln>
      </c:spPr>
    </c:title>
    <c:autoTitleDeleted val="0"/>
    <c:plotArea>
      <c:layout>
        <c:manualLayout>
          <c:layoutTarget val="inner"/>
          <c:xMode val="edge"/>
          <c:yMode val="edge"/>
          <c:x val="9.2727355049143326E-2"/>
          <c:y val="0.16784908726979736"/>
          <c:w val="0.82181891141593699"/>
          <c:h val="0.72340592541630977"/>
        </c:manualLayout>
      </c:layout>
      <c:lineChart>
        <c:grouping val="standard"/>
        <c:varyColors val="0"/>
        <c:ser>
          <c:idx val="0"/>
          <c:order val="0"/>
          <c:tx>
            <c:v>Net Interest as a % of Tax Revenues (L)</c:v>
          </c:tx>
          <c:spPr>
            <a:ln w="22225">
              <a:solidFill>
                <a:srgbClr val="009BAB"/>
              </a:solidFill>
              <a:prstDash val="solid"/>
            </a:ln>
          </c:spPr>
          <c:marker>
            <c:symbol val="none"/>
          </c:marker>
          <c:cat>
            <c:strRef>
              <c:f>NetInt10YearYields!$A$18:$A$97</c:f>
              <c:strCache>
                <c:ptCount val="80"/>
                <c:pt idx="0">
                  <c:v> '53</c:v>
                </c:pt>
                <c:pt idx="1">
                  <c:v> '54</c:v>
                </c:pt>
                <c:pt idx="2">
                  <c:v> '55</c:v>
                </c:pt>
                <c:pt idx="3">
                  <c:v> '56</c:v>
                </c:pt>
                <c:pt idx="4">
                  <c:v> '57</c:v>
                </c:pt>
                <c:pt idx="5">
                  <c:v> '58</c:v>
                </c:pt>
                <c:pt idx="6">
                  <c:v> '59</c:v>
                </c:pt>
                <c:pt idx="7">
                  <c:v> '60</c:v>
                </c:pt>
                <c:pt idx="8">
                  <c:v> '61</c:v>
                </c:pt>
                <c:pt idx="9">
                  <c:v> '62</c:v>
                </c:pt>
                <c:pt idx="10">
                  <c:v> '63</c:v>
                </c:pt>
                <c:pt idx="11">
                  <c:v> '64</c:v>
                </c:pt>
                <c:pt idx="12">
                  <c:v> '65</c:v>
                </c:pt>
                <c:pt idx="13">
                  <c:v> '66</c:v>
                </c:pt>
                <c:pt idx="14">
                  <c:v> '67</c:v>
                </c:pt>
                <c:pt idx="15">
                  <c:v> '68</c:v>
                </c:pt>
                <c:pt idx="16">
                  <c:v> '69</c:v>
                </c:pt>
                <c:pt idx="17">
                  <c:v> '70</c:v>
                </c:pt>
                <c:pt idx="18">
                  <c:v> '71</c:v>
                </c:pt>
                <c:pt idx="19">
                  <c:v> '72</c:v>
                </c:pt>
                <c:pt idx="20">
                  <c:v> '73</c:v>
                </c:pt>
                <c:pt idx="21">
                  <c:v> '74</c:v>
                </c:pt>
                <c:pt idx="22">
                  <c:v> '75</c:v>
                </c:pt>
                <c:pt idx="23">
                  <c:v> '76</c:v>
                </c:pt>
                <c:pt idx="24">
                  <c:v> '77</c:v>
                </c:pt>
                <c:pt idx="25">
                  <c:v> '78</c:v>
                </c:pt>
                <c:pt idx="26">
                  <c:v> '79</c:v>
                </c:pt>
                <c:pt idx="27">
                  <c:v> '80</c:v>
                </c:pt>
                <c:pt idx="28">
                  <c:v> '81</c:v>
                </c:pt>
                <c:pt idx="29">
                  <c:v> '82</c:v>
                </c:pt>
                <c:pt idx="30">
                  <c:v> '83</c:v>
                </c:pt>
                <c:pt idx="31">
                  <c:v> '84</c:v>
                </c:pt>
                <c:pt idx="32">
                  <c:v> '85</c:v>
                </c:pt>
                <c:pt idx="33">
                  <c:v> '86</c:v>
                </c:pt>
                <c:pt idx="34">
                  <c:v> '87</c:v>
                </c:pt>
                <c:pt idx="35">
                  <c:v> '88</c:v>
                </c:pt>
                <c:pt idx="36">
                  <c:v> '89</c:v>
                </c:pt>
                <c:pt idx="37">
                  <c:v> '90</c:v>
                </c:pt>
                <c:pt idx="38">
                  <c:v> '91</c:v>
                </c:pt>
                <c:pt idx="39">
                  <c:v> '92</c:v>
                </c:pt>
                <c:pt idx="40">
                  <c:v> '93</c:v>
                </c:pt>
                <c:pt idx="41">
                  <c:v> '94</c:v>
                </c:pt>
                <c:pt idx="42">
                  <c:v> '95</c:v>
                </c:pt>
                <c:pt idx="43">
                  <c:v> '96</c:v>
                </c:pt>
                <c:pt idx="44">
                  <c:v> '97</c:v>
                </c:pt>
                <c:pt idx="45">
                  <c:v> '98</c:v>
                </c:pt>
                <c:pt idx="46">
                  <c:v> '99</c:v>
                </c:pt>
                <c:pt idx="47">
                  <c:v> '00</c:v>
                </c:pt>
                <c:pt idx="48">
                  <c:v> '01</c:v>
                </c:pt>
                <c:pt idx="49">
                  <c:v> '02</c:v>
                </c:pt>
                <c:pt idx="50">
                  <c:v> '03</c:v>
                </c:pt>
                <c:pt idx="51">
                  <c:v> '04</c:v>
                </c:pt>
                <c:pt idx="52">
                  <c:v> '05</c:v>
                </c:pt>
                <c:pt idx="53">
                  <c:v> '06</c:v>
                </c:pt>
                <c:pt idx="54">
                  <c:v> '07</c:v>
                </c:pt>
                <c:pt idx="55">
                  <c:v> '08</c:v>
                </c:pt>
                <c:pt idx="56">
                  <c:v> '09</c:v>
                </c:pt>
                <c:pt idx="57">
                  <c:v> '10</c:v>
                </c:pt>
                <c:pt idx="58">
                  <c:v> '11</c:v>
                </c:pt>
                <c:pt idx="59">
                  <c:v> '12</c:v>
                </c:pt>
                <c:pt idx="60">
                  <c:v> '13</c:v>
                </c:pt>
                <c:pt idx="61">
                  <c:v> '14</c:v>
                </c:pt>
                <c:pt idx="62">
                  <c:v> '15</c:v>
                </c:pt>
                <c:pt idx="63">
                  <c:v> '16</c:v>
                </c:pt>
                <c:pt idx="64">
                  <c:v> '17</c:v>
                </c:pt>
                <c:pt idx="65">
                  <c:v> '18</c:v>
                </c:pt>
                <c:pt idx="66">
                  <c:v> '19</c:v>
                </c:pt>
                <c:pt idx="67">
                  <c:v> '20</c:v>
                </c:pt>
                <c:pt idx="68">
                  <c:v> '21</c:v>
                </c:pt>
                <c:pt idx="69">
                  <c:v> '22</c:v>
                </c:pt>
                <c:pt idx="70">
                  <c:v> '23</c:v>
                </c:pt>
                <c:pt idx="71">
                  <c:v> '24</c:v>
                </c:pt>
                <c:pt idx="72">
                  <c:v> '25</c:v>
                </c:pt>
                <c:pt idx="73">
                  <c:v> '26</c:v>
                </c:pt>
                <c:pt idx="74">
                  <c:v> '27</c:v>
                </c:pt>
                <c:pt idx="75">
                  <c:v> '28</c:v>
                </c:pt>
                <c:pt idx="76">
                  <c:v> '29</c:v>
                </c:pt>
                <c:pt idx="77">
                  <c:v> '30</c:v>
                </c:pt>
                <c:pt idx="78">
                  <c:v> '31</c:v>
                </c:pt>
                <c:pt idx="79">
                  <c:v> '32</c:v>
                </c:pt>
              </c:strCache>
            </c:strRef>
          </c:cat>
          <c:val>
            <c:numRef>
              <c:f>NetInt10YearYields!$D$18:$D$97</c:f>
              <c:numCache>
                <c:formatCode>0.0</c:formatCode>
                <c:ptCount val="80"/>
                <c:pt idx="0">
                  <c:v>7.4080459770114944</c:v>
                </c:pt>
                <c:pt idx="1">
                  <c:v>6.9024390243902429</c:v>
                </c:pt>
                <c:pt idx="2">
                  <c:v>7.4045801526717554</c:v>
                </c:pt>
                <c:pt idx="3">
                  <c:v>6.8083109919571045</c:v>
                </c:pt>
                <c:pt idx="4">
                  <c:v>6.6924999999999999</c:v>
                </c:pt>
                <c:pt idx="5">
                  <c:v>7.0402010050251267</c:v>
                </c:pt>
                <c:pt idx="6">
                  <c:v>7.2752525252525251</c:v>
                </c:pt>
                <c:pt idx="7">
                  <c:v>7.5102702702702713</c:v>
                </c:pt>
                <c:pt idx="8">
                  <c:v>7.1144067796610173</c:v>
                </c:pt>
                <c:pt idx="9">
                  <c:v>6.9097291875626885</c:v>
                </c:pt>
                <c:pt idx="10">
                  <c:v>7.2607879924953096</c:v>
                </c:pt>
                <c:pt idx="11">
                  <c:v>7.2815275310834817</c:v>
                </c:pt>
                <c:pt idx="12">
                  <c:v>7.3553082191780819</c:v>
                </c:pt>
                <c:pt idx="13">
                  <c:v>7.1758409785932704</c:v>
                </c:pt>
                <c:pt idx="14">
                  <c:v>6.900537634408602</c:v>
                </c:pt>
                <c:pt idx="15">
                  <c:v>7.2483660130718954</c:v>
                </c:pt>
                <c:pt idx="16">
                  <c:v>6.7945425361155696</c:v>
                </c:pt>
                <c:pt idx="17">
                  <c:v>7.4585062240663902</c:v>
                </c:pt>
                <c:pt idx="18">
                  <c:v>7.932121859967932</c:v>
                </c:pt>
                <c:pt idx="19">
                  <c:v>7.4664737095996134</c:v>
                </c:pt>
                <c:pt idx="20">
                  <c:v>7.5168977469670706</c:v>
                </c:pt>
                <c:pt idx="21">
                  <c:v>8.1493161094224931</c:v>
                </c:pt>
                <c:pt idx="22">
                  <c:v>8.3281977785739869</c:v>
                </c:pt>
                <c:pt idx="23">
                  <c:v>8.9657832941965783</c:v>
                </c:pt>
                <c:pt idx="24">
                  <c:v>8.4086051743532053</c:v>
                </c:pt>
                <c:pt idx="25">
                  <c:v>8.8733733733733722</c:v>
                </c:pt>
                <c:pt idx="26">
                  <c:v>9.2020289229440966</c:v>
                </c:pt>
                <c:pt idx="27">
                  <c:v>10.159156836201895</c:v>
                </c:pt>
                <c:pt idx="28">
                  <c:v>11.474386784582013</c:v>
                </c:pt>
                <c:pt idx="29">
                  <c:v>13.763677565555197</c:v>
                </c:pt>
                <c:pt idx="30">
                  <c:v>14.953046953046952</c:v>
                </c:pt>
                <c:pt idx="31">
                  <c:v>16.671968787515006</c:v>
                </c:pt>
                <c:pt idx="32">
                  <c:v>17.640054495912807</c:v>
                </c:pt>
                <c:pt idx="33">
                  <c:v>17.682917316692667</c:v>
                </c:pt>
                <c:pt idx="34">
                  <c:v>16.225096570291466</c:v>
                </c:pt>
                <c:pt idx="35">
                  <c:v>16.6963264408271</c:v>
                </c:pt>
                <c:pt idx="36">
                  <c:v>17.049843608112198</c:v>
                </c:pt>
                <c:pt idx="37">
                  <c:v>17.863081395348836</c:v>
                </c:pt>
                <c:pt idx="38">
                  <c:v>18.431090047393369</c:v>
                </c:pt>
                <c:pt idx="39">
                  <c:v>18.268328445747802</c:v>
                </c:pt>
                <c:pt idx="40">
                  <c:v>17.21502209131075</c:v>
                </c:pt>
                <c:pt idx="41">
                  <c:v>16.123629429524868</c:v>
                </c:pt>
                <c:pt idx="42">
                  <c:v>17.172214824678207</c:v>
                </c:pt>
                <c:pt idx="43">
                  <c:v>16.589415527169347</c:v>
                </c:pt>
                <c:pt idx="44">
                  <c:v>15.449534963830521</c:v>
                </c:pt>
                <c:pt idx="45">
                  <c:v>14.004418816444872</c:v>
                </c:pt>
                <c:pt idx="46">
                  <c:v>12.572423242853983</c:v>
                </c:pt>
                <c:pt idx="47">
                  <c:v>11.008788800661272</c:v>
                </c:pt>
                <c:pt idx="48">
                  <c:v>10.354520808284139</c:v>
                </c:pt>
                <c:pt idx="49">
                  <c:v>9.2248491206257945</c:v>
                </c:pt>
                <c:pt idx="50">
                  <c:v>8.588441767275576</c:v>
                </c:pt>
                <c:pt idx="51">
                  <c:v>8.5231533832522928</c:v>
                </c:pt>
                <c:pt idx="52">
                  <c:v>8.5431398706637367</c:v>
                </c:pt>
                <c:pt idx="53">
                  <c:v>9.4148455940061542</c:v>
                </c:pt>
                <c:pt idx="54">
                  <c:v>9.2332704435578865</c:v>
                </c:pt>
                <c:pt idx="55">
                  <c:v>10.014179923779443</c:v>
                </c:pt>
                <c:pt idx="56">
                  <c:v>8.8790012679401169</c:v>
                </c:pt>
                <c:pt idx="57">
                  <c:v>9.0716907429858686</c:v>
                </c:pt>
                <c:pt idx="58">
                  <c:v>9.9833034218868431</c:v>
                </c:pt>
                <c:pt idx="59">
                  <c:v>8.9962816174759901</c:v>
                </c:pt>
                <c:pt idx="60">
                  <c:v>7.9595157806584673</c:v>
                </c:pt>
                <c:pt idx="61">
                  <c:v>7.5775833851565331</c:v>
                </c:pt>
                <c:pt idx="62">
                  <c:v>6.8673401253580906</c:v>
                </c:pt>
                <c:pt idx="63">
                  <c:v>7.3450297050304991</c:v>
                </c:pt>
                <c:pt idx="64">
                  <c:v>7.9172627333103343</c:v>
                </c:pt>
                <c:pt idx="65">
                  <c:v>9.7592815655211993</c:v>
                </c:pt>
                <c:pt idx="66">
                  <c:v>10.832185124058574</c:v>
                </c:pt>
                <c:pt idx="67">
                  <c:v>10.098025116597743</c:v>
                </c:pt>
                <c:pt idx="68">
                  <c:v>8.7059117711592862</c:v>
                </c:pt>
                <c:pt idx="69">
                  <c:v>8.0459770114942533</c:v>
                </c:pt>
                <c:pt idx="70">
                  <c:v>8.5381630012936611</c:v>
                </c:pt>
                <c:pt idx="71">
                  <c:v>9.7866228970045146</c:v>
                </c:pt>
                <c:pt idx="72">
                  <c:v>11.170212765957446</c:v>
                </c:pt>
                <c:pt idx="73">
                  <c:v>12.079171291157973</c:v>
                </c:pt>
                <c:pt idx="74">
                  <c:v>12.921348314606742</c:v>
                </c:pt>
                <c:pt idx="75">
                  <c:v>13.704138046573966</c:v>
                </c:pt>
                <c:pt idx="76">
                  <c:v>14.30865585354103</c:v>
                </c:pt>
                <c:pt idx="77">
                  <c:v>14.815384615384616</c:v>
                </c:pt>
                <c:pt idx="78">
                  <c:v>15.275938189845476</c:v>
                </c:pt>
                <c:pt idx="79">
                  <c:v>15.756035578144854</c:v>
                </c:pt>
              </c:numCache>
            </c:numRef>
          </c:val>
          <c:smooth val="0"/>
          <c:extLst>
            <c:ext xmlns:c16="http://schemas.microsoft.com/office/drawing/2014/chart" uri="{C3380CC4-5D6E-409C-BE32-E72D297353CC}">
              <c16:uniqueId val="{00000000-9F98-49ED-881C-4D5D927D4056}"/>
            </c:ext>
          </c:extLst>
        </c:ser>
        <c:dLbls>
          <c:showLegendKey val="0"/>
          <c:showVal val="0"/>
          <c:showCatName val="0"/>
          <c:showSerName val="0"/>
          <c:showPercent val="0"/>
          <c:showBubbleSize val="0"/>
        </c:dLbls>
        <c:marker val="1"/>
        <c:smooth val="0"/>
        <c:axId val="-966410880"/>
        <c:axId val="-966415232"/>
      </c:lineChart>
      <c:lineChart>
        <c:grouping val="standard"/>
        <c:varyColors val="0"/>
        <c:ser>
          <c:idx val="1"/>
          <c:order val="1"/>
          <c:tx>
            <c:v>10 Year Treasury Yields (R)</c:v>
          </c:tx>
          <c:spPr>
            <a:ln w="25400">
              <a:solidFill>
                <a:srgbClr val="003E44"/>
              </a:solidFill>
              <a:prstDash val="solid"/>
            </a:ln>
          </c:spPr>
          <c:marker>
            <c:symbol val="square"/>
            <c:size val="3"/>
            <c:spPr>
              <a:noFill/>
              <a:ln>
                <a:noFill/>
                <a:prstDash val="solid"/>
              </a:ln>
            </c:spPr>
          </c:marker>
          <c:cat>
            <c:strRef>
              <c:f>NetInt10YearYields!$A$18:$A$97</c:f>
              <c:strCache>
                <c:ptCount val="80"/>
                <c:pt idx="0">
                  <c:v> '53</c:v>
                </c:pt>
                <c:pt idx="1">
                  <c:v> '54</c:v>
                </c:pt>
                <c:pt idx="2">
                  <c:v> '55</c:v>
                </c:pt>
                <c:pt idx="3">
                  <c:v> '56</c:v>
                </c:pt>
                <c:pt idx="4">
                  <c:v> '57</c:v>
                </c:pt>
                <c:pt idx="5">
                  <c:v> '58</c:v>
                </c:pt>
                <c:pt idx="6">
                  <c:v> '59</c:v>
                </c:pt>
                <c:pt idx="7">
                  <c:v> '60</c:v>
                </c:pt>
                <c:pt idx="8">
                  <c:v> '61</c:v>
                </c:pt>
                <c:pt idx="9">
                  <c:v> '62</c:v>
                </c:pt>
                <c:pt idx="10">
                  <c:v> '63</c:v>
                </c:pt>
                <c:pt idx="11">
                  <c:v> '64</c:v>
                </c:pt>
                <c:pt idx="12">
                  <c:v> '65</c:v>
                </c:pt>
                <c:pt idx="13">
                  <c:v> '66</c:v>
                </c:pt>
                <c:pt idx="14">
                  <c:v> '67</c:v>
                </c:pt>
                <c:pt idx="15">
                  <c:v> '68</c:v>
                </c:pt>
                <c:pt idx="16">
                  <c:v> '69</c:v>
                </c:pt>
                <c:pt idx="17">
                  <c:v> '70</c:v>
                </c:pt>
                <c:pt idx="18">
                  <c:v> '71</c:v>
                </c:pt>
                <c:pt idx="19">
                  <c:v> '72</c:v>
                </c:pt>
                <c:pt idx="20">
                  <c:v> '73</c:v>
                </c:pt>
                <c:pt idx="21">
                  <c:v> '74</c:v>
                </c:pt>
                <c:pt idx="22">
                  <c:v> '75</c:v>
                </c:pt>
                <c:pt idx="23">
                  <c:v> '76</c:v>
                </c:pt>
                <c:pt idx="24">
                  <c:v> '77</c:v>
                </c:pt>
                <c:pt idx="25">
                  <c:v> '78</c:v>
                </c:pt>
                <c:pt idx="26">
                  <c:v> '79</c:v>
                </c:pt>
                <c:pt idx="27">
                  <c:v> '80</c:v>
                </c:pt>
                <c:pt idx="28">
                  <c:v> '81</c:v>
                </c:pt>
                <c:pt idx="29">
                  <c:v> '82</c:v>
                </c:pt>
                <c:pt idx="30">
                  <c:v> '83</c:v>
                </c:pt>
                <c:pt idx="31">
                  <c:v> '84</c:v>
                </c:pt>
                <c:pt idx="32">
                  <c:v> '85</c:v>
                </c:pt>
                <c:pt idx="33">
                  <c:v> '86</c:v>
                </c:pt>
                <c:pt idx="34">
                  <c:v> '87</c:v>
                </c:pt>
                <c:pt idx="35">
                  <c:v> '88</c:v>
                </c:pt>
                <c:pt idx="36">
                  <c:v> '89</c:v>
                </c:pt>
                <c:pt idx="37">
                  <c:v> '90</c:v>
                </c:pt>
                <c:pt idx="38">
                  <c:v> '91</c:v>
                </c:pt>
                <c:pt idx="39">
                  <c:v> '92</c:v>
                </c:pt>
                <c:pt idx="40">
                  <c:v> '93</c:v>
                </c:pt>
                <c:pt idx="41">
                  <c:v> '94</c:v>
                </c:pt>
                <c:pt idx="42">
                  <c:v> '95</c:v>
                </c:pt>
                <c:pt idx="43">
                  <c:v> '96</c:v>
                </c:pt>
                <c:pt idx="44">
                  <c:v> '97</c:v>
                </c:pt>
                <c:pt idx="45">
                  <c:v> '98</c:v>
                </c:pt>
                <c:pt idx="46">
                  <c:v> '99</c:v>
                </c:pt>
                <c:pt idx="47">
                  <c:v> '00</c:v>
                </c:pt>
                <c:pt idx="48">
                  <c:v> '01</c:v>
                </c:pt>
                <c:pt idx="49">
                  <c:v> '02</c:v>
                </c:pt>
                <c:pt idx="50">
                  <c:v> '03</c:v>
                </c:pt>
                <c:pt idx="51">
                  <c:v> '04</c:v>
                </c:pt>
                <c:pt idx="52">
                  <c:v> '05</c:v>
                </c:pt>
                <c:pt idx="53">
                  <c:v> '06</c:v>
                </c:pt>
                <c:pt idx="54">
                  <c:v> '07</c:v>
                </c:pt>
                <c:pt idx="55">
                  <c:v> '08</c:v>
                </c:pt>
                <c:pt idx="56">
                  <c:v> '09</c:v>
                </c:pt>
                <c:pt idx="57">
                  <c:v> '10</c:v>
                </c:pt>
                <c:pt idx="58">
                  <c:v> '11</c:v>
                </c:pt>
                <c:pt idx="59">
                  <c:v> '12</c:v>
                </c:pt>
                <c:pt idx="60">
                  <c:v> '13</c:v>
                </c:pt>
                <c:pt idx="61">
                  <c:v> '14</c:v>
                </c:pt>
                <c:pt idx="62">
                  <c:v> '15</c:v>
                </c:pt>
                <c:pt idx="63">
                  <c:v> '16</c:v>
                </c:pt>
                <c:pt idx="64">
                  <c:v> '17</c:v>
                </c:pt>
                <c:pt idx="65">
                  <c:v> '18</c:v>
                </c:pt>
                <c:pt idx="66">
                  <c:v> '19</c:v>
                </c:pt>
                <c:pt idx="67">
                  <c:v> '20</c:v>
                </c:pt>
                <c:pt idx="68">
                  <c:v> '21</c:v>
                </c:pt>
                <c:pt idx="69">
                  <c:v> '22</c:v>
                </c:pt>
                <c:pt idx="70">
                  <c:v> '23</c:v>
                </c:pt>
                <c:pt idx="71">
                  <c:v> '24</c:v>
                </c:pt>
                <c:pt idx="72">
                  <c:v> '25</c:v>
                </c:pt>
                <c:pt idx="73">
                  <c:v> '26</c:v>
                </c:pt>
                <c:pt idx="74">
                  <c:v> '27</c:v>
                </c:pt>
                <c:pt idx="75">
                  <c:v> '28</c:v>
                </c:pt>
                <c:pt idx="76">
                  <c:v> '29</c:v>
                </c:pt>
                <c:pt idx="77">
                  <c:v> '30</c:v>
                </c:pt>
                <c:pt idx="78">
                  <c:v> '31</c:v>
                </c:pt>
                <c:pt idx="79">
                  <c:v> '32</c:v>
                </c:pt>
              </c:strCache>
            </c:strRef>
          </c:cat>
          <c:val>
            <c:numRef>
              <c:f>NetInt10YearYields!$E$18:$E$97</c:f>
              <c:numCache>
                <c:formatCode>0.00</c:formatCode>
                <c:ptCount val="80"/>
                <c:pt idx="0">
                  <c:v>2.85</c:v>
                </c:pt>
                <c:pt idx="1">
                  <c:v>2.4</c:v>
                </c:pt>
                <c:pt idx="2">
                  <c:v>2.82</c:v>
                </c:pt>
                <c:pt idx="3">
                  <c:v>3.18</c:v>
                </c:pt>
                <c:pt idx="4">
                  <c:v>3.65</c:v>
                </c:pt>
                <c:pt idx="5">
                  <c:v>3.32</c:v>
                </c:pt>
                <c:pt idx="6">
                  <c:v>4.33</c:v>
                </c:pt>
                <c:pt idx="7">
                  <c:v>4.12</c:v>
                </c:pt>
                <c:pt idx="8">
                  <c:v>3.88</c:v>
                </c:pt>
                <c:pt idx="9">
                  <c:v>3.95</c:v>
                </c:pt>
                <c:pt idx="10">
                  <c:v>4</c:v>
                </c:pt>
                <c:pt idx="11">
                  <c:v>4.1900000000000004</c:v>
                </c:pt>
                <c:pt idx="12">
                  <c:v>4.28</c:v>
                </c:pt>
                <c:pt idx="13">
                  <c:v>4.92</c:v>
                </c:pt>
                <c:pt idx="14">
                  <c:v>5.07</c:v>
                </c:pt>
                <c:pt idx="15">
                  <c:v>5.65</c:v>
                </c:pt>
                <c:pt idx="16">
                  <c:v>6.67</c:v>
                </c:pt>
                <c:pt idx="17">
                  <c:v>7.35</c:v>
                </c:pt>
                <c:pt idx="18">
                  <c:v>6.16</c:v>
                </c:pt>
                <c:pt idx="19">
                  <c:v>6.21</c:v>
                </c:pt>
                <c:pt idx="20">
                  <c:v>6.84</c:v>
                </c:pt>
                <c:pt idx="21">
                  <c:v>7.56</c:v>
                </c:pt>
                <c:pt idx="22">
                  <c:v>7.99</c:v>
                </c:pt>
                <c:pt idx="23">
                  <c:v>7.61</c:v>
                </c:pt>
                <c:pt idx="24">
                  <c:v>7.42</c:v>
                </c:pt>
                <c:pt idx="25">
                  <c:v>8.41</c:v>
                </c:pt>
                <c:pt idx="26">
                  <c:v>9.44</c:v>
                </c:pt>
                <c:pt idx="27">
                  <c:v>11.46</c:v>
                </c:pt>
                <c:pt idx="28">
                  <c:v>13.91</c:v>
                </c:pt>
                <c:pt idx="29">
                  <c:v>13</c:v>
                </c:pt>
                <c:pt idx="30">
                  <c:v>11.11</c:v>
                </c:pt>
                <c:pt idx="31">
                  <c:v>12.44</c:v>
                </c:pt>
                <c:pt idx="32">
                  <c:v>10.62</c:v>
                </c:pt>
                <c:pt idx="33">
                  <c:v>7.68</c:v>
                </c:pt>
                <c:pt idx="34">
                  <c:v>8.3800000000000008</c:v>
                </c:pt>
                <c:pt idx="35">
                  <c:v>8.85</c:v>
                </c:pt>
                <c:pt idx="36">
                  <c:v>8.5</c:v>
                </c:pt>
                <c:pt idx="37">
                  <c:v>8.5500000000000007</c:v>
                </c:pt>
                <c:pt idx="38">
                  <c:v>7.86</c:v>
                </c:pt>
                <c:pt idx="39">
                  <c:v>7.01</c:v>
                </c:pt>
                <c:pt idx="40">
                  <c:v>5.87</c:v>
                </c:pt>
                <c:pt idx="41">
                  <c:v>7.08</c:v>
                </c:pt>
                <c:pt idx="42">
                  <c:v>6.58</c:v>
                </c:pt>
                <c:pt idx="43">
                  <c:v>6.44</c:v>
                </c:pt>
                <c:pt idx="44">
                  <c:v>6.35</c:v>
                </c:pt>
                <c:pt idx="45">
                  <c:v>5.26</c:v>
                </c:pt>
                <c:pt idx="46">
                  <c:v>5.64</c:v>
                </c:pt>
                <c:pt idx="47">
                  <c:v>6.03</c:v>
                </c:pt>
                <c:pt idx="48">
                  <c:v>5.0199999999999996</c:v>
                </c:pt>
                <c:pt idx="49">
                  <c:v>4.6100000000000003</c:v>
                </c:pt>
                <c:pt idx="50">
                  <c:v>4.01</c:v>
                </c:pt>
                <c:pt idx="51">
                  <c:v>4.2699999999999996</c:v>
                </c:pt>
                <c:pt idx="52">
                  <c:v>4.29</c:v>
                </c:pt>
                <c:pt idx="53">
                  <c:v>4.79</c:v>
                </c:pt>
                <c:pt idx="54">
                  <c:v>4.63</c:v>
                </c:pt>
                <c:pt idx="55">
                  <c:v>3.67</c:v>
                </c:pt>
                <c:pt idx="56">
                  <c:v>3.26</c:v>
                </c:pt>
                <c:pt idx="57">
                  <c:v>3.21</c:v>
                </c:pt>
                <c:pt idx="58">
                  <c:v>2.79</c:v>
                </c:pt>
                <c:pt idx="59">
                  <c:v>1.8</c:v>
                </c:pt>
                <c:pt idx="60">
                  <c:v>2.35</c:v>
                </c:pt>
                <c:pt idx="61">
                  <c:v>2.54</c:v>
                </c:pt>
                <c:pt idx="62">
                  <c:v>2.14</c:v>
                </c:pt>
                <c:pt idx="63">
                  <c:v>1.84</c:v>
                </c:pt>
                <c:pt idx="64">
                  <c:v>2.33</c:v>
                </c:pt>
                <c:pt idx="65">
                  <c:v>2.91</c:v>
                </c:pt>
                <c:pt idx="66">
                  <c:v>2.14</c:v>
                </c:pt>
                <c:pt idx="67">
                  <c:v>0.9</c:v>
                </c:pt>
                <c:pt idx="68">
                  <c:v>1.5</c:v>
                </c:pt>
                <c:pt idx="69">
                  <c:v>2.1</c:v>
                </c:pt>
                <c:pt idx="70">
                  <c:v>2.5</c:v>
                </c:pt>
                <c:pt idx="71">
                  <c:v>2.7</c:v>
                </c:pt>
                <c:pt idx="72">
                  <c:v>2.8</c:v>
                </c:pt>
                <c:pt idx="73">
                  <c:v>3</c:v>
                </c:pt>
                <c:pt idx="74">
                  <c:v>3.1</c:v>
                </c:pt>
                <c:pt idx="75">
                  <c:v>3.1</c:v>
                </c:pt>
                <c:pt idx="76" formatCode="General">
                  <c:v>3.2</c:v>
                </c:pt>
                <c:pt idx="77" formatCode="General">
                  <c:v>3.2</c:v>
                </c:pt>
                <c:pt idx="78" formatCode="General">
                  <c:v>3.2</c:v>
                </c:pt>
                <c:pt idx="79" formatCode="General">
                  <c:v>3.3</c:v>
                </c:pt>
              </c:numCache>
            </c:numRef>
          </c:val>
          <c:smooth val="0"/>
          <c:extLst>
            <c:ext xmlns:c16="http://schemas.microsoft.com/office/drawing/2014/chart" uri="{C3380CC4-5D6E-409C-BE32-E72D297353CC}">
              <c16:uniqueId val="{00000001-9F98-49ED-881C-4D5D927D4056}"/>
            </c:ext>
          </c:extLst>
        </c:ser>
        <c:dLbls>
          <c:showLegendKey val="0"/>
          <c:showVal val="0"/>
          <c:showCatName val="0"/>
          <c:showSerName val="0"/>
          <c:showPercent val="0"/>
          <c:showBubbleSize val="0"/>
        </c:dLbls>
        <c:marker val="1"/>
        <c:smooth val="0"/>
        <c:axId val="-966416864"/>
        <c:axId val="-966413600"/>
      </c:lineChart>
      <c:catAx>
        <c:axId val="-966410880"/>
        <c:scaling>
          <c:orientation val="minMax"/>
        </c:scaling>
        <c:delete val="0"/>
        <c:axPos val="b"/>
        <c:numFmt formatCode="General" sourceLinked="1"/>
        <c:majorTickMark val="none"/>
        <c:minorTickMark val="none"/>
        <c:tickLblPos val="nextTo"/>
        <c:spPr>
          <a:ln>
            <a:solidFill>
              <a:sysClr val="windowText" lastClr="000000"/>
            </a:solidFill>
          </a:ln>
        </c:spPr>
        <c:txPr>
          <a:bodyPr rot="0" vert="horz"/>
          <a:lstStyle/>
          <a:p>
            <a:pPr>
              <a:defRPr sz="900" b="0" i="0" u="none" strike="noStrike" baseline="0">
                <a:solidFill>
                  <a:srgbClr val="000000"/>
                </a:solidFill>
                <a:latin typeface="Roboto" panose="02000000000000000000" pitchFamily="2" charset="0"/>
                <a:ea typeface="Roboto" panose="02000000000000000000" pitchFamily="2" charset="0"/>
                <a:cs typeface="Georgia"/>
              </a:defRPr>
            </a:pPr>
            <a:endParaRPr lang="en-US"/>
          </a:p>
        </c:txPr>
        <c:crossAx val="-966415232"/>
        <c:crosses val="autoZero"/>
        <c:auto val="1"/>
        <c:lblAlgn val="ctr"/>
        <c:lblOffset val="100"/>
        <c:tickLblSkip val="6"/>
        <c:noMultiLvlLbl val="0"/>
      </c:catAx>
      <c:valAx>
        <c:axId val="-966415232"/>
        <c:scaling>
          <c:orientation val="minMax"/>
          <c:min val="4"/>
        </c:scaling>
        <c:delete val="0"/>
        <c:axPos val="l"/>
        <c:numFmt formatCode="0" sourceLinked="0"/>
        <c:majorTickMark val="in"/>
        <c:minorTickMark val="none"/>
        <c:tickLblPos val="nextTo"/>
        <c:spPr>
          <a:ln>
            <a:solidFill>
              <a:sysClr val="windowText" lastClr="000000"/>
            </a:solidFill>
          </a:ln>
        </c:spPr>
        <c:txPr>
          <a:bodyPr rot="0" vert="horz"/>
          <a:lstStyle/>
          <a:p>
            <a:pPr>
              <a:defRPr sz="900" b="0" i="0" u="none" strike="noStrike" baseline="0">
                <a:solidFill>
                  <a:srgbClr val="000000"/>
                </a:solidFill>
                <a:latin typeface="Roboto" panose="02000000000000000000" pitchFamily="2" charset="0"/>
                <a:ea typeface="Roboto" panose="02000000000000000000" pitchFamily="2" charset="0"/>
                <a:cs typeface="Georgia"/>
              </a:defRPr>
            </a:pPr>
            <a:endParaRPr lang="en-US"/>
          </a:p>
        </c:txPr>
        <c:crossAx val="-966410880"/>
        <c:crosses val="autoZero"/>
        <c:crossBetween val="between"/>
      </c:valAx>
      <c:catAx>
        <c:axId val="-966416864"/>
        <c:scaling>
          <c:orientation val="minMax"/>
        </c:scaling>
        <c:delete val="1"/>
        <c:axPos val="b"/>
        <c:numFmt formatCode="General" sourceLinked="1"/>
        <c:majorTickMark val="out"/>
        <c:minorTickMark val="none"/>
        <c:tickLblPos val="nextTo"/>
        <c:crossAx val="-966413600"/>
        <c:crosses val="autoZero"/>
        <c:auto val="1"/>
        <c:lblAlgn val="ctr"/>
        <c:lblOffset val="100"/>
        <c:noMultiLvlLbl val="0"/>
      </c:catAx>
      <c:valAx>
        <c:axId val="-966413600"/>
        <c:scaling>
          <c:orientation val="minMax"/>
        </c:scaling>
        <c:delete val="0"/>
        <c:axPos val="r"/>
        <c:numFmt formatCode="0" sourceLinked="0"/>
        <c:majorTickMark val="in"/>
        <c:minorTickMark val="none"/>
        <c:tickLblPos val="nextTo"/>
        <c:spPr>
          <a:ln>
            <a:solidFill>
              <a:sysClr val="windowText" lastClr="000000"/>
            </a:solidFill>
          </a:ln>
        </c:spPr>
        <c:txPr>
          <a:bodyPr rot="0" vert="horz"/>
          <a:lstStyle/>
          <a:p>
            <a:pPr>
              <a:defRPr sz="900" b="0" i="0" u="none" strike="noStrike" baseline="0">
                <a:solidFill>
                  <a:srgbClr val="000000"/>
                </a:solidFill>
                <a:latin typeface="Roboto" panose="02000000000000000000" pitchFamily="2" charset="0"/>
                <a:ea typeface="Roboto" panose="02000000000000000000" pitchFamily="2" charset="0"/>
                <a:cs typeface="Georgia"/>
              </a:defRPr>
            </a:pPr>
            <a:endParaRPr lang="en-US"/>
          </a:p>
        </c:txPr>
        <c:crossAx val="-966416864"/>
        <c:crosses val="max"/>
        <c:crossBetween val="between"/>
      </c:valAx>
      <c:spPr>
        <a:noFill/>
        <a:ln w="25400">
          <a:noFill/>
        </a:ln>
      </c:spPr>
    </c:plotArea>
    <c:legend>
      <c:legendPos val="b"/>
      <c:overlay val="0"/>
      <c:txPr>
        <a:bodyPr/>
        <a:lstStyle/>
        <a:p>
          <a:pPr>
            <a:defRPr sz="900">
              <a:solidFill>
                <a:schemeClr val="tx1"/>
              </a:solidFill>
              <a:latin typeface="Roboto" panose="02000000000000000000" pitchFamily="2" charset="0"/>
              <a:ea typeface="Roboto" panose="02000000000000000000" pitchFamily="2" charset="0"/>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latin typeface="IBM Plex Sans" panose="020B0503050203000203" pitchFamily="34" charset="0"/>
              </a:rPr>
              <a:t>U.S. Bond Yields</a:t>
            </a:r>
            <a:br>
              <a:rPr lang="en-US" b="1" dirty="0">
                <a:solidFill>
                  <a:schemeClr val="tx1"/>
                </a:solidFill>
                <a:latin typeface="IBM Plex Sans" panose="020B0503050203000203" pitchFamily="34" charset="0"/>
              </a:rPr>
            </a:br>
            <a:r>
              <a:rPr lang="en-US" b="1" dirty="0">
                <a:solidFill>
                  <a:schemeClr val="tx1"/>
                </a:solidFill>
                <a:latin typeface="IBM Plex Sans" panose="020B0503050203000203" pitchFamily="34" charset="0"/>
              </a:rPr>
              <a:t>Investment Grade Corporates</a:t>
            </a:r>
            <a:r>
              <a:rPr lang="en-US" b="1" baseline="0" dirty="0">
                <a:solidFill>
                  <a:schemeClr val="tx1"/>
                </a:solidFill>
                <a:latin typeface="IBM Plex Sans" panose="020B0503050203000203" pitchFamily="34" charset="0"/>
              </a:rPr>
              <a:t> vs. Governments</a:t>
            </a:r>
            <a:endParaRPr lang="en-US" b="1" dirty="0">
              <a:solidFill>
                <a:schemeClr val="tx1"/>
              </a:solidFill>
              <a:latin typeface="IBM Plex Sans" panose="020B0503050203000203" pitchFamily="34" charset="0"/>
            </a:endParaRPr>
          </a:p>
        </c:rich>
      </c:tx>
      <c:layout>
        <c:manualLayout>
          <c:xMode val="edge"/>
          <c:yMode val="edge"/>
          <c:x val="0.16600402715820525"/>
          <c:y val="1.79439683943942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Bloomberg U.S. Agg Corporate Yield to Worst</c:v>
                </c:pt>
              </c:strCache>
            </c:strRef>
          </c:tx>
          <c:spPr>
            <a:ln w="28575" cap="rnd">
              <a:solidFill>
                <a:srgbClr val="009BAB"/>
              </a:solidFill>
              <a:round/>
            </a:ln>
            <a:effectLst/>
          </c:spPr>
          <c:marker>
            <c:symbol val="none"/>
          </c:marker>
          <c:cat>
            <c:numRef>
              <c:f>Sheet1!$A$3:$A$239</c:f>
              <c:numCache>
                <c:formatCode>m/d/yyyy</c:formatCode>
                <c:ptCount val="237"/>
                <c:pt idx="0">
                  <c:v>44826</c:v>
                </c:pt>
                <c:pt idx="1">
                  <c:v>44804</c:v>
                </c:pt>
                <c:pt idx="2">
                  <c:v>44771</c:v>
                </c:pt>
                <c:pt idx="3">
                  <c:v>44742</c:v>
                </c:pt>
                <c:pt idx="4">
                  <c:v>44712</c:v>
                </c:pt>
                <c:pt idx="5">
                  <c:v>44680</c:v>
                </c:pt>
                <c:pt idx="6">
                  <c:v>44651</c:v>
                </c:pt>
                <c:pt idx="7">
                  <c:v>44620</c:v>
                </c:pt>
                <c:pt idx="8">
                  <c:v>44592</c:v>
                </c:pt>
                <c:pt idx="9">
                  <c:v>44561</c:v>
                </c:pt>
                <c:pt idx="10">
                  <c:v>44530</c:v>
                </c:pt>
                <c:pt idx="11">
                  <c:v>44498</c:v>
                </c:pt>
                <c:pt idx="12">
                  <c:v>44469</c:v>
                </c:pt>
                <c:pt idx="13">
                  <c:v>44439</c:v>
                </c:pt>
                <c:pt idx="14">
                  <c:v>44407</c:v>
                </c:pt>
                <c:pt idx="15">
                  <c:v>44377</c:v>
                </c:pt>
                <c:pt idx="16">
                  <c:v>44347</c:v>
                </c:pt>
                <c:pt idx="17">
                  <c:v>44316</c:v>
                </c:pt>
                <c:pt idx="18">
                  <c:v>44286</c:v>
                </c:pt>
                <c:pt idx="19">
                  <c:v>44253</c:v>
                </c:pt>
                <c:pt idx="20">
                  <c:v>44225</c:v>
                </c:pt>
                <c:pt idx="21">
                  <c:v>44196</c:v>
                </c:pt>
                <c:pt idx="22">
                  <c:v>44165</c:v>
                </c:pt>
                <c:pt idx="23">
                  <c:v>44134</c:v>
                </c:pt>
                <c:pt idx="24">
                  <c:v>44104</c:v>
                </c:pt>
                <c:pt idx="25">
                  <c:v>44074</c:v>
                </c:pt>
                <c:pt idx="26">
                  <c:v>44043</c:v>
                </c:pt>
                <c:pt idx="27">
                  <c:v>44012</c:v>
                </c:pt>
                <c:pt idx="28">
                  <c:v>43980</c:v>
                </c:pt>
                <c:pt idx="29">
                  <c:v>43951</c:v>
                </c:pt>
                <c:pt idx="30">
                  <c:v>43921</c:v>
                </c:pt>
                <c:pt idx="31">
                  <c:v>43889</c:v>
                </c:pt>
                <c:pt idx="32">
                  <c:v>43861</c:v>
                </c:pt>
                <c:pt idx="33">
                  <c:v>43830</c:v>
                </c:pt>
                <c:pt idx="34">
                  <c:v>43798</c:v>
                </c:pt>
                <c:pt idx="35">
                  <c:v>43769</c:v>
                </c:pt>
                <c:pt idx="36">
                  <c:v>43738</c:v>
                </c:pt>
                <c:pt idx="37">
                  <c:v>43707</c:v>
                </c:pt>
                <c:pt idx="38">
                  <c:v>43677</c:v>
                </c:pt>
                <c:pt idx="39">
                  <c:v>43644</c:v>
                </c:pt>
                <c:pt idx="40">
                  <c:v>43616</c:v>
                </c:pt>
                <c:pt idx="41">
                  <c:v>43585</c:v>
                </c:pt>
                <c:pt idx="42">
                  <c:v>43553</c:v>
                </c:pt>
                <c:pt idx="43">
                  <c:v>43524</c:v>
                </c:pt>
                <c:pt idx="44">
                  <c:v>43496</c:v>
                </c:pt>
                <c:pt idx="45">
                  <c:v>43465</c:v>
                </c:pt>
                <c:pt idx="46">
                  <c:v>43434</c:v>
                </c:pt>
                <c:pt idx="47">
                  <c:v>43404</c:v>
                </c:pt>
                <c:pt idx="48">
                  <c:v>43371</c:v>
                </c:pt>
                <c:pt idx="49">
                  <c:v>43343</c:v>
                </c:pt>
                <c:pt idx="50">
                  <c:v>43312</c:v>
                </c:pt>
                <c:pt idx="51">
                  <c:v>43280</c:v>
                </c:pt>
                <c:pt idx="52">
                  <c:v>43251</c:v>
                </c:pt>
                <c:pt idx="53">
                  <c:v>43220</c:v>
                </c:pt>
                <c:pt idx="54">
                  <c:v>43189</c:v>
                </c:pt>
                <c:pt idx="55">
                  <c:v>43159</c:v>
                </c:pt>
                <c:pt idx="56">
                  <c:v>43131</c:v>
                </c:pt>
                <c:pt idx="57">
                  <c:v>43098</c:v>
                </c:pt>
                <c:pt idx="58">
                  <c:v>43069</c:v>
                </c:pt>
                <c:pt idx="59">
                  <c:v>43039</c:v>
                </c:pt>
                <c:pt idx="60">
                  <c:v>43007</c:v>
                </c:pt>
                <c:pt idx="61">
                  <c:v>42978</c:v>
                </c:pt>
                <c:pt idx="62">
                  <c:v>42947</c:v>
                </c:pt>
                <c:pt idx="63">
                  <c:v>42916</c:v>
                </c:pt>
                <c:pt idx="64">
                  <c:v>42886</c:v>
                </c:pt>
                <c:pt idx="65">
                  <c:v>42853</c:v>
                </c:pt>
                <c:pt idx="66">
                  <c:v>42825</c:v>
                </c:pt>
                <c:pt idx="67">
                  <c:v>42794</c:v>
                </c:pt>
                <c:pt idx="68">
                  <c:v>42766</c:v>
                </c:pt>
                <c:pt idx="69">
                  <c:v>42734</c:v>
                </c:pt>
                <c:pt idx="70">
                  <c:v>42704</c:v>
                </c:pt>
                <c:pt idx="71">
                  <c:v>42674</c:v>
                </c:pt>
                <c:pt idx="72">
                  <c:v>42643</c:v>
                </c:pt>
                <c:pt idx="73">
                  <c:v>42613</c:v>
                </c:pt>
                <c:pt idx="74">
                  <c:v>42580</c:v>
                </c:pt>
                <c:pt idx="75">
                  <c:v>42551</c:v>
                </c:pt>
                <c:pt idx="76">
                  <c:v>42521</c:v>
                </c:pt>
                <c:pt idx="77">
                  <c:v>42489</c:v>
                </c:pt>
                <c:pt idx="78">
                  <c:v>42460</c:v>
                </c:pt>
                <c:pt idx="79">
                  <c:v>42429</c:v>
                </c:pt>
                <c:pt idx="80">
                  <c:v>42398</c:v>
                </c:pt>
                <c:pt idx="81">
                  <c:v>42369</c:v>
                </c:pt>
                <c:pt idx="82">
                  <c:v>42338</c:v>
                </c:pt>
                <c:pt idx="83">
                  <c:v>42307</c:v>
                </c:pt>
                <c:pt idx="84">
                  <c:v>42277</c:v>
                </c:pt>
                <c:pt idx="85">
                  <c:v>42247</c:v>
                </c:pt>
                <c:pt idx="86">
                  <c:v>42216</c:v>
                </c:pt>
                <c:pt idx="87">
                  <c:v>42185</c:v>
                </c:pt>
                <c:pt idx="88">
                  <c:v>42153</c:v>
                </c:pt>
                <c:pt idx="89">
                  <c:v>42124</c:v>
                </c:pt>
                <c:pt idx="90">
                  <c:v>42094</c:v>
                </c:pt>
                <c:pt idx="91">
                  <c:v>42062</c:v>
                </c:pt>
                <c:pt idx="92">
                  <c:v>42034</c:v>
                </c:pt>
                <c:pt idx="93">
                  <c:v>42004</c:v>
                </c:pt>
                <c:pt idx="94">
                  <c:v>41971</c:v>
                </c:pt>
                <c:pt idx="95">
                  <c:v>41943</c:v>
                </c:pt>
                <c:pt idx="96">
                  <c:v>41912</c:v>
                </c:pt>
                <c:pt idx="97">
                  <c:v>41880</c:v>
                </c:pt>
                <c:pt idx="98">
                  <c:v>41851</c:v>
                </c:pt>
                <c:pt idx="99">
                  <c:v>41820</c:v>
                </c:pt>
                <c:pt idx="100">
                  <c:v>41789</c:v>
                </c:pt>
                <c:pt idx="101">
                  <c:v>41759</c:v>
                </c:pt>
                <c:pt idx="102">
                  <c:v>41729</c:v>
                </c:pt>
                <c:pt idx="103">
                  <c:v>41698</c:v>
                </c:pt>
                <c:pt idx="104">
                  <c:v>41670</c:v>
                </c:pt>
                <c:pt idx="105">
                  <c:v>41639</c:v>
                </c:pt>
                <c:pt idx="106">
                  <c:v>41607</c:v>
                </c:pt>
                <c:pt idx="107">
                  <c:v>41578</c:v>
                </c:pt>
                <c:pt idx="108">
                  <c:v>41547</c:v>
                </c:pt>
                <c:pt idx="109">
                  <c:v>41516</c:v>
                </c:pt>
                <c:pt idx="110">
                  <c:v>41486</c:v>
                </c:pt>
                <c:pt idx="111">
                  <c:v>41453</c:v>
                </c:pt>
                <c:pt idx="112">
                  <c:v>41425</c:v>
                </c:pt>
                <c:pt idx="113">
                  <c:v>41394</c:v>
                </c:pt>
                <c:pt idx="114">
                  <c:v>41362</c:v>
                </c:pt>
                <c:pt idx="115">
                  <c:v>41333</c:v>
                </c:pt>
                <c:pt idx="116">
                  <c:v>41305</c:v>
                </c:pt>
                <c:pt idx="117">
                  <c:v>41274</c:v>
                </c:pt>
                <c:pt idx="118">
                  <c:v>41243</c:v>
                </c:pt>
                <c:pt idx="119">
                  <c:v>41213</c:v>
                </c:pt>
                <c:pt idx="120">
                  <c:v>41180</c:v>
                </c:pt>
                <c:pt idx="121">
                  <c:v>41152</c:v>
                </c:pt>
                <c:pt idx="122">
                  <c:v>41121</c:v>
                </c:pt>
                <c:pt idx="123">
                  <c:v>41089</c:v>
                </c:pt>
                <c:pt idx="124">
                  <c:v>41060</c:v>
                </c:pt>
                <c:pt idx="125">
                  <c:v>41029</c:v>
                </c:pt>
                <c:pt idx="126">
                  <c:v>40998</c:v>
                </c:pt>
                <c:pt idx="127">
                  <c:v>40968</c:v>
                </c:pt>
                <c:pt idx="128">
                  <c:v>40939</c:v>
                </c:pt>
                <c:pt idx="129">
                  <c:v>40907</c:v>
                </c:pt>
                <c:pt idx="130">
                  <c:v>40877</c:v>
                </c:pt>
                <c:pt idx="131">
                  <c:v>40847</c:v>
                </c:pt>
                <c:pt idx="132">
                  <c:v>40816</c:v>
                </c:pt>
                <c:pt idx="133">
                  <c:v>40786</c:v>
                </c:pt>
                <c:pt idx="134">
                  <c:v>40753</c:v>
                </c:pt>
                <c:pt idx="135">
                  <c:v>40724</c:v>
                </c:pt>
                <c:pt idx="136">
                  <c:v>40694</c:v>
                </c:pt>
                <c:pt idx="137">
                  <c:v>40662</c:v>
                </c:pt>
                <c:pt idx="138">
                  <c:v>40633</c:v>
                </c:pt>
                <c:pt idx="139">
                  <c:v>40602</c:v>
                </c:pt>
                <c:pt idx="140">
                  <c:v>40574</c:v>
                </c:pt>
                <c:pt idx="141">
                  <c:v>40543</c:v>
                </c:pt>
                <c:pt idx="142">
                  <c:v>40512</c:v>
                </c:pt>
                <c:pt idx="143">
                  <c:v>40480</c:v>
                </c:pt>
                <c:pt idx="144">
                  <c:v>40451</c:v>
                </c:pt>
                <c:pt idx="145">
                  <c:v>40421</c:v>
                </c:pt>
                <c:pt idx="146">
                  <c:v>40389</c:v>
                </c:pt>
                <c:pt idx="147">
                  <c:v>40359</c:v>
                </c:pt>
                <c:pt idx="148">
                  <c:v>40329</c:v>
                </c:pt>
                <c:pt idx="149">
                  <c:v>40298</c:v>
                </c:pt>
                <c:pt idx="150">
                  <c:v>40268</c:v>
                </c:pt>
                <c:pt idx="151">
                  <c:v>40235</c:v>
                </c:pt>
                <c:pt idx="152">
                  <c:v>40207</c:v>
                </c:pt>
                <c:pt idx="153">
                  <c:v>40178</c:v>
                </c:pt>
                <c:pt idx="154">
                  <c:v>40147</c:v>
                </c:pt>
                <c:pt idx="155">
                  <c:v>40116</c:v>
                </c:pt>
                <c:pt idx="156">
                  <c:v>40086</c:v>
                </c:pt>
                <c:pt idx="157">
                  <c:v>40056</c:v>
                </c:pt>
                <c:pt idx="158">
                  <c:v>40025</c:v>
                </c:pt>
                <c:pt idx="159">
                  <c:v>39994</c:v>
                </c:pt>
                <c:pt idx="160">
                  <c:v>39962</c:v>
                </c:pt>
                <c:pt idx="161">
                  <c:v>39933</c:v>
                </c:pt>
                <c:pt idx="162">
                  <c:v>39903</c:v>
                </c:pt>
                <c:pt idx="163">
                  <c:v>39871</c:v>
                </c:pt>
                <c:pt idx="164">
                  <c:v>39843</c:v>
                </c:pt>
                <c:pt idx="165">
                  <c:v>39813</c:v>
                </c:pt>
                <c:pt idx="166">
                  <c:v>39780</c:v>
                </c:pt>
                <c:pt idx="167">
                  <c:v>39752</c:v>
                </c:pt>
                <c:pt idx="168">
                  <c:v>39721</c:v>
                </c:pt>
                <c:pt idx="169">
                  <c:v>39689</c:v>
                </c:pt>
                <c:pt idx="170">
                  <c:v>39660</c:v>
                </c:pt>
                <c:pt idx="171">
                  <c:v>39629</c:v>
                </c:pt>
                <c:pt idx="172">
                  <c:v>39598</c:v>
                </c:pt>
                <c:pt idx="173">
                  <c:v>39568</c:v>
                </c:pt>
                <c:pt idx="174">
                  <c:v>39538</c:v>
                </c:pt>
                <c:pt idx="175">
                  <c:v>39507</c:v>
                </c:pt>
                <c:pt idx="176">
                  <c:v>39478</c:v>
                </c:pt>
                <c:pt idx="177">
                  <c:v>39447</c:v>
                </c:pt>
                <c:pt idx="178">
                  <c:v>39416</c:v>
                </c:pt>
                <c:pt idx="179">
                  <c:v>39386</c:v>
                </c:pt>
                <c:pt idx="180">
                  <c:v>39353</c:v>
                </c:pt>
                <c:pt idx="181">
                  <c:v>39325</c:v>
                </c:pt>
                <c:pt idx="182">
                  <c:v>39294</c:v>
                </c:pt>
                <c:pt idx="183">
                  <c:v>39262</c:v>
                </c:pt>
                <c:pt idx="184">
                  <c:v>39233</c:v>
                </c:pt>
                <c:pt idx="185">
                  <c:v>39202</c:v>
                </c:pt>
                <c:pt idx="186">
                  <c:v>39171</c:v>
                </c:pt>
                <c:pt idx="187">
                  <c:v>39141</c:v>
                </c:pt>
                <c:pt idx="188">
                  <c:v>39113</c:v>
                </c:pt>
                <c:pt idx="189">
                  <c:v>39080</c:v>
                </c:pt>
                <c:pt idx="190">
                  <c:v>39051</c:v>
                </c:pt>
                <c:pt idx="191">
                  <c:v>39021</c:v>
                </c:pt>
                <c:pt idx="192">
                  <c:v>38989</c:v>
                </c:pt>
                <c:pt idx="193">
                  <c:v>38960</c:v>
                </c:pt>
                <c:pt idx="194">
                  <c:v>38929</c:v>
                </c:pt>
                <c:pt idx="195">
                  <c:v>38898</c:v>
                </c:pt>
                <c:pt idx="196">
                  <c:v>38868</c:v>
                </c:pt>
                <c:pt idx="197">
                  <c:v>38835</c:v>
                </c:pt>
                <c:pt idx="198">
                  <c:v>38807</c:v>
                </c:pt>
                <c:pt idx="199">
                  <c:v>38776</c:v>
                </c:pt>
                <c:pt idx="200">
                  <c:v>38748</c:v>
                </c:pt>
                <c:pt idx="201">
                  <c:v>38716</c:v>
                </c:pt>
                <c:pt idx="202">
                  <c:v>38686</c:v>
                </c:pt>
                <c:pt idx="203">
                  <c:v>38656</c:v>
                </c:pt>
                <c:pt idx="204">
                  <c:v>38625</c:v>
                </c:pt>
                <c:pt idx="205">
                  <c:v>38595</c:v>
                </c:pt>
                <c:pt idx="206">
                  <c:v>38562</c:v>
                </c:pt>
                <c:pt idx="207">
                  <c:v>38533</c:v>
                </c:pt>
                <c:pt idx="208">
                  <c:v>38503</c:v>
                </c:pt>
                <c:pt idx="209">
                  <c:v>38471</c:v>
                </c:pt>
                <c:pt idx="210">
                  <c:v>38442</c:v>
                </c:pt>
                <c:pt idx="211">
                  <c:v>38411</c:v>
                </c:pt>
                <c:pt idx="212">
                  <c:v>38383</c:v>
                </c:pt>
                <c:pt idx="213">
                  <c:v>38352</c:v>
                </c:pt>
                <c:pt idx="214">
                  <c:v>38321</c:v>
                </c:pt>
                <c:pt idx="215">
                  <c:v>38289</c:v>
                </c:pt>
                <c:pt idx="216">
                  <c:v>38260</c:v>
                </c:pt>
                <c:pt idx="217">
                  <c:v>38230</c:v>
                </c:pt>
                <c:pt idx="218">
                  <c:v>38198</c:v>
                </c:pt>
                <c:pt idx="219">
                  <c:v>38168</c:v>
                </c:pt>
                <c:pt idx="220">
                  <c:v>38138</c:v>
                </c:pt>
                <c:pt idx="221">
                  <c:v>38107</c:v>
                </c:pt>
                <c:pt idx="222">
                  <c:v>38077</c:v>
                </c:pt>
                <c:pt idx="223">
                  <c:v>38044</c:v>
                </c:pt>
                <c:pt idx="224">
                  <c:v>38016</c:v>
                </c:pt>
                <c:pt idx="225">
                  <c:v>37986</c:v>
                </c:pt>
                <c:pt idx="226">
                  <c:v>37953</c:v>
                </c:pt>
                <c:pt idx="227">
                  <c:v>37925</c:v>
                </c:pt>
                <c:pt idx="228">
                  <c:v>37894</c:v>
                </c:pt>
                <c:pt idx="229">
                  <c:v>37862</c:v>
                </c:pt>
                <c:pt idx="230">
                  <c:v>37833</c:v>
                </c:pt>
                <c:pt idx="231">
                  <c:v>37802</c:v>
                </c:pt>
                <c:pt idx="232">
                  <c:v>37771</c:v>
                </c:pt>
                <c:pt idx="233">
                  <c:v>37741</c:v>
                </c:pt>
                <c:pt idx="234">
                  <c:v>37711</c:v>
                </c:pt>
                <c:pt idx="235">
                  <c:v>37680</c:v>
                </c:pt>
                <c:pt idx="236">
                  <c:v>37652</c:v>
                </c:pt>
              </c:numCache>
            </c:numRef>
          </c:cat>
          <c:val>
            <c:numRef>
              <c:f>Sheet1!$B$3:$B$239</c:f>
              <c:numCache>
                <c:formatCode>General</c:formatCode>
                <c:ptCount val="237"/>
                <c:pt idx="0">
                  <c:v>5.2</c:v>
                </c:pt>
                <c:pt idx="1">
                  <c:v>4.83</c:v>
                </c:pt>
                <c:pt idx="2">
                  <c:v>4.33</c:v>
                </c:pt>
                <c:pt idx="3">
                  <c:v>4.7</c:v>
                </c:pt>
                <c:pt idx="4">
                  <c:v>4.21</c:v>
                </c:pt>
                <c:pt idx="5">
                  <c:v>4.3099999999999996</c:v>
                </c:pt>
                <c:pt idx="6">
                  <c:v>3.6</c:v>
                </c:pt>
                <c:pt idx="7">
                  <c:v>3.08</c:v>
                </c:pt>
                <c:pt idx="8">
                  <c:v>2.78</c:v>
                </c:pt>
                <c:pt idx="9">
                  <c:v>2.33</c:v>
                </c:pt>
                <c:pt idx="10">
                  <c:v>2.29</c:v>
                </c:pt>
                <c:pt idx="11">
                  <c:v>2.2200000000000002</c:v>
                </c:pt>
                <c:pt idx="12">
                  <c:v>2.13</c:v>
                </c:pt>
                <c:pt idx="13">
                  <c:v>1.99</c:v>
                </c:pt>
                <c:pt idx="14">
                  <c:v>1.93</c:v>
                </c:pt>
                <c:pt idx="15">
                  <c:v>2.04</c:v>
                </c:pt>
                <c:pt idx="16">
                  <c:v>2.11</c:v>
                </c:pt>
                <c:pt idx="17">
                  <c:v>2.1800000000000002</c:v>
                </c:pt>
                <c:pt idx="18">
                  <c:v>2.2799999999999998</c:v>
                </c:pt>
                <c:pt idx="19">
                  <c:v>2.0499999999999998</c:v>
                </c:pt>
                <c:pt idx="20">
                  <c:v>1.86</c:v>
                </c:pt>
                <c:pt idx="21">
                  <c:v>1.74</c:v>
                </c:pt>
                <c:pt idx="22">
                  <c:v>1.8</c:v>
                </c:pt>
                <c:pt idx="23">
                  <c:v>2.0299999999999998</c:v>
                </c:pt>
                <c:pt idx="24">
                  <c:v>2.0099999999999998</c:v>
                </c:pt>
                <c:pt idx="25">
                  <c:v>1.95</c:v>
                </c:pt>
                <c:pt idx="26">
                  <c:v>1.86</c:v>
                </c:pt>
                <c:pt idx="27">
                  <c:v>2.15</c:v>
                </c:pt>
                <c:pt idx="28">
                  <c:v>2.4</c:v>
                </c:pt>
                <c:pt idx="29">
                  <c:v>2.67</c:v>
                </c:pt>
                <c:pt idx="30">
                  <c:v>3.43</c:v>
                </c:pt>
                <c:pt idx="31">
                  <c:v>2.4</c:v>
                </c:pt>
                <c:pt idx="32">
                  <c:v>2.58</c:v>
                </c:pt>
                <c:pt idx="33">
                  <c:v>2.84</c:v>
                </c:pt>
                <c:pt idx="34">
                  <c:v>2.87</c:v>
                </c:pt>
                <c:pt idx="35">
                  <c:v>2.84</c:v>
                </c:pt>
                <c:pt idx="36">
                  <c:v>2.91</c:v>
                </c:pt>
                <c:pt idx="37">
                  <c:v>2.81</c:v>
                </c:pt>
                <c:pt idx="38">
                  <c:v>3.16</c:v>
                </c:pt>
                <c:pt idx="39">
                  <c:v>3.16</c:v>
                </c:pt>
                <c:pt idx="40">
                  <c:v>3.44</c:v>
                </c:pt>
                <c:pt idx="41">
                  <c:v>3.6</c:v>
                </c:pt>
                <c:pt idx="42">
                  <c:v>3.63</c:v>
                </c:pt>
                <c:pt idx="43">
                  <c:v>3.91</c:v>
                </c:pt>
                <c:pt idx="44">
                  <c:v>3.91</c:v>
                </c:pt>
                <c:pt idx="45">
                  <c:v>4.2</c:v>
                </c:pt>
                <c:pt idx="46">
                  <c:v>4.37</c:v>
                </c:pt>
                <c:pt idx="47">
                  <c:v>4.28</c:v>
                </c:pt>
                <c:pt idx="48">
                  <c:v>4.07</c:v>
                </c:pt>
                <c:pt idx="49">
                  <c:v>3.95</c:v>
                </c:pt>
                <c:pt idx="50">
                  <c:v>3.99</c:v>
                </c:pt>
                <c:pt idx="51">
                  <c:v>4.0199999999999996</c:v>
                </c:pt>
                <c:pt idx="52">
                  <c:v>3.88</c:v>
                </c:pt>
                <c:pt idx="53">
                  <c:v>3.92</c:v>
                </c:pt>
                <c:pt idx="54">
                  <c:v>3.76</c:v>
                </c:pt>
                <c:pt idx="55">
                  <c:v>3.71</c:v>
                </c:pt>
                <c:pt idx="56">
                  <c:v>3.45</c:v>
                </c:pt>
                <c:pt idx="57">
                  <c:v>3.25</c:v>
                </c:pt>
                <c:pt idx="58">
                  <c:v>3.28</c:v>
                </c:pt>
                <c:pt idx="59">
                  <c:v>3.15</c:v>
                </c:pt>
                <c:pt idx="60">
                  <c:v>3.16</c:v>
                </c:pt>
                <c:pt idx="61">
                  <c:v>3.07</c:v>
                </c:pt>
                <c:pt idx="62">
                  <c:v>3.12</c:v>
                </c:pt>
                <c:pt idx="63">
                  <c:v>3.19</c:v>
                </c:pt>
                <c:pt idx="64">
                  <c:v>3.15</c:v>
                </c:pt>
                <c:pt idx="65">
                  <c:v>3.24</c:v>
                </c:pt>
                <c:pt idx="66">
                  <c:v>3.33</c:v>
                </c:pt>
                <c:pt idx="67">
                  <c:v>3.26</c:v>
                </c:pt>
                <c:pt idx="68">
                  <c:v>3.36</c:v>
                </c:pt>
                <c:pt idx="69">
                  <c:v>3.37</c:v>
                </c:pt>
                <c:pt idx="70">
                  <c:v>3.37</c:v>
                </c:pt>
                <c:pt idx="71">
                  <c:v>2.95</c:v>
                </c:pt>
                <c:pt idx="72">
                  <c:v>2.84</c:v>
                </c:pt>
                <c:pt idx="73">
                  <c:v>2.79</c:v>
                </c:pt>
                <c:pt idx="74">
                  <c:v>2.76</c:v>
                </c:pt>
                <c:pt idx="75">
                  <c:v>2.88</c:v>
                </c:pt>
                <c:pt idx="76">
                  <c:v>3.14</c:v>
                </c:pt>
                <c:pt idx="77">
                  <c:v>3.07</c:v>
                </c:pt>
                <c:pt idx="78">
                  <c:v>3.21</c:v>
                </c:pt>
                <c:pt idx="79">
                  <c:v>3.55</c:v>
                </c:pt>
                <c:pt idx="80">
                  <c:v>3.62</c:v>
                </c:pt>
                <c:pt idx="81">
                  <c:v>3.67</c:v>
                </c:pt>
                <c:pt idx="82">
                  <c:v>3.5</c:v>
                </c:pt>
                <c:pt idx="83">
                  <c:v>3.42</c:v>
                </c:pt>
                <c:pt idx="84">
                  <c:v>3.42</c:v>
                </c:pt>
                <c:pt idx="85">
                  <c:v>3.49</c:v>
                </c:pt>
                <c:pt idx="86">
                  <c:v>3.36</c:v>
                </c:pt>
                <c:pt idx="87">
                  <c:v>3.36</c:v>
                </c:pt>
                <c:pt idx="88">
                  <c:v>3.09</c:v>
                </c:pt>
                <c:pt idx="89">
                  <c:v>2.99</c:v>
                </c:pt>
                <c:pt idx="90">
                  <c:v>2.91</c:v>
                </c:pt>
                <c:pt idx="91">
                  <c:v>2.93</c:v>
                </c:pt>
                <c:pt idx="92">
                  <c:v>2.78</c:v>
                </c:pt>
                <c:pt idx="93">
                  <c:v>3.11</c:v>
                </c:pt>
                <c:pt idx="94">
                  <c:v>2.99</c:v>
                </c:pt>
                <c:pt idx="95">
                  <c:v>3.03</c:v>
                </c:pt>
                <c:pt idx="96">
                  <c:v>3.1</c:v>
                </c:pt>
                <c:pt idx="97">
                  <c:v>2.86</c:v>
                </c:pt>
                <c:pt idx="98">
                  <c:v>2.98</c:v>
                </c:pt>
                <c:pt idx="99">
                  <c:v>2.91</c:v>
                </c:pt>
                <c:pt idx="100">
                  <c:v>2.85</c:v>
                </c:pt>
                <c:pt idx="101">
                  <c:v>3</c:v>
                </c:pt>
                <c:pt idx="102">
                  <c:v>3.1</c:v>
                </c:pt>
                <c:pt idx="103">
                  <c:v>3</c:v>
                </c:pt>
                <c:pt idx="104">
                  <c:v>3.09</c:v>
                </c:pt>
                <c:pt idx="105">
                  <c:v>3.26</c:v>
                </c:pt>
                <c:pt idx="106">
                  <c:v>3.15</c:v>
                </c:pt>
                <c:pt idx="107">
                  <c:v>3.13</c:v>
                </c:pt>
                <c:pt idx="108">
                  <c:v>3.3</c:v>
                </c:pt>
                <c:pt idx="109">
                  <c:v>3.39</c:v>
                </c:pt>
                <c:pt idx="110">
                  <c:v>3.24</c:v>
                </c:pt>
                <c:pt idx="111">
                  <c:v>3.35</c:v>
                </c:pt>
                <c:pt idx="112">
                  <c:v>2.91</c:v>
                </c:pt>
                <c:pt idx="113">
                  <c:v>2.6</c:v>
                </c:pt>
                <c:pt idx="114">
                  <c:v>2.76</c:v>
                </c:pt>
                <c:pt idx="115">
                  <c:v>2.74</c:v>
                </c:pt>
                <c:pt idx="116">
                  <c:v>2.82</c:v>
                </c:pt>
                <c:pt idx="117">
                  <c:v>2.71</c:v>
                </c:pt>
                <c:pt idx="118">
                  <c:v>2.68</c:v>
                </c:pt>
                <c:pt idx="119">
                  <c:v>2.66</c:v>
                </c:pt>
                <c:pt idx="120">
                  <c:v>2.79</c:v>
                </c:pt>
                <c:pt idx="121">
                  <c:v>2.89</c:v>
                </c:pt>
                <c:pt idx="122">
                  <c:v>2.92</c:v>
                </c:pt>
                <c:pt idx="123">
                  <c:v>3.27</c:v>
                </c:pt>
                <c:pt idx="124">
                  <c:v>3.3</c:v>
                </c:pt>
                <c:pt idx="125">
                  <c:v>3.28</c:v>
                </c:pt>
                <c:pt idx="126">
                  <c:v>3.4</c:v>
                </c:pt>
                <c:pt idx="127">
                  <c:v>3.28</c:v>
                </c:pt>
                <c:pt idx="128">
                  <c:v>3.39</c:v>
                </c:pt>
                <c:pt idx="129">
                  <c:v>3.74</c:v>
                </c:pt>
                <c:pt idx="130">
                  <c:v>3.95</c:v>
                </c:pt>
                <c:pt idx="131">
                  <c:v>3.61</c:v>
                </c:pt>
                <c:pt idx="132">
                  <c:v>3.83</c:v>
                </c:pt>
                <c:pt idx="133">
                  <c:v>3.66</c:v>
                </c:pt>
                <c:pt idx="134">
                  <c:v>3.53</c:v>
                </c:pt>
                <c:pt idx="135">
                  <c:v>3.83</c:v>
                </c:pt>
                <c:pt idx="136">
                  <c:v>3.67</c:v>
                </c:pt>
                <c:pt idx="137">
                  <c:v>3.83</c:v>
                </c:pt>
                <c:pt idx="138">
                  <c:v>4.07</c:v>
                </c:pt>
                <c:pt idx="139">
                  <c:v>3.96</c:v>
                </c:pt>
                <c:pt idx="140">
                  <c:v>3.98</c:v>
                </c:pt>
                <c:pt idx="141">
                  <c:v>4.0199999999999996</c:v>
                </c:pt>
                <c:pt idx="142">
                  <c:v>3.79</c:v>
                </c:pt>
                <c:pt idx="143">
                  <c:v>3.58</c:v>
                </c:pt>
                <c:pt idx="144">
                  <c:v>3.63</c:v>
                </c:pt>
                <c:pt idx="145">
                  <c:v>3.74</c:v>
                </c:pt>
                <c:pt idx="146">
                  <c:v>3.93</c:v>
                </c:pt>
                <c:pt idx="147">
                  <c:v>4.2300000000000004</c:v>
                </c:pt>
                <c:pt idx="148">
                  <c:v>4.46</c:v>
                </c:pt>
                <c:pt idx="149">
                  <c:v>4.2699999999999996</c:v>
                </c:pt>
                <c:pt idx="150">
                  <c:v>4.4800000000000004</c:v>
                </c:pt>
                <c:pt idx="151">
                  <c:v>4.47</c:v>
                </c:pt>
                <c:pt idx="152">
                  <c:v>4.46</c:v>
                </c:pt>
                <c:pt idx="153">
                  <c:v>4.7300000000000004</c:v>
                </c:pt>
                <c:pt idx="154">
                  <c:v>4.5199999999999996</c:v>
                </c:pt>
                <c:pt idx="155">
                  <c:v>4.76</c:v>
                </c:pt>
                <c:pt idx="156">
                  <c:v>4.8499999999999996</c:v>
                </c:pt>
                <c:pt idx="157">
                  <c:v>5.04</c:v>
                </c:pt>
                <c:pt idx="158">
                  <c:v>5.36</c:v>
                </c:pt>
                <c:pt idx="159">
                  <c:v>5.98</c:v>
                </c:pt>
                <c:pt idx="160">
                  <c:v>6.32</c:v>
                </c:pt>
                <c:pt idx="161">
                  <c:v>6.99</c:v>
                </c:pt>
                <c:pt idx="162">
                  <c:v>7.71</c:v>
                </c:pt>
                <c:pt idx="163">
                  <c:v>7.67</c:v>
                </c:pt>
                <c:pt idx="164">
                  <c:v>7.26</c:v>
                </c:pt>
                <c:pt idx="165">
                  <c:v>7.5</c:v>
                </c:pt>
                <c:pt idx="166">
                  <c:v>8.51</c:v>
                </c:pt>
                <c:pt idx="167">
                  <c:v>9.09</c:v>
                </c:pt>
                <c:pt idx="168">
                  <c:v>7.83</c:v>
                </c:pt>
                <c:pt idx="169">
                  <c:v>6.51</c:v>
                </c:pt>
                <c:pt idx="170">
                  <c:v>6.53</c:v>
                </c:pt>
                <c:pt idx="171">
                  <c:v>6.35</c:v>
                </c:pt>
                <c:pt idx="172">
                  <c:v>6.13</c:v>
                </c:pt>
                <c:pt idx="173">
                  <c:v>5.9</c:v>
                </c:pt>
                <c:pt idx="174">
                  <c:v>5.89</c:v>
                </c:pt>
                <c:pt idx="175">
                  <c:v>5.52</c:v>
                </c:pt>
                <c:pt idx="176">
                  <c:v>5.54</c:v>
                </c:pt>
                <c:pt idx="177">
                  <c:v>5.79</c:v>
                </c:pt>
                <c:pt idx="178">
                  <c:v>5.69</c:v>
                </c:pt>
                <c:pt idx="179">
                  <c:v>5.79</c:v>
                </c:pt>
                <c:pt idx="180">
                  <c:v>5.9</c:v>
                </c:pt>
                <c:pt idx="181">
                  <c:v>5.96</c:v>
                </c:pt>
                <c:pt idx="182">
                  <c:v>6.03</c:v>
                </c:pt>
                <c:pt idx="183">
                  <c:v>6.01</c:v>
                </c:pt>
                <c:pt idx="184">
                  <c:v>5.86</c:v>
                </c:pt>
                <c:pt idx="185">
                  <c:v>5.59</c:v>
                </c:pt>
                <c:pt idx="186">
                  <c:v>5.61</c:v>
                </c:pt>
                <c:pt idx="187">
                  <c:v>5.48</c:v>
                </c:pt>
                <c:pt idx="188">
                  <c:v>5.75</c:v>
                </c:pt>
                <c:pt idx="189">
                  <c:v>5.66</c:v>
                </c:pt>
                <c:pt idx="190">
                  <c:v>5.44</c:v>
                </c:pt>
                <c:pt idx="191">
                  <c:v>5.59</c:v>
                </c:pt>
                <c:pt idx="192">
                  <c:v>5.64</c:v>
                </c:pt>
                <c:pt idx="193">
                  <c:v>5.75</c:v>
                </c:pt>
                <c:pt idx="194">
                  <c:v>5.97</c:v>
                </c:pt>
                <c:pt idx="195">
                  <c:v>6.14</c:v>
                </c:pt>
                <c:pt idx="196">
                  <c:v>6.04</c:v>
                </c:pt>
                <c:pt idx="197">
                  <c:v>5.91</c:v>
                </c:pt>
                <c:pt idx="198">
                  <c:v>5.8</c:v>
                </c:pt>
                <c:pt idx="199">
                  <c:v>5.52</c:v>
                </c:pt>
                <c:pt idx="200">
                  <c:v>5.47</c:v>
                </c:pt>
                <c:pt idx="201">
                  <c:v>5.35</c:v>
                </c:pt>
                <c:pt idx="202">
                  <c:v>5.5</c:v>
                </c:pt>
                <c:pt idx="203">
                  <c:v>5.5</c:v>
                </c:pt>
                <c:pt idx="204">
                  <c:v>5.21</c:v>
                </c:pt>
                <c:pt idx="205">
                  <c:v>4.87</c:v>
                </c:pt>
                <c:pt idx="206">
                  <c:v>5.08</c:v>
                </c:pt>
                <c:pt idx="207">
                  <c:v>4.8099999999999996</c:v>
                </c:pt>
                <c:pt idx="208">
                  <c:v>4.7699999999999996</c:v>
                </c:pt>
                <c:pt idx="209">
                  <c:v>5.09</c:v>
                </c:pt>
                <c:pt idx="210">
                  <c:v>5.23</c:v>
                </c:pt>
                <c:pt idx="211">
                  <c:v>4.92</c:v>
                </c:pt>
                <c:pt idx="212">
                  <c:v>4.6900000000000004</c:v>
                </c:pt>
                <c:pt idx="213">
                  <c:v>4.67</c:v>
                </c:pt>
                <c:pt idx="214">
                  <c:v>4.79</c:v>
                </c:pt>
                <c:pt idx="215">
                  <c:v>4.4800000000000004</c:v>
                </c:pt>
                <c:pt idx="216">
                  <c:v>4.57</c:v>
                </c:pt>
                <c:pt idx="217">
                  <c:v>4.5599999999999996</c:v>
                </c:pt>
                <c:pt idx="218">
                  <c:v>4.8899999999999997</c:v>
                </c:pt>
                <c:pt idx="219">
                  <c:v>5.03</c:v>
                </c:pt>
                <c:pt idx="220">
                  <c:v>5</c:v>
                </c:pt>
                <c:pt idx="221">
                  <c:v>4.76</c:v>
                </c:pt>
                <c:pt idx="222">
                  <c:v>4.0999999999999996</c:v>
                </c:pt>
                <c:pt idx="223">
                  <c:v>4.1900000000000004</c:v>
                </c:pt>
                <c:pt idx="224">
                  <c:v>4.3499999999999996</c:v>
                </c:pt>
                <c:pt idx="225">
                  <c:v>4.46</c:v>
                </c:pt>
                <c:pt idx="226">
                  <c:v>4.62</c:v>
                </c:pt>
                <c:pt idx="227">
                  <c:v>4.6100000000000003</c:v>
                </c:pt>
                <c:pt idx="228">
                  <c:v>4.32</c:v>
                </c:pt>
                <c:pt idx="229">
                  <c:v>4.8899999999999997</c:v>
                </c:pt>
                <c:pt idx="230">
                  <c:v>4.8899999999999997</c:v>
                </c:pt>
                <c:pt idx="231">
                  <c:v>4.13</c:v>
                </c:pt>
                <c:pt idx="232">
                  <c:v>4.04</c:v>
                </c:pt>
                <c:pt idx="233">
                  <c:v>4.5199999999999996</c:v>
                </c:pt>
                <c:pt idx="234">
                  <c:v>4.78</c:v>
                </c:pt>
                <c:pt idx="235">
                  <c:v>4.75</c:v>
                </c:pt>
                <c:pt idx="236">
                  <c:v>5.05</c:v>
                </c:pt>
              </c:numCache>
            </c:numRef>
          </c:val>
          <c:smooth val="0"/>
          <c:extLst>
            <c:ext xmlns:c16="http://schemas.microsoft.com/office/drawing/2014/chart" uri="{C3380CC4-5D6E-409C-BE32-E72D297353CC}">
              <c16:uniqueId val="{00000000-BE4A-41AF-93BF-9C8454398A79}"/>
            </c:ext>
          </c:extLst>
        </c:ser>
        <c:ser>
          <c:idx val="1"/>
          <c:order val="1"/>
          <c:tx>
            <c:strRef>
              <c:f>Sheet1!$C$1</c:f>
              <c:strCache>
                <c:ptCount val="1"/>
                <c:pt idx="0">
                  <c:v>U.S. Government 10 Year</c:v>
                </c:pt>
              </c:strCache>
            </c:strRef>
          </c:tx>
          <c:spPr>
            <a:ln w="28575" cap="rnd">
              <a:solidFill>
                <a:srgbClr val="003E44"/>
              </a:solidFill>
              <a:round/>
            </a:ln>
            <a:effectLst/>
          </c:spPr>
          <c:marker>
            <c:symbol val="none"/>
          </c:marker>
          <c:cat>
            <c:numRef>
              <c:f>Sheet1!$A$3:$A$239</c:f>
              <c:numCache>
                <c:formatCode>m/d/yyyy</c:formatCode>
                <c:ptCount val="237"/>
                <c:pt idx="0">
                  <c:v>44826</c:v>
                </c:pt>
                <c:pt idx="1">
                  <c:v>44804</c:v>
                </c:pt>
                <c:pt idx="2">
                  <c:v>44771</c:v>
                </c:pt>
                <c:pt idx="3">
                  <c:v>44742</c:v>
                </c:pt>
                <c:pt idx="4">
                  <c:v>44712</c:v>
                </c:pt>
                <c:pt idx="5">
                  <c:v>44680</c:v>
                </c:pt>
                <c:pt idx="6">
                  <c:v>44651</c:v>
                </c:pt>
                <c:pt idx="7">
                  <c:v>44620</c:v>
                </c:pt>
                <c:pt idx="8">
                  <c:v>44592</c:v>
                </c:pt>
                <c:pt idx="9">
                  <c:v>44561</c:v>
                </c:pt>
                <c:pt idx="10">
                  <c:v>44530</c:v>
                </c:pt>
                <c:pt idx="11">
                  <c:v>44498</c:v>
                </c:pt>
                <c:pt idx="12">
                  <c:v>44469</c:v>
                </c:pt>
                <c:pt idx="13">
                  <c:v>44439</c:v>
                </c:pt>
                <c:pt idx="14">
                  <c:v>44407</c:v>
                </c:pt>
                <c:pt idx="15">
                  <c:v>44377</c:v>
                </c:pt>
                <c:pt idx="16">
                  <c:v>44347</c:v>
                </c:pt>
                <c:pt idx="17">
                  <c:v>44316</c:v>
                </c:pt>
                <c:pt idx="18">
                  <c:v>44286</c:v>
                </c:pt>
                <c:pt idx="19">
                  <c:v>44253</c:v>
                </c:pt>
                <c:pt idx="20">
                  <c:v>44225</c:v>
                </c:pt>
                <c:pt idx="21">
                  <c:v>44196</c:v>
                </c:pt>
                <c:pt idx="22">
                  <c:v>44165</c:v>
                </c:pt>
                <c:pt idx="23">
                  <c:v>44134</c:v>
                </c:pt>
                <c:pt idx="24">
                  <c:v>44104</c:v>
                </c:pt>
                <c:pt idx="25">
                  <c:v>44074</c:v>
                </c:pt>
                <c:pt idx="26">
                  <c:v>44043</c:v>
                </c:pt>
                <c:pt idx="27">
                  <c:v>44012</c:v>
                </c:pt>
                <c:pt idx="28">
                  <c:v>43980</c:v>
                </c:pt>
                <c:pt idx="29">
                  <c:v>43951</c:v>
                </c:pt>
                <c:pt idx="30">
                  <c:v>43921</c:v>
                </c:pt>
                <c:pt idx="31">
                  <c:v>43889</c:v>
                </c:pt>
                <c:pt idx="32">
                  <c:v>43861</c:v>
                </c:pt>
                <c:pt idx="33">
                  <c:v>43830</c:v>
                </c:pt>
                <c:pt idx="34">
                  <c:v>43798</c:v>
                </c:pt>
                <c:pt idx="35">
                  <c:v>43769</c:v>
                </c:pt>
                <c:pt idx="36">
                  <c:v>43738</c:v>
                </c:pt>
                <c:pt idx="37">
                  <c:v>43707</c:v>
                </c:pt>
                <c:pt idx="38">
                  <c:v>43677</c:v>
                </c:pt>
                <c:pt idx="39">
                  <c:v>43644</c:v>
                </c:pt>
                <c:pt idx="40">
                  <c:v>43616</c:v>
                </c:pt>
                <c:pt idx="41">
                  <c:v>43585</c:v>
                </c:pt>
                <c:pt idx="42">
                  <c:v>43553</c:v>
                </c:pt>
                <c:pt idx="43">
                  <c:v>43524</c:v>
                </c:pt>
                <c:pt idx="44">
                  <c:v>43496</c:v>
                </c:pt>
                <c:pt idx="45">
                  <c:v>43465</c:v>
                </c:pt>
                <c:pt idx="46">
                  <c:v>43434</c:v>
                </c:pt>
                <c:pt idx="47">
                  <c:v>43404</c:v>
                </c:pt>
                <c:pt idx="48">
                  <c:v>43371</c:v>
                </c:pt>
                <c:pt idx="49">
                  <c:v>43343</c:v>
                </c:pt>
                <c:pt idx="50">
                  <c:v>43312</c:v>
                </c:pt>
                <c:pt idx="51">
                  <c:v>43280</c:v>
                </c:pt>
                <c:pt idx="52">
                  <c:v>43251</c:v>
                </c:pt>
                <c:pt idx="53">
                  <c:v>43220</c:v>
                </c:pt>
                <c:pt idx="54">
                  <c:v>43189</c:v>
                </c:pt>
                <c:pt idx="55">
                  <c:v>43159</c:v>
                </c:pt>
                <c:pt idx="56">
                  <c:v>43131</c:v>
                </c:pt>
                <c:pt idx="57">
                  <c:v>43098</c:v>
                </c:pt>
                <c:pt idx="58">
                  <c:v>43069</c:v>
                </c:pt>
                <c:pt idx="59">
                  <c:v>43039</c:v>
                </c:pt>
                <c:pt idx="60">
                  <c:v>43007</c:v>
                </c:pt>
                <c:pt idx="61">
                  <c:v>42978</c:v>
                </c:pt>
                <c:pt idx="62">
                  <c:v>42947</c:v>
                </c:pt>
                <c:pt idx="63">
                  <c:v>42916</c:v>
                </c:pt>
                <c:pt idx="64">
                  <c:v>42886</c:v>
                </c:pt>
                <c:pt idx="65">
                  <c:v>42853</c:v>
                </c:pt>
                <c:pt idx="66">
                  <c:v>42825</c:v>
                </c:pt>
                <c:pt idx="67">
                  <c:v>42794</c:v>
                </c:pt>
                <c:pt idx="68">
                  <c:v>42766</c:v>
                </c:pt>
                <c:pt idx="69">
                  <c:v>42734</c:v>
                </c:pt>
                <c:pt idx="70">
                  <c:v>42704</c:v>
                </c:pt>
                <c:pt idx="71">
                  <c:v>42674</c:v>
                </c:pt>
                <c:pt idx="72">
                  <c:v>42643</c:v>
                </c:pt>
                <c:pt idx="73">
                  <c:v>42613</c:v>
                </c:pt>
                <c:pt idx="74">
                  <c:v>42580</c:v>
                </c:pt>
                <c:pt idx="75">
                  <c:v>42551</c:v>
                </c:pt>
                <c:pt idx="76">
                  <c:v>42521</c:v>
                </c:pt>
                <c:pt idx="77">
                  <c:v>42489</c:v>
                </c:pt>
                <c:pt idx="78">
                  <c:v>42460</c:v>
                </c:pt>
                <c:pt idx="79">
                  <c:v>42429</c:v>
                </c:pt>
                <c:pt idx="80">
                  <c:v>42398</c:v>
                </c:pt>
                <c:pt idx="81">
                  <c:v>42369</c:v>
                </c:pt>
                <c:pt idx="82">
                  <c:v>42338</c:v>
                </c:pt>
                <c:pt idx="83">
                  <c:v>42307</c:v>
                </c:pt>
                <c:pt idx="84">
                  <c:v>42277</c:v>
                </c:pt>
                <c:pt idx="85">
                  <c:v>42247</c:v>
                </c:pt>
                <c:pt idx="86">
                  <c:v>42216</c:v>
                </c:pt>
                <c:pt idx="87">
                  <c:v>42185</c:v>
                </c:pt>
                <c:pt idx="88">
                  <c:v>42153</c:v>
                </c:pt>
                <c:pt idx="89">
                  <c:v>42124</c:v>
                </c:pt>
                <c:pt idx="90">
                  <c:v>42094</c:v>
                </c:pt>
                <c:pt idx="91">
                  <c:v>42062</c:v>
                </c:pt>
                <c:pt idx="92">
                  <c:v>42034</c:v>
                </c:pt>
                <c:pt idx="93">
                  <c:v>42004</c:v>
                </c:pt>
                <c:pt idx="94">
                  <c:v>41971</c:v>
                </c:pt>
                <c:pt idx="95">
                  <c:v>41943</c:v>
                </c:pt>
                <c:pt idx="96">
                  <c:v>41912</c:v>
                </c:pt>
                <c:pt idx="97">
                  <c:v>41880</c:v>
                </c:pt>
                <c:pt idx="98">
                  <c:v>41851</c:v>
                </c:pt>
                <c:pt idx="99">
                  <c:v>41820</c:v>
                </c:pt>
                <c:pt idx="100">
                  <c:v>41789</c:v>
                </c:pt>
                <c:pt idx="101">
                  <c:v>41759</c:v>
                </c:pt>
                <c:pt idx="102">
                  <c:v>41729</c:v>
                </c:pt>
                <c:pt idx="103">
                  <c:v>41698</c:v>
                </c:pt>
                <c:pt idx="104">
                  <c:v>41670</c:v>
                </c:pt>
                <c:pt idx="105">
                  <c:v>41639</c:v>
                </c:pt>
                <c:pt idx="106">
                  <c:v>41607</c:v>
                </c:pt>
                <c:pt idx="107">
                  <c:v>41578</c:v>
                </c:pt>
                <c:pt idx="108">
                  <c:v>41547</c:v>
                </c:pt>
                <c:pt idx="109">
                  <c:v>41516</c:v>
                </c:pt>
                <c:pt idx="110">
                  <c:v>41486</c:v>
                </c:pt>
                <c:pt idx="111">
                  <c:v>41453</c:v>
                </c:pt>
                <c:pt idx="112">
                  <c:v>41425</c:v>
                </c:pt>
                <c:pt idx="113">
                  <c:v>41394</c:v>
                </c:pt>
                <c:pt idx="114">
                  <c:v>41362</c:v>
                </c:pt>
                <c:pt idx="115">
                  <c:v>41333</c:v>
                </c:pt>
                <c:pt idx="116">
                  <c:v>41305</c:v>
                </c:pt>
                <c:pt idx="117">
                  <c:v>41274</c:v>
                </c:pt>
                <c:pt idx="118">
                  <c:v>41243</c:v>
                </c:pt>
                <c:pt idx="119">
                  <c:v>41213</c:v>
                </c:pt>
                <c:pt idx="120">
                  <c:v>41180</c:v>
                </c:pt>
                <c:pt idx="121">
                  <c:v>41152</c:v>
                </c:pt>
                <c:pt idx="122">
                  <c:v>41121</c:v>
                </c:pt>
                <c:pt idx="123">
                  <c:v>41089</c:v>
                </c:pt>
                <c:pt idx="124">
                  <c:v>41060</c:v>
                </c:pt>
                <c:pt idx="125">
                  <c:v>41029</c:v>
                </c:pt>
                <c:pt idx="126">
                  <c:v>40998</c:v>
                </c:pt>
                <c:pt idx="127">
                  <c:v>40968</c:v>
                </c:pt>
                <c:pt idx="128">
                  <c:v>40939</c:v>
                </c:pt>
                <c:pt idx="129">
                  <c:v>40907</c:v>
                </c:pt>
                <c:pt idx="130">
                  <c:v>40877</c:v>
                </c:pt>
                <c:pt idx="131">
                  <c:v>40847</c:v>
                </c:pt>
                <c:pt idx="132">
                  <c:v>40816</c:v>
                </c:pt>
                <c:pt idx="133">
                  <c:v>40786</c:v>
                </c:pt>
                <c:pt idx="134">
                  <c:v>40753</c:v>
                </c:pt>
                <c:pt idx="135">
                  <c:v>40724</c:v>
                </c:pt>
                <c:pt idx="136">
                  <c:v>40694</c:v>
                </c:pt>
                <c:pt idx="137">
                  <c:v>40662</c:v>
                </c:pt>
                <c:pt idx="138">
                  <c:v>40633</c:v>
                </c:pt>
                <c:pt idx="139">
                  <c:v>40602</c:v>
                </c:pt>
                <c:pt idx="140">
                  <c:v>40574</c:v>
                </c:pt>
                <c:pt idx="141">
                  <c:v>40543</c:v>
                </c:pt>
                <c:pt idx="142">
                  <c:v>40512</c:v>
                </c:pt>
                <c:pt idx="143">
                  <c:v>40480</c:v>
                </c:pt>
                <c:pt idx="144">
                  <c:v>40451</c:v>
                </c:pt>
                <c:pt idx="145">
                  <c:v>40421</c:v>
                </c:pt>
                <c:pt idx="146">
                  <c:v>40389</c:v>
                </c:pt>
                <c:pt idx="147">
                  <c:v>40359</c:v>
                </c:pt>
                <c:pt idx="148">
                  <c:v>40329</c:v>
                </c:pt>
                <c:pt idx="149">
                  <c:v>40298</c:v>
                </c:pt>
                <c:pt idx="150">
                  <c:v>40268</c:v>
                </c:pt>
                <c:pt idx="151">
                  <c:v>40235</c:v>
                </c:pt>
                <c:pt idx="152">
                  <c:v>40207</c:v>
                </c:pt>
                <c:pt idx="153">
                  <c:v>40178</c:v>
                </c:pt>
                <c:pt idx="154">
                  <c:v>40147</c:v>
                </c:pt>
                <c:pt idx="155">
                  <c:v>40116</c:v>
                </c:pt>
                <c:pt idx="156">
                  <c:v>40086</c:v>
                </c:pt>
                <c:pt idx="157">
                  <c:v>40056</c:v>
                </c:pt>
                <c:pt idx="158">
                  <c:v>40025</c:v>
                </c:pt>
                <c:pt idx="159">
                  <c:v>39994</c:v>
                </c:pt>
                <c:pt idx="160">
                  <c:v>39962</c:v>
                </c:pt>
                <c:pt idx="161">
                  <c:v>39933</c:v>
                </c:pt>
                <c:pt idx="162">
                  <c:v>39903</c:v>
                </c:pt>
                <c:pt idx="163">
                  <c:v>39871</c:v>
                </c:pt>
                <c:pt idx="164">
                  <c:v>39843</c:v>
                </c:pt>
                <c:pt idx="165">
                  <c:v>39813</c:v>
                </c:pt>
                <c:pt idx="166">
                  <c:v>39780</c:v>
                </c:pt>
                <c:pt idx="167">
                  <c:v>39752</c:v>
                </c:pt>
                <c:pt idx="168">
                  <c:v>39721</c:v>
                </c:pt>
                <c:pt idx="169">
                  <c:v>39689</c:v>
                </c:pt>
                <c:pt idx="170">
                  <c:v>39660</c:v>
                </c:pt>
                <c:pt idx="171">
                  <c:v>39629</c:v>
                </c:pt>
                <c:pt idx="172">
                  <c:v>39598</c:v>
                </c:pt>
                <c:pt idx="173">
                  <c:v>39568</c:v>
                </c:pt>
                <c:pt idx="174">
                  <c:v>39538</c:v>
                </c:pt>
                <c:pt idx="175">
                  <c:v>39507</c:v>
                </c:pt>
                <c:pt idx="176">
                  <c:v>39478</c:v>
                </c:pt>
                <c:pt idx="177">
                  <c:v>39447</c:v>
                </c:pt>
                <c:pt idx="178">
                  <c:v>39416</c:v>
                </c:pt>
                <c:pt idx="179">
                  <c:v>39386</c:v>
                </c:pt>
                <c:pt idx="180">
                  <c:v>39353</c:v>
                </c:pt>
                <c:pt idx="181">
                  <c:v>39325</c:v>
                </c:pt>
                <c:pt idx="182">
                  <c:v>39294</c:v>
                </c:pt>
                <c:pt idx="183">
                  <c:v>39262</c:v>
                </c:pt>
                <c:pt idx="184">
                  <c:v>39233</c:v>
                </c:pt>
                <c:pt idx="185">
                  <c:v>39202</c:v>
                </c:pt>
                <c:pt idx="186">
                  <c:v>39171</c:v>
                </c:pt>
                <c:pt idx="187">
                  <c:v>39141</c:v>
                </c:pt>
                <c:pt idx="188">
                  <c:v>39113</c:v>
                </c:pt>
                <c:pt idx="189">
                  <c:v>39080</c:v>
                </c:pt>
                <c:pt idx="190">
                  <c:v>39051</c:v>
                </c:pt>
                <c:pt idx="191">
                  <c:v>39021</c:v>
                </c:pt>
                <c:pt idx="192">
                  <c:v>38989</c:v>
                </c:pt>
                <c:pt idx="193">
                  <c:v>38960</c:v>
                </c:pt>
                <c:pt idx="194">
                  <c:v>38929</c:v>
                </c:pt>
                <c:pt idx="195">
                  <c:v>38898</c:v>
                </c:pt>
                <c:pt idx="196">
                  <c:v>38868</c:v>
                </c:pt>
                <c:pt idx="197">
                  <c:v>38835</c:v>
                </c:pt>
                <c:pt idx="198">
                  <c:v>38807</c:v>
                </c:pt>
                <c:pt idx="199">
                  <c:v>38776</c:v>
                </c:pt>
                <c:pt idx="200">
                  <c:v>38748</c:v>
                </c:pt>
                <c:pt idx="201">
                  <c:v>38716</c:v>
                </c:pt>
                <c:pt idx="202">
                  <c:v>38686</c:v>
                </c:pt>
                <c:pt idx="203">
                  <c:v>38656</c:v>
                </c:pt>
                <c:pt idx="204">
                  <c:v>38625</c:v>
                </c:pt>
                <c:pt idx="205">
                  <c:v>38595</c:v>
                </c:pt>
                <c:pt idx="206">
                  <c:v>38562</c:v>
                </c:pt>
                <c:pt idx="207">
                  <c:v>38533</c:v>
                </c:pt>
                <c:pt idx="208">
                  <c:v>38503</c:v>
                </c:pt>
                <c:pt idx="209">
                  <c:v>38471</c:v>
                </c:pt>
                <c:pt idx="210">
                  <c:v>38442</c:v>
                </c:pt>
                <c:pt idx="211">
                  <c:v>38411</c:v>
                </c:pt>
                <c:pt idx="212">
                  <c:v>38383</c:v>
                </c:pt>
                <c:pt idx="213">
                  <c:v>38352</c:v>
                </c:pt>
                <c:pt idx="214">
                  <c:v>38321</c:v>
                </c:pt>
                <c:pt idx="215">
                  <c:v>38289</c:v>
                </c:pt>
                <c:pt idx="216">
                  <c:v>38260</c:v>
                </c:pt>
                <c:pt idx="217">
                  <c:v>38230</c:v>
                </c:pt>
                <c:pt idx="218">
                  <c:v>38198</c:v>
                </c:pt>
                <c:pt idx="219">
                  <c:v>38168</c:v>
                </c:pt>
                <c:pt idx="220">
                  <c:v>38138</c:v>
                </c:pt>
                <c:pt idx="221">
                  <c:v>38107</c:v>
                </c:pt>
                <c:pt idx="222">
                  <c:v>38077</c:v>
                </c:pt>
                <c:pt idx="223">
                  <c:v>38044</c:v>
                </c:pt>
                <c:pt idx="224">
                  <c:v>38016</c:v>
                </c:pt>
                <c:pt idx="225">
                  <c:v>37986</c:v>
                </c:pt>
                <c:pt idx="226">
                  <c:v>37953</c:v>
                </c:pt>
                <c:pt idx="227">
                  <c:v>37925</c:v>
                </c:pt>
                <c:pt idx="228">
                  <c:v>37894</c:v>
                </c:pt>
                <c:pt idx="229">
                  <c:v>37862</c:v>
                </c:pt>
                <c:pt idx="230">
                  <c:v>37833</c:v>
                </c:pt>
                <c:pt idx="231">
                  <c:v>37802</c:v>
                </c:pt>
                <c:pt idx="232">
                  <c:v>37771</c:v>
                </c:pt>
                <c:pt idx="233">
                  <c:v>37741</c:v>
                </c:pt>
                <c:pt idx="234">
                  <c:v>37711</c:v>
                </c:pt>
                <c:pt idx="235">
                  <c:v>37680</c:v>
                </c:pt>
                <c:pt idx="236">
                  <c:v>37652</c:v>
                </c:pt>
              </c:numCache>
            </c:numRef>
          </c:cat>
          <c:val>
            <c:numRef>
              <c:f>Sheet1!$C$3:$C$239</c:f>
              <c:numCache>
                <c:formatCode>General</c:formatCode>
                <c:ptCount val="237"/>
                <c:pt idx="0">
                  <c:v>3.6442999999999999</c:v>
                </c:pt>
                <c:pt idx="1">
                  <c:v>3.1964000000000001</c:v>
                </c:pt>
                <c:pt idx="2">
                  <c:v>2.6541000000000001</c:v>
                </c:pt>
                <c:pt idx="3">
                  <c:v>3.0184000000000002</c:v>
                </c:pt>
                <c:pt idx="4">
                  <c:v>2.8494999999999999</c:v>
                </c:pt>
                <c:pt idx="5">
                  <c:v>2.9413999999999998</c:v>
                </c:pt>
                <c:pt idx="6">
                  <c:v>2.3433999999999999</c:v>
                </c:pt>
                <c:pt idx="7">
                  <c:v>1.8284</c:v>
                </c:pt>
                <c:pt idx="8">
                  <c:v>1.7802</c:v>
                </c:pt>
                <c:pt idx="9">
                  <c:v>1.5135000000000001</c:v>
                </c:pt>
                <c:pt idx="10">
                  <c:v>1.4494</c:v>
                </c:pt>
                <c:pt idx="11">
                  <c:v>1.5573999999999999</c:v>
                </c:pt>
                <c:pt idx="12">
                  <c:v>1.4890000000000001</c:v>
                </c:pt>
                <c:pt idx="13">
                  <c:v>1.3121</c:v>
                </c:pt>
                <c:pt idx="14">
                  <c:v>1.2256</c:v>
                </c:pt>
                <c:pt idx="15">
                  <c:v>1.4697</c:v>
                </c:pt>
                <c:pt idx="16">
                  <c:v>1.5976999999999999</c:v>
                </c:pt>
                <c:pt idx="17">
                  <c:v>1.6294</c:v>
                </c:pt>
                <c:pt idx="18">
                  <c:v>1.744</c:v>
                </c:pt>
                <c:pt idx="19">
                  <c:v>1.4100999999999999</c:v>
                </c:pt>
                <c:pt idx="20">
                  <c:v>1.0689</c:v>
                </c:pt>
                <c:pt idx="21">
                  <c:v>0.91820000000000002</c:v>
                </c:pt>
                <c:pt idx="22">
                  <c:v>0.84219999999999995</c:v>
                </c:pt>
                <c:pt idx="23">
                  <c:v>0.87539999999999996</c:v>
                </c:pt>
                <c:pt idx="24">
                  <c:v>0.68569999999999998</c:v>
                </c:pt>
                <c:pt idx="25">
                  <c:v>0.70640000000000003</c:v>
                </c:pt>
                <c:pt idx="26">
                  <c:v>0.52980000000000005</c:v>
                </c:pt>
                <c:pt idx="27">
                  <c:v>0.65769999999999995</c:v>
                </c:pt>
                <c:pt idx="28">
                  <c:v>0.6542</c:v>
                </c:pt>
                <c:pt idx="29">
                  <c:v>0.64090000000000003</c:v>
                </c:pt>
                <c:pt idx="30">
                  <c:v>0.67110000000000003</c:v>
                </c:pt>
                <c:pt idx="31">
                  <c:v>1.1518999999999999</c:v>
                </c:pt>
                <c:pt idx="32">
                  <c:v>1.5085</c:v>
                </c:pt>
                <c:pt idx="33">
                  <c:v>1.921</c:v>
                </c:pt>
                <c:pt idx="34">
                  <c:v>1.7775000000000001</c:v>
                </c:pt>
                <c:pt idx="35">
                  <c:v>1.6927000000000001</c:v>
                </c:pt>
                <c:pt idx="36">
                  <c:v>1.6679999999999999</c:v>
                </c:pt>
                <c:pt idx="37">
                  <c:v>1.4994000000000001</c:v>
                </c:pt>
                <c:pt idx="38">
                  <c:v>2.0160999999999998</c:v>
                </c:pt>
                <c:pt idx="39">
                  <c:v>2.0068000000000001</c:v>
                </c:pt>
                <c:pt idx="40">
                  <c:v>2.1263000000000001</c:v>
                </c:pt>
                <c:pt idx="41">
                  <c:v>2.5036</c:v>
                </c:pt>
                <c:pt idx="42">
                  <c:v>2.4068000000000001</c:v>
                </c:pt>
                <c:pt idx="43">
                  <c:v>2.7168000000000001</c:v>
                </c:pt>
                <c:pt idx="44">
                  <c:v>2.6309999999999998</c:v>
                </c:pt>
                <c:pt idx="45">
                  <c:v>2.6859999999999999</c:v>
                </c:pt>
                <c:pt idx="46">
                  <c:v>2.9897</c:v>
                </c:pt>
                <c:pt idx="47">
                  <c:v>3.1454</c:v>
                </c:pt>
                <c:pt idx="48">
                  <c:v>3.0630999999999999</c:v>
                </c:pt>
                <c:pt idx="49">
                  <c:v>2.8622000000000001</c:v>
                </c:pt>
                <c:pt idx="50">
                  <c:v>2.9617</c:v>
                </c:pt>
                <c:pt idx="51">
                  <c:v>2.8620000000000001</c:v>
                </c:pt>
                <c:pt idx="52">
                  <c:v>2.8603999999999998</c:v>
                </c:pt>
                <c:pt idx="53">
                  <c:v>2.9550000000000001</c:v>
                </c:pt>
                <c:pt idx="54">
                  <c:v>2.7406999999999999</c:v>
                </c:pt>
                <c:pt idx="55">
                  <c:v>2.8641999999999999</c:v>
                </c:pt>
                <c:pt idx="56">
                  <c:v>2.7069000000000001</c:v>
                </c:pt>
                <c:pt idx="57">
                  <c:v>2.4072</c:v>
                </c:pt>
                <c:pt idx="58">
                  <c:v>2.4114</c:v>
                </c:pt>
                <c:pt idx="59">
                  <c:v>2.3811</c:v>
                </c:pt>
                <c:pt idx="60">
                  <c:v>2.3353999999999999</c:v>
                </c:pt>
                <c:pt idx="61">
                  <c:v>2.1187</c:v>
                </c:pt>
                <c:pt idx="62">
                  <c:v>2.2959999999999998</c:v>
                </c:pt>
                <c:pt idx="63">
                  <c:v>2.3054000000000001</c:v>
                </c:pt>
                <c:pt idx="64">
                  <c:v>2.2044999999999999</c:v>
                </c:pt>
                <c:pt idx="65">
                  <c:v>2.282</c:v>
                </c:pt>
                <c:pt idx="66">
                  <c:v>2.3892000000000002</c:v>
                </c:pt>
                <c:pt idx="67">
                  <c:v>2.3917000000000002</c:v>
                </c:pt>
                <c:pt idx="68">
                  <c:v>2.4550000000000001</c:v>
                </c:pt>
                <c:pt idx="69">
                  <c:v>2.4462000000000002</c:v>
                </c:pt>
                <c:pt idx="70">
                  <c:v>2.3826999999999998</c:v>
                </c:pt>
                <c:pt idx="71">
                  <c:v>1.8272999999999999</c:v>
                </c:pt>
                <c:pt idx="72">
                  <c:v>1.5961000000000001</c:v>
                </c:pt>
                <c:pt idx="73">
                  <c:v>1.5817000000000001</c:v>
                </c:pt>
                <c:pt idx="74">
                  <c:v>1.4548000000000001</c:v>
                </c:pt>
                <c:pt idx="75">
                  <c:v>1.4714</c:v>
                </c:pt>
                <c:pt idx="76">
                  <c:v>1.8475999999999999</c:v>
                </c:pt>
                <c:pt idx="77">
                  <c:v>1.835</c:v>
                </c:pt>
                <c:pt idx="78">
                  <c:v>1.7704</c:v>
                </c:pt>
                <c:pt idx="79">
                  <c:v>1.7364999999999999</c:v>
                </c:pt>
                <c:pt idx="80">
                  <c:v>1.9226000000000001</c:v>
                </c:pt>
                <c:pt idx="81">
                  <c:v>2.2711999999999999</c:v>
                </c:pt>
                <c:pt idx="82">
                  <c:v>2.2078000000000002</c:v>
                </c:pt>
                <c:pt idx="83">
                  <c:v>2.1438999999999999</c:v>
                </c:pt>
                <c:pt idx="84">
                  <c:v>2.0385</c:v>
                </c:pt>
                <c:pt idx="85">
                  <c:v>2.2197</c:v>
                </c:pt>
                <c:pt idx="86">
                  <c:v>2.1819000000000002</c:v>
                </c:pt>
                <c:pt idx="87">
                  <c:v>2.3549000000000002</c:v>
                </c:pt>
                <c:pt idx="88">
                  <c:v>2.1232000000000002</c:v>
                </c:pt>
                <c:pt idx="89">
                  <c:v>2.0333999999999999</c:v>
                </c:pt>
                <c:pt idx="90">
                  <c:v>1.9249000000000001</c:v>
                </c:pt>
                <c:pt idx="91">
                  <c:v>1.9946999999999999</c:v>
                </c:pt>
                <c:pt idx="92">
                  <c:v>1.6424000000000001</c:v>
                </c:pt>
                <c:pt idx="93">
                  <c:v>2.173</c:v>
                </c:pt>
                <c:pt idx="94">
                  <c:v>2.1657999999999999</c:v>
                </c:pt>
                <c:pt idx="95">
                  <c:v>2.3371</c:v>
                </c:pt>
                <c:pt idx="96">
                  <c:v>2.4906000000000001</c:v>
                </c:pt>
                <c:pt idx="97">
                  <c:v>2.3448000000000002</c:v>
                </c:pt>
                <c:pt idx="98">
                  <c:v>2.5596999999999999</c:v>
                </c:pt>
                <c:pt idx="99">
                  <c:v>2.5322</c:v>
                </c:pt>
                <c:pt idx="100">
                  <c:v>2.4777</c:v>
                </c:pt>
                <c:pt idx="101">
                  <c:v>2.6476999999999999</c:v>
                </c:pt>
                <c:pt idx="102">
                  <c:v>2.7199</c:v>
                </c:pt>
                <c:pt idx="103">
                  <c:v>2.6493000000000002</c:v>
                </c:pt>
                <c:pt idx="104">
                  <c:v>2.6457999999999999</c:v>
                </c:pt>
                <c:pt idx="105">
                  <c:v>3.03</c:v>
                </c:pt>
                <c:pt idx="106">
                  <c:v>2.7463000000000002</c:v>
                </c:pt>
                <c:pt idx="107">
                  <c:v>2.556</c:v>
                </c:pt>
                <c:pt idx="108">
                  <c:v>2.6118000000000001</c:v>
                </c:pt>
                <c:pt idx="109">
                  <c:v>2.7867000000000002</c:v>
                </c:pt>
                <c:pt idx="110">
                  <c:v>2.5781000000000001</c:v>
                </c:pt>
                <c:pt idx="111">
                  <c:v>2.4874999999999998</c:v>
                </c:pt>
                <c:pt idx="112">
                  <c:v>2.13</c:v>
                </c:pt>
                <c:pt idx="113">
                  <c:v>1.6734</c:v>
                </c:pt>
                <c:pt idx="114">
                  <c:v>1.8504</c:v>
                </c:pt>
                <c:pt idx="115">
                  <c:v>1.8773</c:v>
                </c:pt>
                <c:pt idx="116">
                  <c:v>1.9866999999999999</c:v>
                </c:pt>
                <c:pt idx="117">
                  <c:v>1.7591000000000001</c:v>
                </c:pt>
                <c:pt idx="118">
                  <c:v>1.6164000000000001</c:v>
                </c:pt>
                <c:pt idx="119">
                  <c:v>1.6919</c:v>
                </c:pt>
                <c:pt idx="120">
                  <c:v>1.6353</c:v>
                </c:pt>
                <c:pt idx="121">
                  <c:v>1.5501</c:v>
                </c:pt>
                <c:pt idx="122">
                  <c:v>1.4696</c:v>
                </c:pt>
                <c:pt idx="123">
                  <c:v>1.6466000000000001</c:v>
                </c:pt>
                <c:pt idx="124">
                  <c:v>1.5595000000000001</c:v>
                </c:pt>
                <c:pt idx="125">
                  <c:v>1.9155</c:v>
                </c:pt>
                <c:pt idx="126">
                  <c:v>2.2124000000000001</c:v>
                </c:pt>
                <c:pt idx="127">
                  <c:v>1.9739</c:v>
                </c:pt>
                <c:pt idx="128">
                  <c:v>1.7988</c:v>
                </c:pt>
                <c:pt idx="129">
                  <c:v>1.8778999999999999</c:v>
                </c:pt>
                <c:pt idx="130">
                  <c:v>2.0697000000000001</c:v>
                </c:pt>
                <c:pt idx="131">
                  <c:v>2.1151</c:v>
                </c:pt>
                <c:pt idx="132">
                  <c:v>1.9172</c:v>
                </c:pt>
                <c:pt idx="133">
                  <c:v>2.2252000000000001</c:v>
                </c:pt>
                <c:pt idx="134">
                  <c:v>2.7978999999999998</c:v>
                </c:pt>
                <c:pt idx="135">
                  <c:v>3.1617999999999999</c:v>
                </c:pt>
                <c:pt idx="136">
                  <c:v>3.0626000000000002</c:v>
                </c:pt>
                <c:pt idx="137">
                  <c:v>3.29</c:v>
                </c:pt>
                <c:pt idx="138">
                  <c:v>3.4740000000000002</c:v>
                </c:pt>
                <c:pt idx="139">
                  <c:v>3.4308999999999998</c:v>
                </c:pt>
                <c:pt idx="140">
                  <c:v>3.3742999999999999</c:v>
                </c:pt>
                <c:pt idx="141">
                  <c:v>3.2974000000000001</c:v>
                </c:pt>
                <c:pt idx="142">
                  <c:v>2.8003999999999998</c:v>
                </c:pt>
                <c:pt idx="143">
                  <c:v>2.6029</c:v>
                </c:pt>
                <c:pt idx="144">
                  <c:v>2.5133999999999999</c:v>
                </c:pt>
                <c:pt idx="145">
                  <c:v>2.4718</c:v>
                </c:pt>
                <c:pt idx="146">
                  <c:v>2.9087999999999998</c:v>
                </c:pt>
                <c:pt idx="147">
                  <c:v>2.9346999999999999</c:v>
                </c:pt>
                <c:pt idx="148">
                  <c:v>3.2885</c:v>
                </c:pt>
                <c:pt idx="149">
                  <c:v>3.657</c:v>
                </c:pt>
                <c:pt idx="150">
                  <c:v>3.8294999999999999</c:v>
                </c:pt>
                <c:pt idx="151">
                  <c:v>3.6154999999999999</c:v>
                </c:pt>
                <c:pt idx="152">
                  <c:v>3.5882000000000001</c:v>
                </c:pt>
                <c:pt idx="153">
                  <c:v>3.8408000000000002</c:v>
                </c:pt>
                <c:pt idx="154">
                  <c:v>3.2014</c:v>
                </c:pt>
                <c:pt idx="155">
                  <c:v>3.3864999999999998</c:v>
                </c:pt>
                <c:pt idx="156">
                  <c:v>3.3089</c:v>
                </c:pt>
                <c:pt idx="157">
                  <c:v>3.4011999999999998</c:v>
                </c:pt>
                <c:pt idx="158">
                  <c:v>3.4834000000000001</c:v>
                </c:pt>
                <c:pt idx="159">
                  <c:v>3.5365000000000002</c:v>
                </c:pt>
                <c:pt idx="160">
                  <c:v>3.4632000000000001</c:v>
                </c:pt>
                <c:pt idx="161">
                  <c:v>3.1225000000000001</c:v>
                </c:pt>
                <c:pt idx="162">
                  <c:v>2.6665000000000001</c:v>
                </c:pt>
                <c:pt idx="163">
                  <c:v>3.0167999999999999</c:v>
                </c:pt>
                <c:pt idx="164">
                  <c:v>2.8437999999999999</c:v>
                </c:pt>
                <c:pt idx="165">
                  <c:v>2.2155999999999998</c:v>
                </c:pt>
                <c:pt idx="166">
                  <c:v>2.9235000000000002</c:v>
                </c:pt>
                <c:pt idx="167">
                  <c:v>3.9569999999999999</c:v>
                </c:pt>
                <c:pt idx="168">
                  <c:v>3.8271999999999999</c:v>
                </c:pt>
                <c:pt idx="169">
                  <c:v>3.8153000000000001</c:v>
                </c:pt>
                <c:pt idx="170">
                  <c:v>3.9500999999999999</c:v>
                </c:pt>
                <c:pt idx="171">
                  <c:v>3.9729000000000001</c:v>
                </c:pt>
                <c:pt idx="172">
                  <c:v>4.0633999999999997</c:v>
                </c:pt>
                <c:pt idx="173">
                  <c:v>3.7317999999999998</c:v>
                </c:pt>
                <c:pt idx="174">
                  <c:v>3.4133</c:v>
                </c:pt>
                <c:pt idx="175">
                  <c:v>3.5129999999999999</c:v>
                </c:pt>
                <c:pt idx="176">
                  <c:v>3.5968</c:v>
                </c:pt>
                <c:pt idx="177">
                  <c:v>4.0270000000000001</c:v>
                </c:pt>
                <c:pt idx="178">
                  <c:v>3.9417</c:v>
                </c:pt>
                <c:pt idx="179">
                  <c:v>4.4747000000000003</c:v>
                </c:pt>
                <c:pt idx="180">
                  <c:v>4.5904999999999996</c:v>
                </c:pt>
                <c:pt idx="181">
                  <c:v>4.5289999999999999</c:v>
                </c:pt>
                <c:pt idx="182">
                  <c:v>4.7389999999999999</c:v>
                </c:pt>
                <c:pt idx="183">
                  <c:v>5.024</c:v>
                </c:pt>
                <c:pt idx="184">
                  <c:v>4.8879999999999999</c:v>
                </c:pt>
                <c:pt idx="185">
                  <c:v>4.6219999999999999</c:v>
                </c:pt>
                <c:pt idx="186">
                  <c:v>4.6440000000000001</c:v>
                </c:pt>
                <c:pt idx="187">
                  <c:v>4.5659999999999998</c:v>
                </c:pt>
                <c:pt idx="188">
                  <c:v>4.8079999999999998</c:v>
                </c:pt>
                <c:pt idx="189">
                  <c:v>4.702</c:v>
                </c:pt>
                <c:pt idx="190">
                  <c:v>4.4580000000000002</c:v>
                </c:pt>
                <c:pt idx="191">
                  <c:v>4.5979999999999999</c:v>
                </c:pt>
                <c:pt idx="192">
                  <c:v>4.6280000000000001</c:v>
                </c:pt>
                <c:pt idx="193">
                  <c:v>4.726</c:v>
                </c:pt>
                <c:pt idx="194">
                  <c:v>4.9790000000000001</c:v>
                </c:pt>
                <c:pt idx="195">
                  <c:v>5.1360000000000001</c:v>
                </c:pt>
                <c:pt idx="196">
                  <c:v>5.1189999999999998</c:v>
                </c:pt>
                <c:pt idx="197">
                  <c:v>5.05</c:v>
                </c:pt>
                <c:pt idx="198">
                  <c:v>4.8470000000000004</c:v>
                </c:pt>
                <c:pt idx="199">
                  <c:v>4.5510000000000002</c:v>
                </c:pt>
                <c:pt idx="200">
                  <c:v>4.5149999999999997</c:v>
                </c:pt>
                <c:pt idx="201">
                  <c:v>4.391</c:v>
                </c:pt>
                <c:pt idx="202">
                  <c:v>4.484</c:v>
                </c:pt>
                <c:pt idx="203">
                  <c:v>4.5510000000000002</c:v>
                </c:pt>
                <c:pt idx="204">
                  <c:v>4.3239999999999998</c:v>
                </c:pt>
                <c:pt idx="205">
                  <c:v>4.0140000000000002</c:v>
                </c:pt>
                <c:pt idx="206">
                  <c:v>4.2759999999999998</c:v>
                </c:pt>
                <c:pt idx="207">
                  <c:v>3.9129999999999998</c:v>
                </c:pt>
                <c:pt idx="208">
                  <c:v>3.9809999999999999</c:v>
                </c:pt>
                <c:pt idx="209">
                  <c:v>4.1980000000000004</c:v>
                </c:pt>
                <c:pt idx="210">
                  <c:v>4.4809999999999999</c:v>
                </c:pt>
                <c:pt idx="211">
                  <c:v>4.3769999999999998</c:v>
                </c:pt>
                <c:pt idx="212">
                  <c:v>4.1280000000000001</c:v>
                </c:pt>
                <c:pt idx="213">
                  <c:v>4.218</c:v>
                </c:pt>
                <c:pt idx="214">
                  <c:v>4.3490000000000002</c:v>
                </c:pt>
                <c:pt idx="215">
                  <c:v>4.0229999999999997</c:v>
                </c:pt>
                <c:pt idx="216">
                  <c:v>4.1189999999999998</c:v>
                </c:pt>
                <c:pt idx="217">
                  <c:v>4.117</c:v>
                </c:pt>
                <c:pt idx="218">
                  <c:v>4.4749999999999996</c:v>
                </c:pt>
                <c:pt idx="219">
                  <c:v>4.5810000000000004</c:v>
                </c:pt>
                <c:pt idx="220">
                  <c:v>4.6470000000000002</c:v>
                </c:pt>
                <c:pt idx="221">
                  <c:v>4.5049999999999999</c:v>
                </c:pt>
                <c:pt idx="222">
                  <c:v>3.835</c:v>
                </c:pt>
                <c:pt idx="223">
                  <c:v>3.9710000000000001</c:v>
                </c:pt>
                <c:pt idx="224">
                  <c:v>4.1319999999999997</c:v>
                </c:pt>
                <c:pt idx="225">
                  <c:v>4.2460000000000004</c:v>
                </c:pt>
                <c:pt idx="226">
                  <c:v>4.3319999999999999</c:v>
                </c:pt>
                <c:pt idx="227">
                  <c:v>4.2930000000000001</c:v>
                </c:pt>
                <c:pt idx="228">
                  <c:v>3.9380000000000002</c:v>
                </c:pt>
                <c:pt idx="229">
                  <c:v>4.4640000000000004</c:v>
                </c:pt>
                <c:pt idx="230">
                  <c:v>4.4050000000000002</c:v>
                </c:pt>
                <c:pt idx="231">
                  <c:v>3.5129999999999999</c:v>
                </c:pt>
                <c:pt idx="232">
                  <c:v>3.37</c:v>
                </c:pt>
                <c:pt idx="233">
                  <c:v>3.8359999999999999</c:v>
                </c:pt>
                <c:pt idx="234">
                  <c:v>3.7959999999999998</c:v>
                </c:pt>
                <c:pt idx="235">
                  <c:v>3.69</c:v>
                </c:pt>
                <c:pt idx="236">
                  <c:v>3.9620000000000002</c:v>
                </c:pt>
              </c:numCache>
            </c:numRef>
          </c:val>
          <c:smooth val="0"/>
          <c:extLst>
            <c:ext xmlns:c16="http://schemas.microsoft.com/office/drawing/2014/chart" uri="{C3380CC4-5D6E-409C-BE32-E72D297353CC}">
              <c16:uniqueId val="{00000001-BE4A-41AF-93BF-9C8454398A79}"/>
            </c:ext>
          </c:extLst>
        </c:ser>
        <c:dLbls>
          <c:showLegendKey val="0"/>
          <c:showVal val="0"/>
          <c:showCatName val="0"/>
          <c:showSerName val="0"/>
          <c:showPercent val="0"/>
          <c:showBubbleSize val="0"/>
        </c:dLbls>
        <c:smooth val="0"/>
        <c:axId val="577298688"/>
        <c:axId val="577293768"/>
      </c:lineChart>
      <c:dateAx>
        <c:axId val="577298688"/>
        <c:scaling>
          <c:orientation val="minMax"/>
        </c:scaling>
        <c:delete val="0"/>
        <c:axPos val="b"/>
        <c:numFmt formatCode="yyyy" sourceLinked="0"/>
        <c:majorTickMark val="in"/>
        <c:minorTickMark val="none"/>
        <c:tickLblPos val="nextTo"/>
        <c:spPr>
          <a:noFill/>
          <a:ln w="12700" cap="flat" cmpd="sng" algn="ctr">
            <a:solidFill>
              <a:srgbClr val="003E44"/>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577293768"/>
        <c:crosses val="autoZero"/>
        <c:auto val="1"/>
        <c:lblOffset val="100"/>
        <c:baseTimeUnit val="days"/>
        <c:majorUnit val="2"/>
        <c:majorTimeUnit val="years"/>
      </c:dateAx>
      <c:valAx>
        <c:axId val="577293768"/>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r>
                  <a:rPr lang="en-US" sz="900">
                    <a:solidFill>
                      <a:schemeClr val="tx1"/>
                    </a:solidFill>
                    <a:latin typeface="Roboto" panose="02000000000000000000" pitchFamily="2" charset="0"/>
                    <a:ea typeface="Roboto" panose="02000000000000000000" pitchFamily="2" charset="0"/>
                  </a:rPr>
                  <a:t>Percent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0\%" sourceLinked="0"/>
        <c:majorTickMark val="in"/>
        <c:minorTickMark val="none"/>
        <c:tickLblPos val="nextTo"/>
        <c:spPr>
          <a:noFill/>
          <a:ln w="12700">
            <a:solidFill>
              <a:srgbClr val="003E44"/>
            </a:solidFill>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577298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r>
              <a:rPr lang="en-US" b="1">
                <a:solidFill>
                  <a:schemeClr val="tx1"/>
                </a:solidFill>
                <a:latin typeface="IBM Plex Sans" panose="020B0503050203000203" pitchFamily="34" charset="0"/>
              </a:rPr>
              <a:t>High Yield Credit Spreads</a:t>
            </a:r>
          </a:p>
          <a:p>
            <a:pPr>
              <a:defRPr b="1">
                <a:solidFill>
                  <a:schemeClr val="tx1"/>
                </a:solidFill>
                <a:latin typeface="IBM Plex Sans" panose="020B0503050203000203" pitchFamily="34" charset="0"/>
              </a:defRPr>
            </a:pPr>
            <a:r>
              <a:rPr lang="en-US" sz="1100" b="1">
                <a:solidFill>
                  <a:schemeClr val="tx1"/>
                </a:solidFill>
                <a:latin typeface="IBM Plex Sans" panose="020B0503050203000203" pitchFamily="34" charset="0"/>
              </a:rPr>
              <a:t>5 Yr. CDX</a:t>
            </a:r>
          </a:p>
        </c:rich>
      </c:tx>
      <c:layout>
        <c:manualLayout>
          <c:xMode val="edge"/>
          <c:yMode val="edge"/>
          <c:x val="0.33297171977070333"/>
          <c:y val="1.538054433805225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endParaRPr lang="en-US"/>
        </a:p>
      </c:txPr>
    </c:title>
    <c:autoTitleDeleted val="0"/>
    <c:plotArea>
      <c:layout/>
      <c:lineChart>
        <c:grouping val="standard"/>
        <c:varyColors val="0"/>
        <c:ser>
          <c:idx val="0"/>
          <c:order val="0"/>
          <c:tx>
            <c:strRef>
              <c:f>Sheet1!$B$2</c:f>
              <c:strCache>
                <c:ptCount val="1"/>
                <c:pt idx="0">
                  <c:v>Last Price</c:v>
                </c:pt>
              </c:strCache>
            </c:strRef>
          </c:tx>
          <c:spPr>
            <a:ln w="28575" cap="rnd">
              <a:solidFill>
                <a:srgbClr val="009BAB"/>
              </a:solidFill>
              <a:round/>
            </a:ln>
            <a:effectLst/>
          </c:spPr>
          <c:marker>
            <c:symbol val="none"/>
          </c:marker>
          <c:cat>
            <c:numRef>
              <c:f>Sheet1!$A$3:$A$1420</c:f>
              <c:numCache>
                <c:formatCode>m/d/yyyy</c:formatCode>
                <c:ptCount val="1418"/>
                <c:pt idx="0">
                  <c:v>44805</c:v>
                </c:pt>
                <c:pt idx="1">
                  <c:v>44804</c:v>
                </c:pt>
                <c:pt idx="2">
                  <c:v>44803</c:v>
                </c:pt>
                <c:pt idx="3">
                  <c:v>44802</c:v>
                </c:pt>
                <c:pt idx="4">
                  <c:v>44799</c:v>
                </c:pt>
                <c:pt idx="5">
                  <c:v>44798</c:v>
                </c:pt>
                <c:pt idx="6">
                  <c:v>44797</c:v>
                </c:pt>
                <c:pt idx="7">
                  <c:v>44796</c:v>
                </c:pt>
                <c:pt idx="8">
                  <c:v>44795</c:v>
                </c:pt>
                <c:pt idx="9">
                  <c:v>44792</c:v>
                </c:pt>
                <c:pt idx="10">
                  <c:v>44791</c:v>
                </c:pt>
                <c:pt idx="11">
                  <c:v>44790</c:v>
                </c:pt>
                <c:pt idx="12">
                  <c:v>44789</c:v>
                </c:pt>
                <c:pt idx="13">
                  <c:v>44788</c:v>
                </c:pt>
                <c:pt idx="14">
                  <c:v>44785</c:v>
                </c:pt>
                <c:pt idx="15">
                  <c:v>44784</c:v>
                </c:pt>
                <c:pt idx="16">
                  <c:v>44783</c:v>
                </c:pt>
                <c:pt idx="17">
                  <c:v>44782</c:v>
                </c:pt>
                <c:pt idx="18">
                  <c:v>44781</c:v>
                </c:pt>
                <c:pt idx="19">
                  <c:v>44778</c:v>
                </c:pt>
                <c:pt idx="20">
                  <c:v>44777</c:v>
                </c:pt>
                <c:pt idx="21">
                  <c:v>44776</c:v>
                </c:pt>
                <c:pt idx="22">
                  <c:v>44775</c:v>
                </c:pt>
                <c:pt idx="23">
                  <c:v>44774</c:v>
                </c:pt>
                <c:pt idx="24">
                  <c:v>44771</c:v>
                </c:pt>
                <c:pt idx="25">
                  <c:v>44770</c:v>
                </c:pt>
                <c:pt idx="26">
                  <c:v>44769</c:v>
                </c:pt>
                <c:pt idx="27">
                  <c:v>44768</c:v>
                </c:pt>
                <c:pt idx="28">
                  <c:v>44767</c:v>
                </c:pt>
                <c:pt idx="29">
                  <c:v>44764</c:v>
                </c:pt>
                <c:pt idx="30">
                  <c:v>44763</c:v>
                </c:pt>
                <c:pt idx="31">
                  <c:v>44762</c:v>
                </c:pt>
                <c:pt idx="32">
                  <c:v>44761</c:v>
                </c:pt>
                <c:pt idx="33">
                  <c:v>44760</c:v>
                </c:pt>
                <c:pt idx="34">
                  <c:v>44757</c:v>
                </c:pt>
                <c:pt idx="35">
                  <c:v>44756</c:v>
                </c:pt>
                <c:pt idx="36">
                  <c:v>44755</c:v>
                </c:pt>
                <c:pt idx="37">
                  <c:v>44754</c:v>
                </c:pt>
                <c:pt idx="38">
                  <c:v>44753</c:v>
                </c:pt>
                <c:pt idx="39">
                  <c:v>44750</c:v>
                </c:pt>
                <c:pt idx="40">
                  <c:v>44749</c:v>
                </c:pt>
                <c:pt idx="41">
                  <c:v>44748</c:v>
                </c:pt>
                <c:pt idx="42">
                  <c:v>44747</c:v>
                </c:pt>
                <c:pt idx="43">
                  <c:v>44743</c:v>
                </c:pt>
                <c:pt idx="44">
                  <c:v>44742</c:v>
                </c:pt>
                <c:pt idx="45">
                  <c:v>44741</c:v>
                </c:pt>
                <c:pt idx="46">
                  <c:v>44740</c:v>
                </c:pt>
                <c:pt idx="47">
                  <c:v>44739</c:v>
                </c:pt>
                <c:pt idx="48">
                  <c:v>44736</c:v>
                </c:pt>
                <c:pt idx="49">
                  <c:v>44735</c:v>
                </c:pt>
                <c:pt idx="50">
                  <c:v>44734</c:v>
                </c:pt>
                <c:pt idx="51">
                  <c:v>44733</c:v>
                </c:pt>
                <c:pt idx="52">
                  <c:v>44729</c:v>
                </c:pt>
                <c:pt idx="53">
                  <c:v>44728</c:v>
                </c:pt>
                <c:pt idx="54">
                  <c:v>44727</c:v>
                </c:pt>
                <c:pt idx="55">
                  <c:v>44726</c:v>
                </c:pt>
                <c:pt idx="56">
                  <c:v>44725</c:v>
                </c:pt>
                <c:pt idx="57">
                  <c:v>44722</c:v>
                </c:pt>
                <c:pt idx="58">
                  <c:v>44721</c:v>
                </c:pt>
                <c:pt idx="59">
                  <c:v>44720</c:v>
                </c:pt>
                <c:pt idx="60">
                  <c:v>44719</c:v>
                </c:pt>
                <c:pt idx="61">
                  <c:v>44718</c:v>
                </c:pt>
                <c:pt idx="62">
                  <c:v>44715</c:v>
                </c:pt>
                <c:pt idx="63">
                  <c:v>44714</c:v>
                </c:pt>
                <c:pt idx="64">
                  <c:v>44713</c:v>
                </c:pt>
                <c:pt idx="65">
                  <c:v>44712</c:v>
                </c:pt>
                <c:pt idx="66">
                  <c:v>44708</c:v>
                </c:pt>
                <c:pt idx="67">
                  <c:v>44707</c:v>
                </c:pt>
                <c:pt idx="68">
                  <c:v>44706</c:v>
                </c:pt>
                <c:pt idx="69">
                  <c:v>44705</c:v>
                </c:pt>
                <c:pt idx="70">
                  <c:v>44704</c:v>
                </c:pt>
                <c:pt idx="71">
                  <c:v>44701</c:v>
                </c:pt>
                <c:pt idx="72">
                  <c:v>44700</c:v>
                </c:pt>
                <c:pt idx="73">
                  <c:v>44699</c:v>
                </c:pt>
                <c:pt idx="74">
                  <c:v>44698</c:v>
                </c:pt>
                <c:pt idx="75">
                  <c:v>44697</c:v>
                </c:pt>
                <c:pt idx="76">
                  <c:v>44694</c:v>
                </c:pt>
                <c:pt idx="77">
                  <c:v>44693</c:v>
                </c:pt>
                <c:pt idx="78">
                  <c:v>44692</c:v>
                </c:pt>
                <c:pt idx="79">
                  <c:v>44691</c:v>
                </c:pt>
                <c:pt idx="80">
                  <c:v>44690</c:v>
                </c:pt>
                <c:pt idx="81">
                  <c:v>44687</c:v>
                </c:pt>
                <c:pt idx="82">
                  <c:v>44686</c:v>
                </c:pt>
                <c:pt idx="83">
                  <c:v>44685</c:v>
                </c:pt>
                <c:pt idx="84">
                  <c:v>44684</c:v>
                </c:pt>
                <c:pt idx="85">
                  <c:v>44683</c:v>
                </c:pt>
                <c:pt idx="86">
                  <c:v>44680</c:v>
                </c:pt>
                <c:pt idx="87">
                  <c:v>44678</c:v>
                </c:pt>
                <c:pt idx="88">
                  <c:v>44677</c:v>
                </c:pt>
                <c:pt idx="89">
                  <c:v>44676</c:v>
                </c:pt>
                <c:pt idx="90">
                  <c:v>44673</c:v>
                </c:pt>
                <c:pt idx="91">
                  <c:v>44672</c:v>
                </c:pt>
                <c:pt idx="92">
                  <c:v>44671</c:v>
                </c:pt>
                <c:pt idx="93">
                  <c:v>44670</c:v>
                </c:pt>
                <c:pt idx="94">
                  <c:v>44669</c:v>
                </c:pt>
                <c:pt idx="95">
                  <c:v>44665</c:v>
                </c:pt>
                <c:pt idx="96">
                  <c:v>44664</c:v>
                </c:pt>
                <c:pt idx="97">
                  <c:v>44663</c:v>
                </c:pt>
                <c:pt idx="98">
                  <c:v>44662</c:v>
                </c:pt>
                <c:pt idx="99">
                  <c:v>44659</c:v>
                </c:pt>
                <c:pt idx="100">
                  <c:v>44658</c:v>
                </c:pt>
                <c:pt idx="101">
                  <c:v>44657</c:v>
                </c:pt>
                <c:pt idx="102">
                  <c:v>44656</c:v>
                </c:pt>
                <c:pt idx="103">
                  <c:v>44655</c:v>
                </c:pt>
                <c:pt idx="104">
                  <c:v>44652</c:v>
                </c:pt>
                <c:pt idx="105">
                  <c:v>44651</c:v>
                </c:pt>
                <c:pt idx="106">
                  <c:v>44650</c:v>
                </c:pt>
                <c:pt idx="107">
                  <c:v>44649</c:v>
                </c:pt>
                <c:pt idx="108">
                  <c:v>44648</c:v>
                </c:pt>
                <c:pt idx="109">
                  <c:v>44645</c:v>
                </c:pt>
                <c:pt idx="110">
                  <c:v>44644</c:v>
                </c:pt>
                <c:pt idx="111">
                  <c:v>44643</c:v>
                </c:pt>
                <c:pt idx="112">
                  <c:v>44642</c:v>
                </c:pt>
                <c:pt idx="113">
                  <c:v>44641</c:v>
                </c:pt>
                <c:pt idx="114">
                  <c:v>44638</c:v>
                </c:pt>
                <c:pt idx="115">
                  <c:v>44637</c:v>
                </c:pt>
                <c:pt idx="116">
                  <c:v>44636</c:v>
                </c:pt>
                <c:pt idx="117">
                  <c:v>44635</c:v>
                </c:pt>
                <c:pt idx="118">
                  <c:v>44634</c:v>
                </c:pt>
                <c:pt idx="119">
                  <c:v>44631</c:v>
                </c:pt>
                <c:pt idx="120">
                  <c:v>44630</c:v>
                </c:pt>
                <c:pt idx="121">
                  <c:v>44629</c:v>
                </c:pt>
                <c:pt idx="122">
                  <c:v>44628</c:v>
                </c:pt>
                <c:pt idx="123">
                  <c:v>44627</c:v>
                </c:pt>
                <c:pt idx="124">
                  <c:v>44624</c:v>
                </c:pt>
                <c:pt idx="125">
                  <c:v>44623</c:v>
                </c:pt>
                <c:pt idx="126">
                  <c:v>44622</c:v>
                </c:pt>
                <c:pt idx="127">
                  <c:v>44621</c:v>
                </c:pt>
                <c:pt idx="128">
                  <c:v>44620</c:v>
                </c:pt>
                <c:pt idx="129">
                  <c:v>44617</c:v>
                </c:pt>
                <c:pt idx="130">
                  <c:v>44616</c:v>
                </c:pt>
                <c:pt idx="131">
                  <c:v>44615</c:v>
                </c:pt>
                <c:pt idx="132">
                  <c:v>44614</c:v>
                </c:pt>
                <c:pt idx="133">
                  <c:v>44610</c:v>
                </c:pt>
                <c:pt idx="134">
                  <c:v>44609</c:v>
                </c:pt>
                <c:pt idx="135">
                  <c:v>44608</c:v>
                </c:pt>
                <c:pt idx="136">
                  <c:v>44607</c:v>
                </c:pt>
                <c:pt idx="137">
                  <c:v>44606</c:v>
                </c:pt>
                <c:pt idx="138">
                  <c:v>44603</c:v>
                </c:pt>
                <c:pt idx="139">
                  <c:v>44602</c:v>
                </c:pt>
                <c:pt idx="140">
                  <c:v>44601</c:v>
                </c:pt>
                <c:pt idx="141">
                  <c:v>44600</c:v>
                </c:pt>
                <c:pt idx="142">
                  <c:v>44599</c:v>
                </c:pt>
                <c:pt idx="143">
                  <c:v>44596</c:v>
                </c:pt>
                <c:pt idx="144">
                  <c:v>44595</c:v>
                </c:pt>
                <c:pt idx="145">
                  <c:v>44594</c:v>
                </c:pt>
                <c:pt idx="146">
                  <c:v>44593</c:v>
                </c:pt>
                <c:pt idx="147">
                  <c:v>44592</c:v>
                </c:pt>
                <c:pt idx="148">
                  <c:v>44589</c:v>
                </c:pt>
                <c:pt idx="149">
                  <c:v>44588</c:v>
                </c:pt>
                <c:pt idx="150">
                  <c:v>44587</c:v>
                </c:pt>
                <c:pt idx="151">
                  <c:v>44586</c:v>
                </c:pt>
                <c:pt idx="152">
                  <c:v>44585</c:v>
                </c:pt>
                <c:pt idx="153">
                  <c:v>44582</c:v>
                </c:pt>
                <c:pt idx="154">
                  <c:v>44581</c:v>
                </c:pt>
                <c:pt idx="155">
                  <c:v>44580</c:v>
                </c:pt>
                <c:pt idx="156">
                  <c:v>44579</c:v>
                </c:pt>
                <c:pt idx="157">
                  <c:v>44575</c:v>
                </c:pt>
                <c:pt idx="158">
                  <c:v>44574</c:v>
                </c:pt>
                <c:pt idx="159">
                  <c:v>44573</c:v>
                </c:pt>
                <c:pt idx="160">
                  <c:v>44572</c:v>
                </c:pt>
                <c:pt idx="161">
                  <c:v>44571</c:v>
                </c:pt>
                <c:pt idx="162">
                  <c:v>44568</c:v>
                </c:pt>
                <c:pt idx="163">
                  <c:v>44567</c:v>
                </c:pt>
                <c:pt idx="164">
                  <c:v>44566</c:v>
                </c:pt>
                <c:pt idx="165">
                  <c:v>44565</c:v>
                </c:pt>
                <c:pt idx="166">
                  <c:v>44564</c:v>
                </c:pt>
                <c:pt idx="167">
                  <c:v>44561</c:v>
                </c:pt>
                <c:pt idx="168">
                  <c:v>44560</c:v>
                </c:pt>
                <c:pt idx="169">
                  <c:v>44559</c:v>
                </c:pt>
                <c:pt idx="170">
                  <c:v>44558</c:v>
                </c:pt>
                <c:pt idx="171">
                  <c:v>44557</c:v>
                </c:pt>
                <c:pt idx="172">
                  <c:v>44553</c:v>
                </c:pt>
                <c:pt idx="173">
                  <c:v>44552</c:v>
                </c:pt>
                <c:pt idx="174">
                  <c:v>44551</c:v>
                </c:pt>
                <c:pt idx="175">
                  <c:v>44550</c:v>
                </c:pt>
                <c:pt idx="176">
                  <c:v>44547</c:v>
                </c:pt>
                <c:pt idx="177">
                  <c:v>44546</c:v>
                </c:pt>
                <c:pt idx="178">
                  <c:v>44545</c:v>
                </c:pt>
                <c:pt idx="179">
                  <c:v>44544</c:v>
                </c:pt>
                <c:pt idx="180">
                  <c:v>44543</c:v>
                </c:pt>
                <c:pt idx="181">
                  <c:v>44540</c:v>
                </c:pt>
                <c:pt idx="182">
                  <c:v>44539</c:v>
                </c:pt>
                <c:pt idx="183">
                  <c:v>44538</c:v>
                </c:pt>
                <c:pt idx="184">
                  <c:v>44537</c:v>
                </c:pt>
                <c:pt idx="185">
                  <c:v>44536</c:v>
                </c:pt>
                <c:pt idx="186">
                  <c:v>44533</c:v>
                </c:pt>
                <c:pt idx="187">
                  <c:v>44532</c:v>
                </c:pt>
                <c:pt idx="188">
                  <c:v>44531</c:v>
                </c:pt>
                <c:pt idx="189">
                  <c:v>44530</c:v>
                </c:pt>
                <c:pt idx="190">
                  <c:v>44529</c:v>
                </c:pt>
                <c:pt idx="191">
                  <c:v>44526</c:v>
                </c:pt>
                <c:pt idx="192">
                  <c:v>44524</c:v>
                </c:pt>
                <c:pt idx="193">
                  <c:v>44523</c:v>
                </c:pt>
                <c:pt idx="194">
                  <c:v>44522</c:v>
                </c:pt>
                <c:pt idx="195">
                  <c:v>44519</c:v>
                </c:pt>
                <c:pt idx="196">
                  <c:v>44518</c:v>
                </c:pt>
                <c:pt idx="197">
                  <c:v>44517</c:v>
                </c:pt>
                <c:pt idx="198">
                  <c:v>44516</c:v>
                </c:pt>
                <c:pt idx="199">
                  <c:v>44515</c:v>
                </c:pt>
                <c:pt idx="200">
                  <c:v>44512</c:v>
                </c:pt>
                <c:pt idx="201">
                  <c:v>44510</c:v>
                </c:pt>
                <c:pt idx="202">
                  <c:v>44509</c:v>
                </c:pt>
                <c:pt idx="203">
                  <c:v>44508</c:v>
                </c:pt>
                <c:pt idx="204">
                  <c:v>44505</c:v>
                </c:pt>
                <c:pt idx="205">
                  <c:v>44504</c:v>
                </c:pt>
                <c:pt idx="206">
                  <c:v>44503</c:v>
                </c:pt>
                <c:pt idx="207">
                  <c:v>44502</c:v>
                </c:pt>
                <c:pt idx="208">
                  <c:v>44501</c:v>
                </c:pt>
                <c:pt idx="209">
                  <c:v>44498</c:v>
                </c:pt>
                <c:pt idx="210">
                  <c:v>44497</c:v>
                </c:pt>
                <c:pt idx="211">
                  <c:v>44496</c:v>
                </c:pt>
                <c:pt idx="212">
                  <c:v>44495</c:v>
                </c:pt>
                <c:pt idx="213">
                  <c:v>44494</c:v>
                </c:pt>
                <c:pt idx="214">
                  <c:v>44491</c:v>
                </c:pt>
                <c:pt idx="215">
                  <c:v>44490</c:v>
                </c:pt>
                <c:pt idx="216">
                  <c:v>44489</c:v>
                </c:pt>
                <c:pt idx="217">
                  <c:v>44488</c:v>
                </c:pt>
                <c:pt idx="218">
                  <c:v>44487</c:v>
                </c:pt>
                <c:pt idx="219">
                  <c:v>44484</c:v>
                </c:pt>
                <c:pt idx="220">
                  <c:v>44483</c:v>
                </c:pt>
                <c:pt idx="221">
                  <c:v>44482</c:v>
                </c:pt>
                <c:pt idx="222">
                  <c:v>44481</c:v>
                </c:pt>
                <c:pt idx="223">
                  <c:v>44477</c:v>
                </c:pt>
                <c:pt idx="224">
                  <c:v>44476</c:v>
                </c:pt>
                <c:pt idx="225">
                  <c:v>44475</c:v>
                </c:pt>
                <c:pt idx="226">
                  <c:v>44474</c:v>
                </c:pt>
                <c:pt idx="227">
                  <c:v>44473</c:v>
                </c:pt>
                <c:pt idx="228">
                  <c:v>44470</c:v>
                </c:pt>
                <c:pt idx="229">
                  <c:v>44469</c:v>
                </c:pt>
                <c:pt idx="230">
                  <c:v>44468</c:v>
                </c:pt>
                <c:pt idx="231">
                  <c:v>44467</c:v>
                </c:pt>
                <c:pt idx="232">
                  <c:v>44466</c:v>
                </c:pt>
                <c:pt idx="233">
                  <c:v>44463</c:v>
                </c:pt>
                <c:pt idx="234">
                  <c:v>44462</c:v>
                </c:pt>
                <c:pt idx="235">
                  <c:v>44461</c:v>
                </c:pt>
                <c:pt idx="236">
                  <c:v>44460</c:v>
                </c:pt>
                <c:pt idx="237">
                  <c:v>44459</c:v>
                </c:pt>
                <c:pt idx="238">
                  <c:v>44456</c:v>
                </c:pt>
                <c:pt idx="239">
                  <c:v>44455</c:v>
                </c:pt>
                <c:pt idx="240">
                  <c:v>44454</c:v>
                </c:pt>
                <c:pt idx="241">
                  <c:v>44453</c:v>
                </c:pt>
                <c:pt idx="242">
                  <c:v>44452</c:v>
                </c:pt>
                <c:pt idx="243">
                  <c:v>44449</c:v>
                </c:pt>
                <c:pt idx="244">
                  <c:v>44448</c:v>
                </c:pt>
                <c:pt idx="245">
                  <c:v>44447</c:v>
                </c:pt>
                <c:pt idx="246">
                  <c:v>44446</c:v>
                </c:pt>
                <c:pt idx="247">
                  <c:v>44442</c:v>
                </c:pt>
                <c:pt idx="248">
                  <c:v>44441</c:v>
                </c:pt>
                <c:pt idx="249">
                  <c:v>44440</c:v>
                </c:pt>
                <c:pt idx="250">
                  <c:v>44439</c:v>
                </c:pt>
                <c:pt idx="251">
                  <c:v>44438</c:v>
                </c:pt>
                <c:pt idx="252">
                  <c:v>44435</c:v>
                </c:pt>
                <c:pt idx="253">
                  <c:v>44434</c:v>
                </c:pt>
                <c:pt idx="254">
                  <c:v>44433</c:v>
                </c:pt>
                <c:pt idx="255">
                  <c:v>44432</c:v>
                </c:pt>
                <c:pt idx="256">
                  <c:v>44431</c:v>
                </c:pt>
                <c:pt idx="257">
                  <c:v>44428</c:v>
                </c:pt>
                <c:pt idx="258">
                  <c:v>44427</c:v>
                </c:pt>
                <c:pt idx="259">
                  <c:v>44426</c:v>
                </c:pt>
                <c:pt idx="260">
                  <c:v>44425</c:v>
                </c:pt>
                <c:pt idx="261">
                  <c:v>44424</c:v>
                </c:pt>
                <c:pt idx="262">
                  <c:v>44421</c:v>
                </c:pt>
                <c:pt idx="263">
                  <c:v>44420</c:v>
                </c:pt>
                <c:pt idx="264">
                  <c:v>44419</c:v>
                </c:pt>
                <c:pt idx="265">
                  <c:v>44418</c:v>
                </c:pt>
                <c:pt idx="266">
                  <c:v>44417</c:v>
                </c:pt>
                <c:pt idx="267">
                  <c:v>44414</c:v>
                </c:pt>
                <c:pt idx="268">
                  <c:v>44413</c:v>
                </c:pt>
                <c:pt idx="269">
                  <c:v>44412</c:v>
                </c:pt>
                <c:pt idx="270">
                  <c:v>44411</c:v>
                </c:pt>
                <c:pt idx="271">
                  <c:v>44410</c:v>
                </c:pt>
                <c:pt idx="272">
                  <c:v>44407</c:v>
                </c:pt>
                <c:pt idx="273">
                  <c:v>44406</c:v>
                </c:pt>
                <c:pt idx="274">
                  <c:v>44405</c:v>
                </c:pt>
                <c:pt idx="275">
                  <c:v>44404</c:v>
                </c:pt>
                <c:pt idx="276">
                  <c:v>44403</c:v>
                </c:pt>
                <c:pt idx="277">
                  <c:v>44400</c:v>
                </c:pt>
                <c:pt idx="278">
                  <c:v>44399</c:v>
                </c:pt>
                <c:pt idx="279">
                  <c:v>44398</c:v>
                </c:pt>
                <c:pt idx="280">
                  <c:v>44397</c:v>
                </c:pt>
                <c:pt idx="281">
                  <c:v>44396</c:v>
                </c:pt>
                <c:pt idx="282">
                  <c:v>44393</c:v>
                </c:pt>
                <c:pt idx="283">
                  <c:v>44392</c:v>
                </c:pt>
                <c:pt idx="284">
                  <c:v>44391</c:v>
                </c:pt>
                <c:pt idx="285">
                  <c:v>44390</c:v>
                </c:pt>
                <c:pt idx="286">
                  <c:v>44389</c:v>
                </c:pt>
                <c:pt idx="287">
                  <c:v>44386</c:v>
                </c:pt>
                <c:pt idx="288">
                  <c:v>44385</c:v>
                </c:pt>
                <c:pt idx="289">
                  <c:v>44384</c:v>
                </c:pt>
                <c:pt idx="290">
                  <c:v>44383</c:v>
                </c:pt>
                <c:pt idx="291">
                  <c:v>44379</c:v>
                </c:pt>
                <c:pt idx="292">
                  <c:v>44378</c:v>
                </c:pt>
                <c:pt idx="293">
                  <c:v>44377</c:v>
                </c:pt>
                <c:pt idx="294">
                  <c:v>44376</c:v>
                </c:pt>
                <c:pt idx="295">
                  <c:v>44375</c:v>
                </c:pt>
                <c:pt idx="296">
                  <c:v>44372</c:v>
                </c:pt>
                <c:pt idx="297">
                  <c:v>44371</c:v>
                </c:pt>
                <c:pt idx="298">
                  <c:v>44370</c:v>
                </c:pt>
                <c:pt idx="299">
                  <c:v>44369</c:v>
                </c:pt>
                <c:pt idx="300">
                  <c:v>44368</c:v>
                </c:pt>
                <c:pt idx="301">
                  <c:v>44365</c:v>
                </c:pt>
                <c:pt idx="302">
                  <c:v>44364</c:v>
                </c:pt>
                <c:pt idx="303">
                  <c:v>44363</c:v>
                </c:pt>
                <c:pt idx="304">
                  <c:v>44362</c:v>
                </c:pt>
                <c:pt idx="305">
                  <c:v>44361</c:v>
                </c:pt>
                <c:pt idx="306">
                  <c:v>44358</c:v>
                </c:pt>
                <c:pt idx="307">
                  <c:v>44357</c:v>
                </c:pt>
                <c:pt idx="308">
                  <c:v>44356</c:v>
                </c:pt>
                <c:pt idx="309">
                  <c:v>44355</c:v>
                </c:pt>
                <c:pt idx="310">
                  <c:v>44354</c:v>
                </c:pt>
                <c:pt idx="311">
                  <c:v>44351</c:v>
                </c:pt>
                <c:pt idx="312">
                  <c:v>44350</c:v>
                </c:pt>
                <c:pt idx="313">
                  <c:v>44349</c:v>
                </c:pt>
                <c:pt idx="314">
                  <c:v>44348</c:v>
                </c:pt>
                <c:pt idx="315">
                  <c:v>44344</c:v>
                </c:pt>
                <c:pt idx="316">
                  <c:v>44343</c:v>
                </c:pt>
                <c:pt idx="317">
                  <c:v>44342</c:v>
                </c:pt>
                <c:pt idx="318">
                  <c:v>44341</c:v>
                </c:pt>
                <c:pt idx="319">
                  <c:v>44340</c:v>
                </c:pt>
                <c:pt idx="320">
                  <c:v>44337</c:v>
                </c:pt>
                <c:pt idx="321">
                  <c:v>44336</c:v>
                </c:pt>
                <c:pt idx="322">
                  <c:v>44335</c:v>
                </c:pt>
                <c:pt idx="323">
                  <c:v>44334</c:v>
                </c:pt>
                <c:pt idx="324">
                  <c:v>44333</c:v>
                </c:pt>
                <c:pt idx="325">
                  <c:v>44330</c:v>
                </c:pt>
                <c:pt idx="326">
                  <c:v>44329</c:v>
                </c:pt>
                <c:pt idx="327">
                  <c:v>44328</c:v>
                </c:pt>
                <c:pt idx="328">
                  <c:v>44327</c:v>
                </c:pt>
                <c:pt idx="329">
                  <c:v>44326</c:v>
                </c:pt>
                <c:pt idx="330">
                  <c:v>44323</c:v>
                </c:pt>
                <c:pt idx="331">
                  <c:v>44322</c:v>
                </c:pt>
                <c:pt idx="332">
                  <c:v>44321</c:v>
                </c:pt>
                <c:pt idx="333">
                  <c:v>44320</c:v>
                </c:pt>
                <c:pt idx="334">
                  <c:v>44319</c:v>
                </c:pt>
                <c:pt idx="335">
                  <c:v>44316</c:v>
                </c:pt>
                <c:pt idx="336">
                  <c:v>44315</c:v>
                </c:pt>
                <c:pt idx="337">
                  <c:v>44314</c:v>
                </c:pt>
                <c:pt idx="338">
                  <c:v>44313</c:v>
                </c:pt>
                <c:pt idx="339">
                  <c:v>44312</c:v>
                </c:pt>
                <c:pt idx="340">
                  <c:v>44309</c:v>
                </c:pt>
                <c:pt idx="341">
                  <c:v>44308</c:v>
                </c:pt>
                <c:pt idx="342">
                  <c:v>44307</c:v>
                </c:pt>
                <c:pt idx="343">
                  <c:v>44306</c:v>
                </c:pt>
                <c:pt idx="344">
                  <c:v>44305</c:v>
                </c:pt>
                <c:pt idx="345">
                  <c:v>44302</c:v>
                </c:pt>
                <c:pt idx="346">
                  <c:v>44301</c:v>
                </c:pt>
                <c:pt idx="347">
                  <c:v>44300</c:v>
                </c:pt>
                <c:pt idx="348">
                  <c:v>44299</c:v>
                </c:pt>
                <c:pt idx="349">
                  <c:v>44298</c:v>
                </c:pt>
                <c:pt idx="350">
                  <c:v>44295</c:v>
                </c:pt>
                <c:pt idx="351">
                  <c:v>44294</c:v>
                </c:pt>
                <c:pt idx="352">
                  <c:v>44293</c:v>
                </c:pt>
                <c:pt idx="353">
                  <c:v>44292</c:v>
                </c:pt>
                <c:pt idx="354">
                  <c:v>44291</c:v>
                </c:pt>
                <c:pt idx="355">
                  <c:v>44288</c:v>
                </c:pt>
                <c:pt idx="356">
                  <c:v>44287</c:v>
                </c:pt>
                <c:pt idx="357">
                  <c:v>44286</c:v>
                </c:pt>
                <c:pt idx="358">
                  <c:v>44285</c:v>
                </c:pt>
                <c:pt idx="359">
                  <c:v>44284</c:v>
                </c:pt>
                <c:pt idx="360">
                  <c:v>44281</c:v>
                </c:pt>
                <c:pt idx="361">
                  <c:v>44280</c:v>
                </c:pt>
                <c:pt idx="362">
                  <c:v>44279</c:v>
                </c:pt>
                <c:pt idx="363">
                  <c:v>44278</c:v>
                </c:pt>
                <c:pt idx="364">
                  <c:v>44277</c:v>
                </c:pt>
                <c:pt idx="365">
                  <c:v>44274</c:v>
                </c:pt>
                <c:pt idx="366">
                  <c:v>44273</c:v>
                </c:pt>
                <c:pt idx="367">
                  <c:v>44272</c:v>
                </c:pt>
                <c:pt idx="368">
                  <c:v>44271</c:v>
                </c:pt>
                <c:pt idx="369">
                  <c:v>44270</c:v>
                </c:pt>
                <c:pt idx="370">
                  <c:v>44267</c:v>
                </c:pt>
                <c:pt idx="371">
                  <c:v>44266</c:v>
                </c:pt>
                <c:pt idx="372">
                  <c:v>44265</c:v>
                </c:pt>
                <c:pt idx="373">
                  <c:v>44264</c:v>
                </c:pt>
                <c:pt idx="374">
                  <c:v>44263</c:v>
                </c:pt>
                <c:pt idx="375">
                  <c:v>44260</c:v>
                </c:pt>
                <c:pt idx="376">
                  <c:v>44259</c:v>
                </c:pt>
                <c:pt idx="377">
                  <c:v>44258</c:v>
                </c:pt>
                <c:pt idx="378">
                  <c:v>44257</c:v>
                </c:pt>
                <c:pt idx="379">
                  <c:v>44256</c:v>
                </c:pt>
                <c:pt idx="380">
                  <c:v>44253</c:v>
                </c:pt>
                <c:pt idx="381">
                  <c:v>44252</c:v>
                </c:pt>
                <c:pt idx="382">
                  <c:v>44251</c:v>
                </c:pt>
                <c:pt idx="383">
                  <c:v>44250</c:v>
                </c:pt>
                <c:pt idx="384">
                  <c:v>44249</c:v>
                </c:pt>
                <c:pt idx="385">
                  <c:v>44246</c:v>
                </c:pt>
                <c:pt idx="386">
                  <c:v>44245</c:v>
                </c:pt>
                <c:pt idx="387">
                  <c:v>44244</c:v>
                </c:pt>
                <c:pt idx="388">
                  <c:v>44243</c:v>
                </c:pt>
                <c:pt idx="389">
                  <c:v>44239</c:v>
                </c:pt>
                <c:pt idx="390">
                  <c:v>44238</c:v>
                </c:pt>
                <c:pt idx="391">
                  <c:v>44237</c:v>
                </c:pt>
                <c:pt idx="392">
                  <c:v>44236</c:v>
                </c:pt>
                <c:pt idx="393">
                  <c:v>44235</c:v>
                </c:pt>
                <c:pt idx="394">
                  <c:v>44232</c:v>
                </c:pt>
                <c:pt idx="395">
                  <c:v>44231</c:v>
                </c:pt>
                <c:pt idx="396">
                  <c:v>44230</c:v>
                </c:pt>
                <c:pt idx="397">
                  <c:v>44229</c:v>
                </c:pt>
                <c:pt idx="398">
                  <c:v>44228</c:v>
                </c:pt>
                <c:pt idx="399">
                  <c:v>44225</c:v>
                </c:pt>
                <c:pt idx="400">
                  <c:v>44224</c:v>
                </c:pt>
                <c:pt idx="401">
                  <c:v>44223</c:v>
                </c:pt>
                <c:pt idx="402">
                  <c:v>44222</c:v>
                </c:pt>
                <c:pt idx="403">
                  <c:v>44221</c:v>
                </c:pt>
                <c:pt idx="404">
                  <c:v>44218</c:v>
                </c:pt>
                <c:pt idx="405">
                  <c:v>44217</c:v>
                </c:pt>
                <c:pt idx="406">
                  <c:v>44216</c:v>
                </c:pt>
                <c:pt idx="407">
                  <c:v>44215</c:v>
                </c:pt>
                <c:pt idx="408">
                  <c:v>44211</c:v>
                </c:pt>
                <c:pt idx="409">
                  <c:v>44210</c:v>
                </c:pt>
                <c:pt idx="410">
                  <c:v>44209</c:v>
                </c:pt>
                <c:pt idx="411">
                  <c:v>44208</c:v>
                </c:pt>
                <c:pt idx="412">
                  <c:v>44207</c:v>
                </c:pt>
                <c:pt idx="413">
                  <c:v>44204</c:v>
                </c:pt>
                <c:pt idx="414">
                  <c:v>44203</c:v>
                </c:pt>
                <c:pt idx="415">
                  <c:v>44202</c:v>
                </c:pt>
                <c:pt idx="416">
                  <c:v>44201</c:v>
                </c:pt>
                <c:pt idx="417">
                  <c:v>44200</c:v>
                </c:pt>
                <c:pt idx="418">
                  <c:v>44196</c:v>
                </c:pt>
                <c:pt idx="419">
                  <c:v>44195</c:v>
                </c:pt>
                <c:pt idx="420">
                  <c:v>44194</c:v>
                </c:pt>
                <c:pt idx="421">
                  <c:v>44193</c:v>
                </c:pt>
                <c:pt idx="422">
                  <c:v>44189</c:v>
                </c:pt>
                <c:pt idx="423">
                  <c:v>44188</c:v>
                </c:pt>
                <c:pt idx="424">
                  <c:v>44187</c:v>
                </c:pt>
                <c:pt idx="425">
                  <c:v>44186</c:v>
                </c:pt>
                <c:pt idx="426">
                  <c:v>44183</c:v>
                </c:pt>
                <c:pt idx="427">
                  <c:v>44182</c:v>
                </c:pt>
                <c:pt idx="428">
                  <c:v>44181</c:v>
                </c:pt>
                <c:pt idx="429">
                  <c:v>44180</c:v>
                </c:pt>
                <c:pt idx="430">
                  <c:v>44179</c:v>
                </c:pt>
                <c:pt idx="431">
                  <c:v>44176</c:v>
                </c:pt>
                <c:pt idx="432">
                  <c:v>44175</c:v>
                </c:pt>
                <c:pt idx="433">
                  <c:v>44174</c:v>
                </c:pt>
                <c:pt idx="434">
                  <c:v>44173</c:v>
                </c:pt>
                <c:pt idx="435">
                  <c:v>44172</c:v>
                </c:pt>
                <c:pt idx="436">
                  <c:v>44169</c:v>
                </c:pt>
                <c:pt idx="437">
                  <c:v>44168</c:v>
                </c:pt>
                <c:pt idx="438">
                  <c:v>44167</c:v>
                </c:pt>
                <c:pt idx="439">
                  <c:v>44166</c:v>
                </c:pt>
                <c:pt idx="440">
                  <c:v>44165</c:v>
                </c:pt>
                <c:pt idx="441">
                  <c:v>44162</c:v>
                </c:pt>
                <c:pt idx="442">
                  <c:v>44160</c:v>
                </c:pt>
                <c:pt idx="443">
                  <c:v>44159</c:v>
                </c:pt>
                <c:pt idx="444">
                  <c:v>44158</c:v>
                </c:pt>
                <c:pt idx="445">
                  <c:v>44155</c:v>
                </c:pt>
                <c:pt idx="446">
                  <c:v>44154</c:v>
                </c:pt>
                <c:pt idx="447">
                  <c:v>44153</c:v>
                </c:pt>
                <c:pt idx="448">
                  <c:v>44152</c:v>
                </c:pt>
                <c:pt idx="449">
                  <c:v>44151</c:v>
                </c:pt>
                <c:pt idx="450">
                  <c:v>44148</c:v>
                </c:pt>
                <c:pt idx="451">
                  <c:v>44147</c:v>
                </c:pt>
                <c:pt idx="452">
                  <c:v>44145</c:v>
                </c:pt>
                <c:pt idx="453">
                  <c:v>44144</c:v>
                </c:pt>
                <c:pt idx="454">
                  <c:v>44141</c:v>
                </c:pt>
                <c:pt idx="455">
                  <c:v>44140</c:v>
                </c:pt>
                <c:pt idx="456">
                  <c:v>44139</c:v>
                </c:pt>
                <c:pt idx="457">
                  <c:v>44138</c:v>
                </c:pt>
                <c:pt idx="458">
                  <c:v>44137</c:v>
                </c:pt>
                <c:pt idx="459">
                  <c:v>44134</c:v>
                </c:pt>
                <c:pt idx="460">
                  <c:v>44133</c:v>
                </c:pt>
                <c:pt idx="461">
                  <c:v>44132</c:v>
                </c:pt>
                <c:pt idx="462">
                  <c:v>44131</c:v>
                </c:pt>
                <c:pt idx="463">
                  <c:v>44130</c:v>
                </c:pt>
                <c:pt idx="464">
                  <c:v>44127</c:v>
                </c:pt>
                <c:pt idx="465">
                  <c:v>44126</c:v>
                </c:pt>
                <c:pt idx="466">
                  <c:v>44125</c:v>
                </c:pt>
                <c:pt idx="467">
                  <c:v>44124</c:v>
                </c:pt>
                <c:pt idx="468">
                  <c:v>44123</c:v>
                </c:pt>
                <c:pt idx="469">
                  <c:v>44120</c:v>
                </c:pt>
                <c:pt idx="470">
                  <c:v>44119</c:v>
                </c:pt>
                <c:pt idx="471">
                  <c:v>44118</c:v>
                </c:pt>
                <c:pt idx="472">
                  <c:v>44117</c:v>
                </c:pt>
                <c:pt idx="473">
                  <c:v>44113</c:v>
                </c:pt>
                <c:pt idx="474">
                  <c:v>44112</c:v>
                </c:pt>
                <c:pt idx="475">
                  <c:v>44111</c:v>
                </c:pt>
                <c:pt idx="476">
                  <c:v>44110</c:v>
                </c:pt>
                <c:pt idx="477">
                  <c:v>44109</c:v>
                </c:pt>
                <c:pt idx="478">
                  <c:v>44106</c:v>
                </c:pt>
                <c:pt idx="479">
                  <c:v>44105</c:v>
                </c:pt>
                <c:pt idx="480">
                  <c:v>44104</c:v>
                </c:pt>
                <c:pt idx="481">
                  <c:v>44103</c:v>
                </c:pt>
                <c:pt idx="482">
                  <c:v>44102</c:v>
                </c:pt>
                <c:pt idx="483">
                  <c:v>44099</c:v>
                </c:pt>
                <c:pt idx="484">
                  <c:v>44098</c:v>
                </c:pt>
                <c:pt idx="485">
                  <c:v>44097</c:v>
                </c:pt>
                <c:pt idx="486">
                  <c:v>44096</c:v>
                </c:pt>
                <c:pt idx="487">
                  <c:v>44095</c:v>
                </c:pt>
                <c:pt idx="488">
                  <c:v>44092</c:v>
                </c:pt>
                <c:pt idx="489">
                  <c:v>44091</c:v>
                </c:pt>
                <c:pt idx="490">
                  <c:v>44090</c:v>
                </c:pt>
                <c:pt idx="491">
                  <c:v>44089</c:v>
                </c:pt>
                <c:pt idx="492">
                  <c:v>44088</c:v>
                </c:pt>
                <c:pt idx="493">
                  <c:v>44085</c:v>
                </c:pt>
                <c:pt idx="494">
                  <c:v>44084</c:v>
                </c:pt>
                <c:pt idx="495">
                  <c:v>44083</c:v>
                </c:pt>
                <c:pt idx="496">
                  <c:v>44082</c:v>
                </c:pt>
                <c:pt idx="497">
                  <c:v>44078</c:v>
                </c:pt>
                <c:pt idx="498">
                  <c:v>44077</c:v>
                </c:pt>
                <c:pt idx="499">
                  <c:v>44076</c:v>
                </c:pt>
                <c:pt idx="500">
                  <c:v>44075</c:v>
                </c:pt>
                <c:pt idx="501">
                  <c:v>44074</c:v>
                </c:pt>
                <c:pt idx="502">
                  <c:v>44071</c:v>
                </c:pt>
                <c:pt idx="503">
                  <c:v>44070</c:v>
                </c:pt>
                <c:pt idx="504">
                  <c:v>44069</c:v>
                </c:pt>
                <c:pt idx="505">
                  <c:v>44068</c:v>
                </c:pt>
                <c:pt idx="506">
                  <c:v>44067</c:v>
                </c:pt>
                <c:pt idx="507">
                  <c:v>44064</c:v>
                </c:pt>
                <c:pt idx="508">
                  <c:v>44063</c:v>
                </c:pt>
                <c:pt idx="509">
                  <c:v>44062</c:v>
                </c:pt>
                <c:pt idx="510">
                  <c:v>44061</c:v>
                </c:pt>
                <c:pt idx="511">
                  <c:v>44060</c:v>
                </c:pt>
                <c:pt idx="512">
                  <c:v>44057</c:v>
                </c:pt>
                <c:pt idx="513">
                  <c:v>44056</c:v>
                </c:pt>
                <c:pt idx="514">
                  <c:v>44055</c:v>
                </c:pt>
                <c:pt idx="515">
                  <c:v>44054</c:v>
                </c:pt>
                <c:pt idx="516">
                  <c:v>44053</c:v>
                </c:pt>
                <c:pt idx="517">
                  <c:v>44050</c:v>
                </c:pt>
                <c:pt idx="518">
                  <c:v>44049</c:v>
                </c:pt>
                <c:pt idx="519">
                  <c:v>44048</c:v>
                </c:pt>
                <c:pt idx="520">
                  <c:v>44047</c:v>
                </c:pt>
                <c:pt idx="521">
                  <c:v>44046</c:v>
                </c:pt>
                <c:pt idx="522">
                  <c:v>44043</c:v>
                </c:pt>
                <c:pt idx="523">
                  <c:v>44042</c:v>
                </c:pt>
                <c:pt idx="524">
                  <c:v>44041</c:v>
                </c:pt>
                <c:pt idx="525">
                  <c:v>44040</c:v>
                </c:pt>
                <c:pt idx="526">
                  <c:v>44039</c:v>
                </c:pt>
                <c:pt idx="527">
                  <c:v>44036</c:v>
                </c:pt>
                <c:pt idx="528">
                  <c:v>44035</c:v>
                </c:pt>
                <c:pt idx="529">
                  <c:v>44034</c:v>
                </c:pt>
                <c:pt idx="530">
                  <c:v>44033</c:v>
                </c:pt>
                <c:pt idx="531">
                  <c:v>44032</c:v>
                </c:pt>
                <c:pt idx="532">
                  <c:v>44029</c:v>
                </c:pt>
                <c:pt idx="533">
                  <c:v>44028</c:v>
                </c:pt>
                <c:pt idx="534">
                  <c:v>44027</c:v>
                </c:pt>
                <c:pt idx="535">
                  <c:v>44026</c:v>
                </c:pt>
                <c:pt idx="536">
                  <c:v>44025</c:v>
                </c:pt>
                <c:pt idx="537">
                  <c:v>44022</c:v>
                </c:pt>
                <c:pt idx="538">
                  <c:v>44021</c:v>
                </c:pt>
                <c:pt idx="539">
                  <c:v>44020</c:v>
                </c:pt>
                <c:pt idx="540">
                  <c:v>44019</c:v>
                </c:pt>
                <c:pt idx="541">
                  <c:v>44018</c:v>
                </c:pt>
                <c:pt idx="542">
                  <c:v>44014</c:v>
                </c:pt>
                <c:pt idx="543">
                  <c:v>44013</c:v>
                </c:pt>
                <c:pt idx="544">
                  <c:v>44012</c:v>
                </c:pt>
                <c:pt idx="545">
                  <c:v>44011</c:v>
                </c:pt>
                <c:pt idx="546">
                  <c:v>44008</c:v>
                </c:pt>
                <c:pt idx="547">
                  <c:v>44007</c:v>
                </c:pt>
                <c:pt idx="548">
                  <c:v>44006</c:v>
                </c:pt>
                <c:pt idx="549">
                  <c:v>44005</c:v>
                </c:pt>
                <c:pt idx="550">
                  <c:v>44004</c:v>
                </c:pt>
                <c:pt idx="551">
                  <c:v>44001</c:v>
                </c:pt>
                <c:pt idx="552">
                  <c:v>44000</c:v>
                </c:pt>
                <c:pt idx="553">
                  <c:v>43999</c:v>
                </c:pt>
                <c:pt idx="554">
                  <c:v>43998</c:v>
                </c:pt>
                <c:pt idx="555">
                  <c:v>43997</c:v>
                </c:pt>
                <c:pt idx="556">
                  <c:v>43994</c:v>
                </c:pt>
                <c:pt idx="557">
                  <c:v>43993</c:v>
                </c:pt>
                <c:pt idx="558">
                  <c:v>43992</c:v>
                </c:pt>
                <c:pt idx="559">
                  <c:v>43991</c:v>
                </c:pt>
                <c:pt idx="560">
                  <c:v>43990</c:v>
                </c:pt>
                <c:pt idx="561">
                  <c:v>43987</c:v>
                </c:pt>
                <c:pt idx="562">
                  <c:v>43986</c:v>
                </c:pt>
                <c:pt idx="563">
                  <c:v>43985</c:v>
                </c:pt>
                <c:pt idx="564">
                  <c:v>43984</c:v>
                </c:pt>
                <c:pt idx="565">
                  <c:v>43983</c:v>
                </c:pt>
                <c:pt idx="566">
                  <c:v>43980</c:v>
                </c:pt>
                <c:pt idx="567">
                  <c:v>43979</c:v>
                </c:pt>
                <c:pt idx="568">
                  <c:v>43978</c:v>
                </c:pt>
                <c:pt idx="569">
                  <c:v>43977</c:v>
                </c:pt>
                <c:pt idx="570">
                  <c:v>43973</c:v>
                </c:pt>
                <c:pt idx="571">
                  <c:v>43972</c:v>
                </c:pt>
                <c:pt idx="572">
                  <c:v>43971</c:v>
                </c:pt>
                <c:pt idx="573">
                  <c:v>43970</c:v>
                </c:pt>
                <c:pt idx="574">
                  <c:v>43969</c:v>
                </c:pt>
                <c:pt idx="575">
                  <c:v>43966</c:v>
                </c:pt>
                <c:pt idx="576">
                  <c:v>43965</c:v>
                </c:pt>
                <c:pt idx="577">
                  <c:v>43964</c:v>
                </c:pt>
                <c:pt idx="578">
                  <c:v>43963</c:v>
                </c:pt>
                <c:pt idx="579">
                  <c:v>43962</c:v>
                </c:pt>
                <c:pt idx="580">
                  <c:v>43959</c:v>
                </c:pt>
                <c:pt idx="581">
                  <c:v>43958</c:v>
                </c:pt>
                <c:pt idx="582">
                  <c:v>43957</c:v>
                </c:pt>
                <c:pt idx="583">
                  <c:v>43956</c:v>
                </c:pt>
                <c:pt idx="584">
                  <c:v>43955</c:v>
                </c:pt>
                <c:pt idx="585">
                  <c:v>43952</c:v>
                </c:pt>
                <c:pt idx="586">
                  <c:v>43951</c:v>
                </c:pt>
                <c:pt idx="587">
                  <c:v>43950</c:v>
                </c:pt>
                <c:pt idx="588">
                  <c:v>43949</c:v>
                </c:pt>
                <c:pt idx="589">
                  <c:v>43948</c:v>
                </c:pt>
                <c:pt idx="590">
                  <c:v>43945</c:v>
                </c:pt>
                <c:pt idx="591">
                  <c:v>43944</c:v>
                </c:pt>
                <c:pt idx="592">
                  <c:v>43943</c:v>
                </c:pt>
                <c:pt idx="593">
                  <c:v>43942</c:v>
                </c:pt>
                <c:pt idx="594">
                  <c:v>43941</c:v>
                </c:pt>
                <c:pt idx="595">
                  <c:v>43938</c:v>
                </c:pt>
                <c:pt idx="596">
                  <c:v>43937</c:v>
                </c:pt>
                <c:pt idx="597">
                  <c:v>43936</c:v>
                </c:pt>
                <c:pt idx="598">
                  <c:v>43935</c:v>
                </c:pt>
                <c:pt idx="599">
                  <c:v>43934</c:v>
                </c:pt>
                <c:pt idx="600">
                  <c:v>43930</c:v>
                </c:pt>
                <c:pt idx="601">
                  <c:v>43929</c:v>
                </c:pt>
                <c:pt idx="602">
                  <c:v>43928</c:v>
                </c:pt>
                <c:pt idx="603">
                  <c:v>43927</c:v>
                </c:pt>
                <c:pt idx="604">
                  <c:v>43924</c:v>
                </c:pt>
                <c:pt idx="605">
                  <c:v>43923</c:v>
                </c:pt>
                <c:pt idx="606">
                  <c:v>43922</c:v>
                </c:pt>
                <c:pt idx="607">
                  <c:v>43921</c:v>
                </c:pt>
                <c:pt idx="608">
                  <c:v>43920</c:v>
                </c:pt>
                <c:pt idx="609">
                  <c:v>43917</c:v>
                </c:pt>
                <c:pt idx="610">
                  <c:v>43916</c:v>
                </c:pt>
                <c:pt idx="611">
                  <c:v>43915</c:v>
                </c:pt>
                <c:pt idx="612">
                  <c:v>43914</c:v>
                </c:pt>
                <c:pt idx="613">
                  <c:v>43913</c:v>
                </c:pt>
                <c:pt idx="614">
                  <c:v>43910</c:v>
                </c:pt>
                <c:pt idx="615">
                  <c:v>43909</c:v>
                </c:pt>
                <c:pt idx="616">
                  <c:v>43908</c:v>
                </c:pt>
                <c:pt idx="617">
                  <c:v>43907</c:v>
                </c:pt>
                <c:pt idx="618">
                  <c:v>43906</c:v>
                </c:pt>
                <c:pt idx="619">
                  <c:v>43903</c:v>
                </c:pt>
                <c:pt idx="620">
                  <c:v>43902</c:v>
                </c:pt>
                <c:pt idx="621">
                  <c:v>43901</c:v>
                </c:pt>
                <c:pt idx="622">
                  <c:v>43900</c:v>
                </c:pt>
                <c:pt idx="623">
                  <c:v>43899</c:v>
                </c:pt>
                <c:pt idx="624">
                  <c:v>43896</c:v>
                </c:pt>
                <c:pt idx="625">
                  <c:v>43895</c:v>
                </c:pt>
                <c:pt idx="626">
                  <c:v>43894</c:v>
                </c:pt>
                <c:pt idx="627">
                  <c:v>43893</c:v>
                </c:pt>
                <c:pt idx="628">
                  <c:v>43892</c:v>
                </c:pt>
                <c:pt idx="629">
                  <c:v>43889</c:v>
                </c:pt>
                <c:pt idx="630">
                  <c:v>43888</c:v>
                </c:pt>
                <c:pt idx="631">
                  <c:v>43887</c:v>
                </c:pt>
                <c:pt idx="632">
                  <c:v>43886</c:v>
                </c:pt>
                <c:pt idx="633">
                  <c:v>43885</c:v>
                </c:pt>
                <c:pt idx="634">
                  <c:v>43882</c:v>
                </c:pt>
                <c:pt idx="635">
                  <c:v>43881</c:v>
                </c:pt>
                <c:pt idx="636">
                  <c:v>43880</c:v>
                </c:pt>
                <c:pt idx="637">
                  <c:v>43879</c:v>
                </c:pt>
                <c:pt idx="638">
                  <c:v>43875</c:v>
                </c:pt>
                <c:pt idx="639">
                  <c:v>43874</c:v>
                </c:pt>
                <c:pt idx="640">
                  <c:v>43873</c:v>
                </c:pt>
                <c:pt idx="641">
                  <c:v>43872</c:v>
                </c:pt>
                <c:pt idx="642">
                  <c:v>43871</c:v>
                </c:pt>
                <c:pt idx="643">
                  <c:v>43868</c:v>
                </c:pt>
                <c:pt idx="644">
                  <c:v>43867</c:v>
                </c:pt>
                <c:pt idx="645">
                  <c:v>43866</c:v>
                </c:pt>
                <c:pt idx="646">
                  <c:v>43865</c:v>
                </c:pt>
                <c:pt idx="647">
                  <c:v>43864</c:v>
                </c:pt>
                <c:pt idx="648">
                  <c:v>43861</c:v>
                </c:pt>
                <c:pt idx="649">
                  <c:v>43860</c:v>
                </c:pt>
                <c:pt idx="650">
                  <c:v>43859</c:v>
                </c:pt>
                <c:pt idx="651">
                  <c:v>43858</c:v>
                </c:pt>
                <c:pt idx="652">
                  <c:v>43857</c:v>
                </c:pt>
                <c:pt idx="653">
                  <c:v>43854</c:v>
                </c:pt>
                <c:pt idx="654">
                  <c:v>43853</c:v>
                </c:pt>
                <c:pt idx="655">
                  <c:v>43852</c:v>
                </c:pt>
                <c:pt idx="656">
                  <c:v>43851</c:v>
                </c:pt>
                <c:pt idx="657">
                  <c:v>43847</c:v>
                </c:pt>
                <c:pt idx="658">
                  <c:v>43846</c:v>
                </c:pt>
                <c:pt idx="659">
                  <c:v>43845</c:v>
                </c:pt>
                <c:pt idx="660">
                  <c:v>43844</c:v>
                </c:pt>
                <c:pt idx="661">
                  <c:v>43843</c:v>
                </c:pt>
                <c:pt idx="662">
                  <c:v>43840</c:v>
                </c:pt>
                <c:pt idx="663">
                  <c:v>43839</c:v>
                </c:pt>
                <c:pt idx="664">
                  <c:v>43838</c:v>
                </c:pt>
                <c:pt idx="665">
                  <c:v>43837</c:v>
                </c:pt>
                <c:pt idx="666">
                  <c:v>43836</c:v>
                </c:pt>
                <c:pt idx="667">
                  <c:v>43833</c:v>
                </c:pt>
                <c:pt idx="668">
                  <c:v>43832</c:v>
                </c:pt>
                <c:pt idx="669">
                  <c:v>43830</c:v>
                </c:pt>
                <c:pt idx="670">
                  <c:v>43829</c:v>
                </c:pt>
                <c:pt idx="671">
                  <c:v>43826</c:v>
                </c:pt>
                <c:pt idx="672">
                  <c:v>43825</c:v>
                </c:pt>
                <c:pt idx="673">
                  <c:v>43823</c:v>
                </c:pt>
                <c:pt idx="674">
                  <c:v>43822</c:v>
                </c:pt>
                <c:pt idx="675">
                  <c:v>43819</c:v>
                </c:pt>
                <c:pt idx="676">
                  <c:v>43818</c:v>
                </c:pt>
                <c:pt idx="677">
                  <c:v>43817</c:v>
                </c:pt>
                <c:pt idx="678">
                  <c:v>43816</c:v>
                </c:pt>
                <c:pt idx="679">
                  <c:v>43815</c:v>
                </c:pt>
                <c:pt idx="680">
                  <c:v>43812</c:v>
                </c:pt>
                <c:pt idx="681">
                  <c:v>43811</c:v>
                </c:pt>
                <c:pt idx="682">
                  <c:v>43810</c:v>
                </c:pt>
                <c:pt idx="683">
                  <c:v>43809</c:v>
                </c:pt>
                <c:pt idx="684">
                  <c:v>43808</c:v>
                </c:pt>
                <c:pt idx="685">
                  <c:v>43805</c:v>
                </c:pt>
                <c:pt idx="686">
                  <c:v>43804</c:v>
                </c:pt>
                <c:pt idx="687">
                  <c:v>43803</c:v>
                </c:pt>
                <c:pt idx="688">
                  <c:v>43802</c:v>
                </c:pt>
                <c:pt idx="689">
                  <c:v>43801</c:v>
                </c:pt>
                <c:pt idx="690">
                  <c:v>43798</c:v>
                </c:pt>
                <c:pt idx="691">
                  <c:v>43796</c:v>
                </c:pt>
                <c:pt idx="692">
                  <c:v>43795</c:v>
                </c:pt>
                <c:pt idx="693">
                  <c:v>43794</c:v>
                </c:pt>
                <c:pt idx="694">
                  <c:v>43791</c:v>
                </c:pt>
                <c:pt idx="695">
                  <c:v>43790</c:v>
                </c:pt>
                <c:pt idx="696">
                  <c:v>43789</c:v>
                </c:pt>
                <c:pt idx="697">
                  <c:v>43788</c:v>
                </c:pt>
                <c:pt idx="698">
                  <c:v>43787</c:v>
                </c:pt>
                <c:pt idx="699">
                  <c:v>43784</c:v>
                </c:pt>
                <c:pt idx="700">
                  <c:v>43783</c:v>
                </c:pt>
                <c:pt idx="701">
                  <c:v>43782</c:v>
                </c:pt>
                <c:pt idx="702">
                  <c:v>43781</c:v>
                </c:pt>
                <c:pt idx="703">
                  <c:v>43777</c:v>
                </c:pt>
                <c:pt idx="704">
                  <c:v>43776</c:v>
                </c:pt>
                <c:pt idx="705">
                  <c:v>43775</c:v>
                </c:pt>
                <c:pt idx="706">
                  <c:v>43774</c:v>
                </c:pt>
                <c:pt idx="707">
                  <c:v>43773</c:v>
                </c:pt>
                <c:pt idx="708">
                  <c:v>43770</c:v>
                </c:pt>
                <c:pt idx="709">
                  <c:v>43769</c:v>
                </c:pt>
                <c:pt idx="710">
                  <c:v>43768</c:v>
                </c:pt>
                <c:pt idx="711">
                  <c:v>43767</c:v>
                </c:pt>
                <c:pt idx="712">
                  <c:v>43766</c:v>
                </c:pt>
                <c:pt idx="713">
                  <c:v>43763</c:v>
                </c:pt>
                <c:pt idx="714">
                  <c:v>43762</c:v>
                </c:pt>
                <c:pt idx="715">
                  <c:v>43761</c:v>
                </c:pt>
                <c:pt idx="716">
                  <c:v>43760</c:v>
                </c:pt>
                <c:pt idx="717">
                  <c:v>43759</c:v>
                </c:pt>
                <c:pt idx="718">
                  <c:v>43756</c:v>
                </c:pt>
                <c:pt idx="719">
                  <c:v>43755</c:v>
                </c:pt>
                <c:pt idx="720">
                  <c:v>43754</c:v>
                </c:pt>
                <c:pt idx="721">
                  <c:v>43753</c:v>
                </c:pt>
                <c:pt idx="722">
                  <c:v>43749</c:v>
                </c:pt>
                <c:pt idx="723">
                  <c:v>43748</c:v>
                </c:pt>
                <c:pt idx="724">
                  <c:v>43747</c:v>
                </c:pt>
                <c:pt idx="725">
                  <c:v>43746</c:v>
                </c:pt>
                <c:pt idx="726">
                  <c:v>43745</c:v>
                </c:pt>
                <c:pt idx="727">
                  <c:v>43742</c:v>
                </c:pt>
                <c:pt idx="728">
                  <c:v>43741</c:v>
                </c:pt>
                <c:pt idx="729">
                  <c:v>43740</c:v>
                </c:pt>
                <c:pt idx="730">
                  <c:v>43739</c:v>
                </c:pt>
                <c:pt idx="731">
                  <c:v>43738</c:v>
                </c:pt>
                <c:pt idx="732">
                  <c:v>43735</c:v>
                </c:pt>
                <c:pt idx="733">
                  <c:v>43734</c:v>
                </c:pt>
                <c:pt idx="734">
                  <c:v>43733</c:v>
                </c:pt>
                <c:pt idx="735">
                  <c:v>43732</c:v>
                </c:pt>
                <c:pt idx="736">
                  <c:v>43731</c:v>
                </c:pt>
                <c:pt idx="737">
                  <c:v>43728</c:v>
                </c:pt>
                <c:pt idx="738">
                  <c:v>43727</c:v>
                </c:pt>
                <c:pt idx="739">
                  <c:v>43726</c:v>
                </c:pt>
                <c:pt idx="740">
                  <c:v>43725</c:v>
                </c:pt>
                <c:pt idx="741">
                  <c:v>43724</c:v>
                </c:pt>
                <c:pt idx="742">
                  <c:v>43721</c:v>
                </c:pt>
                <c:pt idx="743">
                  <c:v>43720</c:v>
                </c:pt>
                <c:pt idx="744">
                  <c:v>43719</c:v>
                </c:pt>
                <c:pt idx="745">
                  <c:v>43718</c:v>
                </c:pt>
                <c:pt idx="746">
                  <c:v>43717</c:v>
                </c:pt>
                <c:pt idx="747">
                  <c:v>43714</c:v>
                </c:pt>
                <c:pt idx="748">
                  <c:v>43713</c:v>
                </c:pt>
                <c:pt idx="749">
                  <c:v>43712</c:v>
                </c:pt>
                <c:pt idx="750">
                  <c:v>43711</c:v>
                </c:pt>
                <c:pt idx="751">
                  <c:v>43707</c:v>
                </c:pt>
                <c:pt idx="752">
                  <c:v>43706</c:v>
                </c:pt>
                <c:pt idx="753">
                  <c:v>43705</c:v>
                </c:pt>
                <c:pt idx="754">
                  <c:v>43704</c:v>
                </c:pt>
                <c:pt idx="755">
                  <c:v>43703</c:v>
                </c:pt>
                <c:pt idx="756">
                  <c:v>43700</c:v>
                </c:pt>
                <c:pt idx="757">
                  <c:v>43699</c:v>
                </c:pt>
                <c:pt idx="758">
                  <c:v>43698</c:v>
                </c:pt>
                <c:pt idx="759">
                  <c:v>43697</c:v>
                </c:pt>
                <c:pt idx="760">
                  <c:v>43696</c:v>
                </c:pt>
                <c:pt idx="761">
                  <c:v>43693</c:v>
                </c:pt>
                <c:pt idx="762">
                  <c:v>43692</c:v>
                </c:pt>
                <c:pt idx="763">
                  <c:v>43691</c:v>
                </c:pt>
                <c:pt idx="764">
                  <c:v>43690</c:v>
                </c:pt>
                <c:pt idx="765">
                  <c:v>43689</c:v>
                </c:pt>
                <c:pt idx="766">
                  <c:v>43686</c:v>
                </c:pt>
                <c:pt idx="767">
                  <c:v>43685</c:v>
                </c:pt>
                <c:pt idx="768">
                  <c:v>43684</c:v>
                </c:pt>
                <c:pt idx="769">
                  <c:v>43683</c:v>
                </c:pt>
                <c:pt idx="770">
                  <c:v>43682</c:v>
                </c:pt>
                <c:pt idx="771">
                  <c:v>43679</c:v>
                </c:pt>
                <c:pt idx="772">
                  <c:v>43678</c:v>
                </c:pt>
                <c:pt idx="773">
                  <c:v>43677</c:v>
                </c:pt>
                <c:pt idx="774">
                  <c:v>43676</c:v>
                </c:pt>
                <c:pt idx="775">
                  <c:v>43675</c:v>
                </c:pt>
                <c:pt idx="776">
                  <c:v>43672</c:v>
                </c:pt>
                <c:pt idx="777">
                  <c:v>43671</c:v>
                </c:pt>
                <c:pt idx="778">
                  <c:v>43670</c:v>
                </c:pt>
                <c:pt idx="779">
                  <c:v>43669</c:v>
                </c:pt>
                <c:pt idx="780">
                  <c:v>43668</c:v>
                </c:pt>
                <c:pt idx="781">
                  <c:v>43665</c:v>
                </c:pt>
                <c:pt idx="782">
                  <c:v>43664</c:v>
                </c:pt>
                <c:pt idx="783">
                  <c:v>43663</c:v>
                </c:pt>
                <c:pt idx="784">
                  <c:v>43662</c:v>
                </c:pt>
                <c:pt idx="785">
                  <c:v>43661</c:v>
                </c:pt>
                <c:pt idx="786">
                  <c:v>43658</c:v>
                </c:pt>
                <c:pt idx="787">
                  <c:v>43657</c:v>
                </c:pt>
                <c:pt idx="788">
                  <c:v>43656</c:v>
                </c:pt>
                <c:pt idx="789">
                  <c:v>43655</c:v>
                </c:pt>
                <c:pt idx="790">
                  <c:v>43654</c:v>
                </c:pt>
                <c:pt idx="791">
                  <c:v>43651</c:v>
                </c:pt>
                <c:pt idx="792">
                  <c:v>43649</c:v>
                </c:pt>
                <c:pt idx="793">
                  <c:v>43648</c:v>
                </c:pt>
                <c:pt idx="794">
                  <c:v>43647</c:v>
                </c:pt>
                <c:pt idx="795">
                  <c:v>43644</c:v>
                </c:pt>
                <c:pt idx="796">
                  <c:v>43643</c:v>
                </c:pt>
                <c:pt idx="797">
                  <c:v>43642</c:v>
                </c:pt>
                <c:pt idx="798">
                  <c:v>43641</c:v>
                </c:pt>
                <c:pt idx="799">
                  <c:v>43640</c:v>
                </c:pt>
                <c:pt idx="800">
                  <c:v>43637</c:v>
                </c:pt>
                <c:pt idx="801">
                  <c:v>43636</c:v>
                </c:pt>
                <c:pt idx="802">
                  <c:v>43635</c:v>
                </c:pt>
                <c:pt idx="803">
                  <c:v>43634</c:v>
                </c:pt>
                <c:pt idx="804">
                  <c:v>43633</c:v>
                </c:pt>
                <c:pt idx="805">
                  <c:v>43630</c:v>
                </c:pt>
                <c:pt idx="806">
                  <c:v>43629</c:v>
                </c:pt>
                <c:pt idx="807">
                  <c:v>43628</c:v>
                </c:pt>
                <c:pt idx="808">
                  <c:v>43627</c:v>
                </c:pt>
                <c:pt idx="809">
                  <c:v>43626</c:v>
                </c:pt>
                <c:pt idx="810">
                  <c:v>43623</c:v>
                </c:pt>
                <c:pt idx="811">
                  <c:v>43622</c:v>
                </c:pt>
                <c:pt idx="812">
                  <c:v>43621</c:v>
                </c:pt>
                <c:pt idx="813">
                  <c:v>43620</c:v>
                </c:pt>
                <c:pt idx="814">
                  <c:v>43619</c:v>
                </c:pt>
                <c:pt idx="815">
                  <c:v>43616</c:v>
                </c:pt>
                <c:pt idx="816">
                  <c:v>43615</c:v>
                </c:pt>
                <c:pt idx="817">
                  <c:v>43614</c:v>
                </c:pt>
                <c:pt idx="818">
                  <c:v>43613</c:v>
                </c:pt>
                <c:pt idx="819">
                  <c:v>43609</c:v>
                </c:pt>
                <c:pt idx="820">
                  <c:v>43608</c:v>
                </c:pt>
                <c:pt idx="821">
                  <c:v>43607</c:v>
                </c:pt>
                <c:pt idx="822">
                  <c:v>43606</c:v>
                </c:pt>
                <c:pt idx="823">
                  <c:v>43605</c:v>
                </c:pt>
                <c:pt idx="824">
                  <c:v>43602</c:v>
                </c:pt>
                <c:pt idx="825">
                  <c:v>43601</c:v>
                </c:pt>
                <c:pt idx="826">
                  <c:v>43600</c:v>
                </c:pt>
                <c:pt idx="827">
                  <c:v>43599</c:v>
                </c:pt>
                <c:pt idx="828">
                  <c:v>43598</c:v>
                </c:pt>
                <c:pt idx="829">
                  <c:v>43595</c:v>
                </c:pt>
                <c:pt idx="830">
                  <c:v>43594</c:v>
                </c:pt>
                <c:pt idx="831">
                  <c:v>43593</c:v>
                </c:pt>
                <c:pt idx="832">
                  <c:v>43592</c:v>
                </c:pt>
                <c:pt idx="833">
                  <c:v>43591</c:v>
                </c:pt>
                <c:pt idx="834">
                  <c:v>43588</c:v>
                </c:pt>
                <c:pt idx="835">
                  <c:v>43587</c:v>
                </c:pt>
                <c:pt idx="836">
                  <c:v>43586</c:v>
                </c:pt>
                <c:pt idx="837">
                  <c:v>43585</c:v>
                </c:pt>
                <c:pt idx="838">
                  <c:v>43584</c:v>
                </c:pt>
                <c:pt idx="839">
                  <c:v>43581</c:v>
                </c:pt>
                <c:pt idx="840">
                  <c:v>43580</c:v>
                </c:pt>
                <c:pt idx="841">
                  <c:v>43579</c:v>
                </c:pt>
                <c:pt idx="842">
                  <c:v>43578</c:v>
                </c:pt>
                <c:pt idx="843">
                  <c:v>43577</c:v>
                </c:pt>
                <c:pt idx="844">
                  <c:v>43573</c:v>
                </c:pt>
                <c:pt idx="845">
                  <c:v>43572</c:v>
                </c:pt>
                <c:pt idx="846">
                  <c:v>43571</c:v>
                </c:pt>
                <c:pt idx="847">
                  <c:v>43570</c:v>
                </c:pt>
                <c:pt idx="848">
                  <c:v>43567</c:v>
                </c:pt>
                <c:pt idx="849">
                  <c:v>43566</c:v>
                </c:pt>
                <c:pt idx="850">
                  <c:v>43565</c:v>
                </c:pt>
                <c:pt idx="851">
                  <c:v>43564</c:v>
                </c:pt>
                <c:pt idx="852">
                  <c:v>43563</c:v>
                </c:pt>
                <c:pt idx="853">
                  <c:v>43560</c:v>
                </c:pt>
                <c:pt idx="854">
                  <c:v>43559</c:v>
                </c:pt>
                <c:pt idx="855">
                  <c:v>43558</c:v>
                </c:pt>
                <c:pt idx="856">
                  <c:v>43557</c:v>
                </c:pt>
                <c:pt idx="857">
                  <c:v>43556</c:v>
                </c:pt>
                <c:pt idx="858">
                  <c:v>43553</c:v>
                </c:pt>
                <c:pt idx="859">
                  <c:v>43552</c:v>
                </c:pt>
                <c:pt idx="860">
                  <c:v>43551</c:v>
                </c:pt>
                <c:pt idx="861">
                  <c:v>43550</c:v>
                </c:pt>
                <c:pt idx="862">
                  <c:v>43549</c:v>
                </c:pt>
                <c:pt idx="863">
                  <c:v>43546</c:v>
                </c:pt>
                <c:pt idx="864">
                  <c:v>43545</c:v>
                </c:pt>
                <c:pt idx="865">
                  <c:v>43544</c:v>
                </c:pt>
                <c:pt idx="866">
                  <c:v>43543</c:v>
                </c:pt>
                <c:pt idx="867">
                  <c:v>43542</c:v>
                </c:pt>
                <c:pt idx="868">
                  <c:v>43539</c:v>
                </c:pt>
                <c:pt idx="869">
                  <c:v>43538</c:v>
                </c:pt>
                <c:pt idx="870">
                  <c:v>43537</c:v>
                </c:pt>
                <c:pt idx="871">
                  <c:v>43536</c:v>
                </c:pt>
                <c:pt idx="872">
                  <c:v>43535</c:v>
                </c:pt>
                <c:pt idx="873">
                  <c:v>43532</c:v>
                </c:pt>
                <c:pt idx="874">
                  <c:v>43531</c:v>
                </c:pt>
                <c:pt idx="875">
                  <c:v>43530</c:v>
                </c:pt>
                <c:pt idx="876">
                  <c:v>43529</c:v>
                </c:pt>
                <c:pt idx="877">
                  <c:v>43528</c:v>
                </c:pt>
                <c:pt idx="878">
                  <c:v>43525</c:v>
                </c:pt>
                <c:pt idx="879">
                  <c:v>43524</c:v>
                </c:pt>
                <c:pt idx="880">
                  <c:v>43523</c:v>
                </c:pt>
                <c:pt idx="881">
                  <c:v>43522</c:v>
                </c:pt>
                <c:pt idx="882">
                  <c:v>43521</c:v>
                </c:pt>
                <c:pt idx="883">
                  <c:v>43518</c:v>
                </c:pt>
                <c:pt idx="884">
                  <c:v>43517</c:v>
                </c:pt>
                <c:pt idx="885">
                  <c:v>43516</c:v>
                </c:pt>
                <c:pt idx="886">
                  <c:v>43515</c:v>
                </c:pt>
                <c:pt idx="887">
                  <c:v>43511</c:v>
                </c:pt>
                <c:pt idx="888">
                  <c:v>43510</c:v>
                </c:pt>
                <c:pt idx="889">
                  <c:v>43509</c:v>
                </c:pt>
                <c:pt idx="890">
                  <c:v>43508</c:v>
                </c:pt>
                <c:pt idx="891">
                  <c:v>43507</c:v>
                </c:pt>
                <c:pt idx="892">
                  <c:v>43504</c:v>
                </c:pt>
                <c:pt idx="893">
                  <c:v>43503</c:v>
                </c:pt>
                <c:pt idx="894">
                  <c:v>43502</c:v>
                </c:pt>
                <c:pt idx="895">
                  <c:v>43501</c:v>
                </c:pt>
                <c:pt idx="896">
                  <c:v>43500</c:v>
                </c:pt>
                <c:pt idx="897">
                  <c:v>43497</c:v>
                </c:pt>
                <c:pt idx="898">
                  <c:v>43496</c:v>
                </c:pt>
                <c:pt idx="899">
                  <c:v>43495</c:v>
                </c:pt>
                <c:pt idx="900">
                  <c:v>43494</c:v>
                </c:pt>
                <c:pt idx="901">
                  <c:v>43493</c:v>
                </c:pt>
                <c:pt idx="902">
                  <c:v>43490</c:v>
                </c:pt>
                <c:pt idx="903">
                  <c:v>43489</c:v>
                </c:pt>
                <c:pt idx="904">
                  <c:v>43488</c:v>
                </c:pt>
                <c:pt idx="905">
                  <c:v>43487</c:v>
                </c:pt>
                <c:pt idx="906">
                  <c:v>43483</c:v>
                </c:pt>
                <c:pt idx="907">
                  <c:v>43482</c:v>
                </c:pt>
                <c:pt idx="908">
                  <c:v>43481</c:v>
                </c:pt>
                <c:pt idx="909">
                  <c:v>43480</c:v>
                </c:pt>
                <c:pt idx="910">
                  <c:v>43479</c:v>
                </c:pt>
                <c:pt idx="911">
                  <c:v>43476</c:v>
                </c:pt>
                <c:pt idx="912">
                  <c:v>43475</c:v>
                </c:pt>
                <c:pt idx="913">
                  <c:v>43474</c:v>
                </c:pt>
                <c:pt idx="914">
                  <c:v>43473</c:v>
                </c:pt>
                <c:pt idx="915">
                  <c:v>43472</c:v>
                </c:pt>
                <c:pt idx="916">
                  <c:v>43469</c:v>
                </c:pt>
                <c:pt idx="917">
                  <c:v>43468</c:v>
                </c:pt>
                <c:pt idx="918">
                  <c:v>43467</c:v>
                </c:pt>
                <c:pt idx="919">
                  <c:v>43465</c:v>
                </c:pt>
                <c:pt idx="920">
                  <c:v>43462</c:v>
                </c:pt>
                <c:pt idx="921">
                  <c:v>43461</c:v>
                </c:pt>
                <c:pt idx="922">
                  <c:v>43460</c:v>
                </c:pt>
                <c:pt idx="923">
                  <c:v>43458</c:v>
                </c:pt>
                <c:pt idx="924">
                  <c:v>43455</c:v>
                </c:pt>
                <c:pt idx="925">
                  <c:v>43454</c:v>
                </c:pt>
                <c:pt idx="926">
                  <c:v>43453</c:v>
                </c:pt>
                <c:pt idx="927">
                  <c:v>43452</c:v>
                </c:pt>
                <c:pt idx="928">
                  <c:v>43451</c:v>
                </c:pt>
                <c:pt idx="929">
                  <c:v>43448</c:v>
                </c:pt>
                <c:pt idx="930">
                  <c:v>43447</c:v>
                </c:pt>
                <c:pt idx="931">
                  <c:v>43446</c:v>
                </c:pt>
                <c:pt idx="932">
                  <c:v>43445</c:v>
                </c:pt>
                <c:pt idx="933">
                  <c:v>43444</c:v>
                </c:pt>
                <c:pt idx="934">
                  <c:v>43441</c:v>
                </c:pt>
                <c:pt idx="935">
                  <c:v>43440</c:v>
                </c:pt>
                <c:pt idx="936">
                  <c:v>43438</c:v>
                </c:pt>
                <c:pt idx="937">
                  <c:v>43437</c:v>
                </c:pt>
                <c:pt idx="938">
                  <c:v>43434</c:v>
                </c:pt>
                <c:pt idx="939">
                  <c:v>43433</c:v>
                </c:pt>
                <c:pt idx="940">
                  <c:v>43432</c:v>
                </c:pt>
                <c:pt idx="941">
                  <c:v>43431</c:v>
                </c:pt>
                <c:pt idx="942">
                  <c:v>43430</c:v>
                </c:pt>
                <c:pt idx="943">
                  <c:v>43427</c:v>
                </c:pt>
                <c:pt idx="944">
                  <c:v>43425</c:v>
                </c:pt>
                <c:pt idx="945">
                  <c:v>43424</c:v>
                </c:pt>
                <c:pt idx="946">
                  <c:v>43423</c:v>
                </c:pt>
                <c:pt idx="947">
                  <c:v>43420</c:v>
                </c:pt>
                <c:pt idx="948">
                  <c:v>43419</c:v>
                </c:pt>
                <c:pt idx="949">
                  <c:v>43418</c:v>
                </c:pt>
                <c:pt idx="950">
                  <c:v>43417</c:v>
                </c:pt>
                <c:pt idx="951">
                  <c:v>43413</c:v>
                </c:pt>
                <c:pt idx="952">
                  <c:v>43412</c:v>
                </c:pt>
                <c:pt idx="953">
                  <c:v>43411</c:v>
                </c:pt>
                <c:pt idx="954">
                  <c:v>43410</c:v>
                </c:pt>
                <c:pt idx="955">
                  <c:v>43409</c:v>
                </c:pt>
                <c:pt idx="956">
                  <c:v>43406</c:v>
                </c:pt>
                <c:pt idx="957">
                  <c:v>43405</c:v>
                </c:pt>
                <c:pt idx="958">
                  <c:v>43404</c:v>
                </c:pt>
                <c:pt idx="959">
                  <c:v>43403</c:v>
                </c:pt>
                <c:pt idx="960">
                  <c:v>43402</c:v>
                </c:pt>
                <c:pt idx="961">
                  <c:v>43399</c:v>
                </c:pt>
                <c:pt idx="962">
                  <c:v>43398</c:v>
                </c:pt>
                <c:pt idx="963">
                  <c:v>43397</c:v>
                </c:pt>
                <c:pt idx="964">
                  <c:v>43396</c:v>
                </c:pt>
                <c:pt idx="965">
                  <c:v>43395</c:v>
                </c:pt>
                <c:pt idx="966">
                  <c:v>43392</c:v>
                </c:pt>
                <c:pt idx="967">
                  <c:v>43391</c:v>
                </c:pt>
                <c:pt idx="968">
                  <c:v>43390</c:v>
                </c:pt>
                <c:pt idx="969">
                  <c:v>43389</c:v>
                </c:pt>
                <c:pt idx="970">
                  <c:v>43388</c:v>
                </c:pt>
                <c:pt idx="971">
                  <c:v>43385</c:v>
                </c:pt>
                <c:pt idx="972">
                  <c:v>43384</c:v>
                </c:pt>
                <c:pt idx="973">
                  <c:v>43383</c:v>
                </c:pt>
                <c:pt idx="974">
                  <c:v>43382</c:v>
                </c:pt>
                <c:pt idx="975">
                  <c:v>43378</c:v>
                </c:pt>
                <c:pt idx="976">
                  <c:v>43377</c:v>
                </c:pt>
                <c:pt idx="977">
                  <c:v>43376</c:v>
                </c:pt>
                <c:pt idx="978">
                  <c:v>43375</c:v>
                </c:pt>
                <c:pt idx="979">
                  <c:v>43374</c:v>
                </c:pt>
                <c:pt idx="980">
                  <c:v>43371</c:v>
                </c:pt>
                <c:pt idx="981">
                  <c:v>43370</c:v>
                </c:pt>
                <c:pt idx="982">
                  <c:v>43369</c:v>
                </c:pt>
                <c:pt idx="983">
                  <c:v>43368</c:v>
                </c:pt>
                <c:pt idx="984">
                  <c:v>43367</c:v>
                </c:pt>
                <c:pt idx="985">
                  <c:v>43364</c:v>
                </c:pt>
                <c:pt idx="986">
                  <c:v>43363</c:v>
                </c:pt>
                <c:pt idx="987">
                  <c:v>43362</c:v>
                </c:pt>
                <c:pt idx="988">
                  <c:v>43361</c:v>
                </c:pt>
                <c:pt idx="989">
                  <c:v>43360</c:v>
                </c:pt>
                <c:pt idx="990">
                  <c:v>43357</c:v>
                </c:pt>
                <c:pt idx="991">
                  <c:v>43356</c:v>
                </c:pt>
                <c:pt idx="992">
                  <c:v>43355</c:v>
                </c:pt>
                <c:pt idx="993">
                  <c:v>43354</c:v>
                </c:pt>
                <c:pt idx="994">
                  <c:v>43353</c:v>
                </c:pt>
                <c:pt idx="995">
                  <c:v>43350</c:v>
                </c:pt>
                <c:pt idx="996">
                  <c:v>43349</c:v>
                </c:pt>
                <c:pt idx="997">
                  <c:v>43348</c:v>
                </c:pt>
                <c:pt idx="998">
                  <c:v>43347</c:v>
                </c:pt>
                <c:pt idx="999">
                  <c:v>43343</c:v>
                </c:pt>
                <c:pt idx="1000">
                  <c:v>43342</c:v>
                </c:pt>
                <c:pt idx="1001">
                  <c:v>43341</c:v>
                </c:pt>
                <c:pt idx="1002">
                  <c:v>43340</c:v>
                </c:pt>
                <c:pt idx="1003">
                  <c:v>43339</c:v>
                </c:pt>
                <c:pt idx="1004">
                  <c:v>43336</c:v>
                </c:pt>
                <c:pt idx="1005">
                  <c:v>43335</c:v>
                </c:pt>
                <c:pt idx="1006">
                  <c:v>43334</c:v>
                </c:pt>
                <c:pt idx="1007">
                  <c:v>43333</c:v>
                </c:pt>
                <c:pt idx="1008">
                  <c:v>43332</c:v>
                </c:pt>
                <c:pt idx="1009">
                  <c:v>43329</c:v>
                </c:pt>
                <c:pt idx="1010">
                  <c:v>43328</c:v>
                </c:pt>
                <c:pt idx="1011">
                  <c:v>43327</c:v>
                </c:pt>
                <c:pt idx="1012">
                  <c:v>43326</c:v>
                </c:pt>
                <c:pt idx="1013">
                  <c:v>43325</c:v>
                </c:pt>
                <c:pt idx="1014">
                  <c:v>43322</c:v>
                </c:pt>
                <c:pt idx="1015">
                  <c:v>43321</c:v>
                </c:pt>
                <c:pt idx="1016">
                  <c:v>43320</c:v>
                </c:pt>
                <c:pt idx="1017">
                  <c:v>43319</c:v>
                </c:pt>
                <c:pt idx="1018">
                  <c:v>43318</c:v>
                </c:pt>
                <c:pt idx="1019">
                  <c:v>43315</c:v>
                </c:pt>
                <c:pt idx="1020">
                  <c:v>43314</c:v>
                </c:pt>
                <c:pt idx="1021">
                  <c:v>43313</c:v>
                </c:pt>
                <c:pt idx="1022">
                  <c:v>43312</c:v>
                </c:pt>
                <c:pt idx="1023">
                  <c:v>43311</c:v>
                </c:pt>
                <c:pt idx="1024">
                  <c:v>43308</c:v>
                </c:pt>
                <c:pt idx="1025">
                  <c:v>43307</c:v>
                </c:pt>
                <c:pt idx="1026">
                  <c:v>43306</c:v>
                </c:pt>
                <c:pt idx="1027">
                  <c:v>43305</c:v>
                </c:pt>
                <c:pt idx="1028">
                  <c:v>43304</c:v>
                </c:pt>
                <c:pt idx="1029">
                  <c:v>43301</c:v>
                </c:pt>
                <c:pt idx="1030">
                  <c:v>43300</c:v>
                </c:pt>
                <c:pt idx="1031">
                  <c:v>43299</c:v>
                </c:pt>
                <c:pt idx="1032">
                  <c:v>43298</c:v>
                </c:pt>
                <c:pt idx="1033">
                  <c:v>43297</c:v>
                </c:pt>
                <c:pt idx="1034">
                  <c:v>43294</c:v>
                </c:pt>
                <c:pt idx="1035">
                  <c:v>43293</c:v>
                </c:pt>
                <c:pt idx="1036">
                  <c:v>43292</c:v>
                </c:pt>
                <c:pt idx="1037">
                  <c:v>43291</c:v>
                </c:pt>
                <c:pt idx="1038">
                  <c:v>43290</c:v>
                </c:pt>
                <c:pt idx="1039">
                  <c:v>43287</c:v>
                </c:pt>
                <c:pt idx="1040">
                  <c:v>43286</c:v>
                </c:pt>
                <c:pt idx="1041">
                  <c:v>43284</c:v>
                </c:pt>
                <c:pt idx="1042">
                  <c:v>43283</c:v>
                </c:pt>
                <c:pt idx="1043">
                  <c:v>43280</c:v>
                </c:pt>
                <c:pt idx="1044">
                  <c:v>43279</c:v>
                </c:pt>
                <c:pt idx="1045">
                  <c:v>43278</c:v>
                </c:pt>
                <c:pt idx="1046">
                  <c:v>43277</c:v>
                </c:pt>
                <c:pt idx="1047">
                  <c:v>43276</c:v>
                </c:pt>
                <c:pt idx="1048">
                  <c:v>43273</c:v>
                </c:pt>
                <c:pt idx="1049">
                  <c:v>43272</c:v>
                </c:pt>
                <c:pt idx="1050">
                  <c:v>43271</c:v>
                </c:pt>
                <c:pt idx="1051">
                  <c:v>43270</c:v>
                </c:pt>
                <c:pt idx="1052">
                  <c:v>43269</c:v>
                </c:pt>
                <c:pt idx="1053">
                  <c:v>43266</c:v>
                </c:pt>
                <c:pt idx="1054">
                  <c:v>43265</c:v>
                </c:pt>
                <c:pt idx="1055">
                  <c:v>43264</c:v>
                </c:pt>
                <c:pt idx="1056">
                  <c:v>43263</c:v>
                </c:pt>
                <c:pt idx="1057">
                  <c:v>43262</c:v>
                </c:pt>
                <c:pt idx="1058">
                  <c:v>43259</c:v>
                </c:pt>
                <c:pt idx="1059">
                  <c:v>43258</c:v>
                </c:pt>
                <c:pt idx="1060">
                  <c:v>43257</c:v>
                </c:pt>
                <c:pt idx="1061">
                  <c:v>43256</c:v>
                </c:pt>
                <c:pt idx="1062">
                  <c:v>43255</c:v>
                </c:pt>
                <c:pt idx="1063">
                  <c:v>43252</c:v>
                </c:pt>
                <c:pt idx="1064">
                  <c:v>43251</c:v>
                </c:pt>
                <c:pt idx="1065">
                  <c:v>43250</c:v>
                </c:pt>
                <c:pt idx="1066">
                  <c:v>43249</c:v>
                </c:pt>
                <c:pt idx="1067">
                  <c:v>43245</c:v>
                </c:pt>
                <c:pt idx="1068">
                  <c:v>43244</c:v>
                </c:pt>
                <c:pt idx="1069">
                  <c:v>43243</c:v>
                </c:pt>
                <c:pt idx="1070">
                  <c:v>43242</c:v>
                </c:pt>
                <c:pt idx="1071">
                  <c:v>43241</c:v>
                </c:pt>
                <c:pt idx="1072">
                  <c:v>43238</c:v>
                </c:pt>
                <c:pt idx="1073">
                  <c:v>43237</c:v>
                </c:pt>
                <c:pt idx="1074">
                  <c:v>43236</c:v>
                </c:pt>
                <c:pt idx="1075">
                  <c:v>43235</c:v>
                </c:pt>
                <c:pt idx="1076">
                  <c:v>43234</c:v>
                </c:pt>
                <c:pt idx="1077">
                  <c:v>43231</c:v>
                </c:pt>
                <c:pt idx="1078">
                  <c:v>43230</c:v>
                </c:pt>
                <c:pt idx="1079">
                  <c:v>43229</c:v>
                </c:pt>
                <c:pt idx="1080">
                  <c:v>43228</c:v>
                </c:pt>
                <c:pt idx="1081">
                  <c:v>43227</c:v>
                </c:pt>
                <c:pt idx="1082">
                  <c:v>43224</c:v>
                </c:pt>
                <c:pt idx="1083">
                  <c:v>43223</c:v>
                </c:pt>
                <c:pt idx="1084">
                  <c:v>43222</c:v>
                </c:pt>
                <c:pt idx="1085">
                  <c:v>43221</c:v>
                </c:pt>
                <c:pt idx="1086">
                  <c:v>43220</c:v>
                </c:pt>
                <c:pt idx="1087">
                  <c:v>43217</c:v>
                </c:pt>
                <c:pt idx="1088">
                  <c:v>43216</c:v>
                </c:pt>
                <c:pt idx="1089">
                  <c:v>43215</c:v>
                </c:pt>
                <c:pt idx="1090">
                  <c:v>43214</c:v>
                </c:pt>
                <c:pt idx="1091">
                  <c:v>43213</c:v>
                </c:pt>
                <c:pt idx="1092">
                  <c:v>43210</c:v>
                </c:pt>
                <c:pt idx="1093">
                  <c:v>43209</c:v>
                </c:pt>
                <c:pt idx="1094">
                  <c:v>43208</c:v>
                </c:pt>
                <c:pt idx="1095">
                  <c:v>43207</c:v>
                </c:pt>
                <c:pt idx="1096">
                  <c:v>43206</c:v>
                </c:pt>
                <c:pt idx="1097">
                  <c:v>43203</c:v>
                </c:pt>
                <c:pt idx="1098">
                  <c:v>43202</c:v>
                </c:pt>
                <c:pt idx="1099">
                  <c:v>43201</c:v>
                </c:pt>
                <c:pt idx="1100">
                  <c:v>43200</c:v>
                </c:pt>
                <c:pt idx="1101">
                  <c:v>43199</c:v>
                </c:pt>
                <c:pt idx="1102">
                  <c:v>43196</c:v>
                </c:pt>
                <c:pt idx="1103">
                  <c:v>43195</c:v>
                </c:pt>
                <c:pt idx="1104">
                  <c:v>43194</c:v>
                </c:pt>
                <c:pt idx="1105">
                  <c:v>43193</c:v>
                </c:pt>
                <c:pt idx="1106">
                  <c:v>43192</c:v>
                </c:pt>
                <c:pt idx="1107">
                  <c:v>43188</c:v>
                </c:pt>
                <c:pt idx="1108">
                  <c:v>43187</c:v>
                </c:pt>
                <c:pt idx="1109">
                  <c:v>43186</c:v>
                </c:pt>
                <c:pt idx="1110">
                  <c:v>43185</c:v>
                </c:pt>
                <c:pt idx="1111">
                  <c:v>43182</c:v>
                </c:pt>
                <c:pt idx="1112">
                  <c:v>43181</c:v>
                </c:pt>
                <c:pt idx="1113">
                  <c:v>43180</c:v>
                </c:pt>
                <c:pt idx="1114">
                  <c:v>43179</c:v>
                </c:pt>
                <c:pt idx="1115">
                  <c:v>43178</c:v>
                </c:pt>
                <c:pt idx="1116">
                  <c:v>43175</c:v>
                </c:pt>
                <c:pt idx="1117">
                  <c:v>43174</c:v>
                </c:pt>
                <c:pt idx="1118">
                  <c:v>43173</c:v>
                </c:pt>
                <c:pt idx="1119">
                  <c:v>43172</c:v>
                </c:pt>
                <c:pt idx="1120">
                  <c:v>43171</c:v>
                </c:pt>
                <c:pt idx="1121">
                  <c:v>43168</c:v>
                </c:pt>
                <c:pt idx="1122">
                  <c:v>43167</c:v>
                </c:pt>
                <c:pt idx="1123">
                  <c:v>43166</c:v>
                </c:pt>
                <c:pt idx="1124">
                  <c:v>43165</c:v>
                </c:pt>
                <c:pt idx="1125">
                  <c:v>43164</c:v>
                </c:pt>
                <c:pt idx="1126">
                  <c:v>43161</c:v>
                </c:pt>
                <c:pt idx="1127">
                  <c:v>43160</c:v>
                </c:pt>
                <c:pt idx="1128">
                  <c:v>43159</c:v>
                </c:pt>
                <c:pt idx="1129">
                  <c:v>43158</c:v>
                </c:pt>
                <c:pt idx="1130">
                  <c:v>43157</c:v>
                </c:pt>
                <c:pt idx="1131">
                  <c:v>43154</c:v>
                </c:pt>
                <c:pt idx="1132">
                  <c:v>43153</c:v>
                </c:pt>
                <c:pt idx="1133">
                  <c:v>43152</c:v>
                </c:pt>
                <c:pt idx="1134">
                  <c:v>43151</c:v>
                </c:pt>
                <c:pt idx="1135">
                  <c:v>43147</c:v>
                </c:pt>
                <c:pt idx="1136">
                  <c:v>43146</c:v>
                </c:pt>
                <c:pt idx="1137">
                  <c:v>43145</c:v>
                </c:pt>
                <c:pt idx="1138">
                  <c:v>43144</c:v>
                </c:pt>
                <c:pt idx="1139">
                  <c:v>43143</c:v>
                </c:pt>
                <c:pt idx="1140">
                  <c:v>43140</c:v>
                </c:pt>
                <c:pt idx="1141">
                  <c:v>43139</c:v>
                </c:pt>
                <c:pt idx="1142">
                  <c:v>43138</c:v>
                </c:pt>
                <c:pt idx="1143">
                  <c:v>43137</c:v>
                </c:pt>
                <c:pt idx="1144">
                  <c:v>43136</c:v>
                </c:pt>
                <c:pt idx="1145">
                  <c:v>43133</c:v>
                </c:pt>
                <c:pt idx="1146">
                  <c:v>43132</c:v>
                </c:pt>
                <c:pt idx="1147">
                  <c:v>43131</c:v>
                </c:pt>
                <c:pt idx="1148">
                  <c:v>43130</c:v>
                </c:pt>
                <c:pt idx="1149">
                  <c:v>43129</c:v>
                </c:pt>
                <c:pt idx="1150">
                  <c:v>43126</c:v>
                </c:pt>
                <c:pt idx="1151">
                  <c:v>43125</c:v>
                </c:pt>
                <c:pt idx="1152">
                  <c:v>43124</c:v>
                </c:pt>
                <c:pt idx="1153">
                  <c:v>43123</c:v>
                </c:pt>
                <c:pt idx="1154">
                  <c:v>43122</c:v>
                </c:pt>
                <c:pt idx="1155">
                  <c:v>43119</c:v>
                </c:pt>
                <c:pt idx="1156">
                  <c:v>43118</c:v>
                </c:pt>
                <c:pt idx="1157">
                  <c:v>43117</c:v>
                </c:pt>
                <c:pt idx="1158">
                  <c:v>43116</c:v>
                </c:pt>
                <c:pt idx="1159">
                  <c:v>43112</c:v>
                </c:pt>
                <c:pt idx="1160">
                  <c:v>43111</c:v>
                </c:pt>
                <c:pt idx="1161">
                  <c:v>43110</c:v>
                </c:pt>
                <c:pt idx="1162">
                  <c:v>43109</c:v>
                </c:pt>
                <c:pt idx="1163">
                  <c:v>43108</c:v>
                </c:pt>
                <c:pt idx="1164">
                  <c:v>43105</c:v>
                </c:pt>
                <c:pt idx="1165">
                  <c:v>43104</c:v>
                </c:pt>
                <c:pt idx="1166">
                  <c:v>43103</c:v>
                </c:pt>
                <c:pt idx="1167">
                  <c:v>43102</c:v>
                </c:pt>
                <c:pt idx="1168">
                  <c:v>43098</c:v>
                </c:pt>
                <c:pt idx="1169">
                  <c:v>43097</c:v>
                </c:pt>
                <c:pt idx="1170">
                  <c:v>43096</c:v>
                </c:pt>
                <c:pt idx="1171">
                  <c:v>43095</c:v>
                </c:pt>
                <c:pt idx="1172">
                  <c:v>43091</c:v>
                </c:pt>
                <c:pt idx="1173">
                  <c:v>43090</c:v>
                </c:pt>
                <c:pt idx="1174">
                  <c:v>43089</c:v>
                </c:pt>
                <c:pt idx="1175">
                  <c:v>43088</c:v>
                </c:pt>
                <c:pt idx="1176">
                  <c:v>43087</c:v>
                </c:pt>
                <c:pt idx="1177">
                  <c:v>43084</c:v>
                </c:pt>
                <c:pt idx="1178">
                  <c:v>43083</c:v>
                </c:pt>
                <c:pt idx="1179">
                  <c:v>43082</c:v>
                </c:pt>
                <c:pt idx="1180">
                  <c:v>43081</c:v>
                </c:pt>
                <c:pt idx="1181">
                  <c:v>43080</c:v>
                </c:pt>
                <c:pt idx="1182">
                  <c:v>43077</c:v>
                </c:pt>
                <c:pt idx="1183">
                  <c:v>43076</c:v>
                </c:pt>
                <c:pt idx="1184">
                  <c:v>43075</c:v>
                </c:pt>
                <c:pt idx="1185">
                  <c:v>43074</c:v>
                </c:pt>
                <c:pt idx="1186">
                  <c:v>43073</c:v>
                </c:pt>
                <c:pt idx="1187">
                  <c:v>43070</c:v>
                </c:pt>
                <c:pt idx="1188">
                  <c:v>43069</c:v>
                </c:pt>
                <c:pt idx="1189">
                  <c:v>43068</c:v>
                </c:pt>
                <c:pt idx="1190">
                  <c:v>43067</c:v>
                </c:pt>
                <c:pt idx="1191">
                  <c:v>43066</c:v>
                </c:pt>
                <c:pt idx="1192">
                  <c:v>43063</c:v>
                </c:pt>
                <c:pt idx="1193">
                  <c:v>43061</c:v>
                </c:pt>
                <c:pt idx="1194">
                  <c:v>43060</c:v>
                </c:pt>
                <c:pt idx="1195">
                  <c:v>43059</c:v>
                </c:pt>
                <c:pt idx="1196">
                  <c:v>43056</c:v>
                </c:pt>
                <c:pt idx="1197">
                  <c:v>43055</c:v>
                </c:pt>
                <c:pt idx="1198">
                  <c:v>43054</c:v>
                </c:pt>
                <c:pt idx="1199">
                  <c:v>43053</c:v>
                </c:pt>
                <c:pt idx="1200">
                  <c:v>43052</c:v>
                </c:pt>
                <c:pt idx="1201">
                  <c:v>43049</c:v>
                </c:pt>
                <c:pt idx="1202">
                  <c:v>43048</c:v>
                </c:pt>
                <c:pt idx="1203">
                  <c:v>43047</c:v>
                </c:pt>
                <c:pt idx="1204">
                  <c:v>43046</c:v>
                </c:pt>
                <c:pt idx="1205">
                  <c:v>43045</c:v>
                </c:pt>
                <c:pt idx="1206">
                  <c:v>43042</c:v>
                </c:pt>
                <c:pt idx="1207">
                  <c:v>43041</c:v>
                </c:pt>
                <c:pt idx="1208">
                  <c:v>43040</c:v>
                </c:pt>
                <c:pt idx="1209">
                  <c:v>43039</c:v>
                </c:pt>
                <c:pt idx="1210">
                  <c:v>43038</c:v>
                </c:pt>
                <c:pt idx="1211">
                  <c:v>43035</c:v>
                </c:pt>
                <c:pt idx="1212">
                  <c:v>43034</c:v>
                </c:pt>
                <c:pt idx="1213">
                  <c:v>43033</c:v>
                </c:pt>
                <c:pt idx="1214">
                  <c:v>43032</c:v>
                </c:pt>
                <c:pt idx="1215">
                  <c:v>43031</c:v>
                </c:pt>
                <c:pt idx="1216">
                  <c:v>43028</c:v>
                </c:pt>
                <c:pt idx="1217">
                  <c:v>43027</c:v>
                </c:pt>
                <c:pt idx="1218">
                  <c:v>43026</c:v>
                </c:pt>
                <c:pt idx="1219">
                  <c:v>43025</c:v>
                </c:pt>
                <c:pt idx="1220">
                  <c:v>43024</c:v>
                </c:pt>
                <c:pt idx="1221">
                  <c:v>43021</c:v>
                </c:pt>
                <c:pt idx="1222">
                  <c:v>43020</c:v>
                </c:pt>
                <c:pt idx="1223">
                  <c:v>43019</c:v>
                </c:pt>
                <c:pt idx="1224">
                  <c:v>43018</c:v>
                </c:pt>
                <c:pt idx="1225">
                  <c:v>43014</c:v>
                </c:pt>
                <c:pt idx="1226">
                  <c:v>43013</c:v>
                </c:pt>
                <c:pt idx="1227">
                  <c:v>43012</c:v>
                </c:pt>
                <c:pt idx="1228">
                  <c:v>43011</c:v>
                </c:pt>
                <c:pt idx="1229">
                  <c:v>43010</c:v>
                </c:pt>
                <c:pt idx="1230">
                  <c:v>43007</c:v>
                </c:pt>
                <c:pt idx="1231">
                  <c:v>43006</c:v>
                </c:pt>
                <c:pt idx="1232">
                  <c:v>43005</c:v>
                </c:pt>
                <c:pt idx="1233">
                  <c:v>43004</c:v>
                </c:pt>
                <c:pt idx="1234">
                  <c:v>43003</c:v>
                </c:pt>
                <c:pt idx="1235">
                  <c:v>43000</c:v>
                </c:pt>
                <c:pt idx="1236">
                  <c:v>42999</c:v>
                </c:pt>
                <c:pt idx="1237">
                  <c:v>42998</c:v>
                </c:pt>
                <c:pt idx="1238">
                  <c:v>42997</c:v>
                </c:pt>
                <c:pt idx="1239">
                  <c:v>42996</c:v>
                </c:pt>
                <c:pt idx="1240">
                  <c:v>42993</c:v>
                </c:pt>
                <c:pt idx="1241">
                  <c:v>42992</c:v>
                </c:pt>
                <c:pt idx="1242">
                  <c:v>42991</c:v>
                </c:pt>
                <c:pt idx="1243">
                  <c:v>42990</c:v>
                </c:pt>
                <c:pt idx="1244">
                  <c:v>42989</c:v>
                </c:pt>
                <c:pt idx="1245">
                  <c:v>42986</c:v>
                </c:pt>
                <c:pt idx="1246">
                  <c:v>42985</c:v>
                </c:pt>
                <c:pt idx="1247">
                  <c:v>42984</c:v>
                </c:pt>
                <c:pt idx="1248">
                  <c:v>42983</c:v>
                </c:pt>
                <c:pt idx="1249">
                  <c:v>42979</c:v>
                </c:pt>
                <c:pt idx="1250">
                  <c:v>42978</c:v>
                </c:pt>
                <c:pt idx="1251">
                  <c:v>42977</c:v>
                </c:pt>
                <c:pt idx="1252">
                  <c:v>42976</c:v>
                </c:pt>
                <c:pt idx="1253">
                  <c:v>42975</c:v>
                </c:pt>
                <c:pt idx="1254">
                  <c:v>42972</c:v>
                </c:pt>
                <c:pt idx="1255">
                  <c:v>42971</c:v>
                </c:pt>
                <c:pt idx="1256">
                  <c:v>42970</c:v>
                </c:pt>
                <c:pt idx="1257">
                  <c:v>42969</c:v>
                </c:pt>
                <c:pt idx="1258">
                  <c:v>42968</c:v>
                </c:pt>
                <c:pt idx="1259">
                  <c:v>42965</c:v>
                </c:pt>
                <c:pt idx="1260">
                  <c:v>42964</c:v>
                </c:pt>
                <c:pt idx="1261">
                  <c:v>42963</c:v>
                </c:pt>
                <c:pt idx="1262">
                  <c:v>42962</c:v>
                </c:pt>
                <c:pt idx="1263">
                  <c:v>42961</c:v>
                </c:pt>
                <c:pt idx="1264">
                  <c:v>42958</c:v>
                </c:pt>
                <c:pt idx="1265">
                  <c:v>42957</c:v>
                </c:pt>
                <c:pt idx="1266">
                  <c:v>42956</c:v>
                </c:pt>
                <c:pt idx="1267">
                  <c:v>42955</c:v>
                </c:pt>
                <c:pt idx="1268">
                  <c:v>42954</c:v>
                </c:pt>
                <c:pt idx="1269">
                  <c:v>42951</c:v>
                </c:pt>
                <c:pt idx="1270">
                  <c:v>42950</c:v>
                </c:pt>
                <c:pt idx="1271">
                  <c:v>42949</c:v>
                </c:pt>
                <c:pt idx="1272">
                  <c:v>42948</c:v>
                </c:pt>
                <c:pt idx="1273">
                  <c:v>42947</c:v>
                </c:pt>
                <c:pt idx="1274">
                  <c:v>42944</c:v>
                </c:pt>
                <c:pt idx="1275">
                  <c:v>42943</c:v>
                </c:pt>
                <c:pt idx="1276">
                  <c:v>42942</c:v>
                </c:pt>
                <c:pt idx="1277">
                  <c:v>42941</c:v>
                </c:pt>
                <c:pt idx="1278">
                  <c:v>42940</c:v>
                </c:pt>
                <c:pt idx="1279">
                  <c:v>42937</c:v>
                </c:pt>
                <c:pt idx="1280">
                  <c:v>42936</c:v>
                </c:pt>
                <c:pt idx="1281">
                  <c:v>42935</c:v>
                </c:pt>
                <c:pt idx="1282">
                  <c:v>42934</c:v>
                </c:pt>
                <c:pt idx="1283">
                  <c:v>42933</c:v>
                </c:pt>
                <c:pt idx="1284">
                  <c:v>42930</c:v>
                </c:pt>
                <c:pt idx="1285">
                  <c:v>42929</c:v>
                </c:pt>
                <c:pt idx="1286">
                  <c:v>42928</c:v>
                </c:pt>
                <c:pt idx="1287">
                  <c:v>42927</c:v>
                </c:pt>
                <c:pt idx="1288">
                  <c:v>42926</c:v>
                </c:pt>
                <c:pt idx="1289">
                  <c:v>42923</c:v>
                </c:pt>
                <c:pt idx="1290">
                  <c:v>42922</c:v>
                </c:pt>
                <c:pt idx="1291">
                  <c:v>42921</c:v>
                </c:pt>
                <c:pt idx="1292">
                  <c:v>42919</c:v>
                </c:pt>
                <c:pt idx="1293">
                  <c:v>42916</c:v>
                </c:pt>
                <c:pt idx="1294">
                  <c:v>42915</c:v>
                </c:pt>
                <c:pt idx="1295">
                  <c:v>42914</c:v>
                </c:pt>
                <c:pt idx="1296">
                  <c:v>42913</c:v>
                </c:pt>
                <c:pt idx="1297">
                  <c:v>42912</c:v>
                </c:pt>
                <c:pt idx="1298">
                  <c:v>42909</c:v>
                </c:pt>
                <c:pt idx="1299">
                  <c:v>42908</c:v>
                </c:pt>
                <c:pt idx="1300">
                  <c:v>42907</c:v>
                </c:pt>
                <c:pt idx="1301">
                  <c:v>42906</c:v>
                </c:pt>
                <c:pt idx="1302">
                  <c:v>42905</c:v>
                </c:pt>
                <c:pt idx="1303">
                  <c:v>42902</c:v>
                </c:pt>
                <c:pt idx="1304">
                  <c:v>42901</c:v>
                </c:pt>
                <c:pt idx="1305">
                  <c:v>42900</c:v>
                </c:pt>
                <c:pt idx="1306">
                  <c:v>42899</c:v>
                </c:pt>
                <c:pt idx="1307">
                  <c:v>42898</c:v>
                </c:pt>
                <c:pt idx="1308">
                  <c:v>42895</c:v>
                </c:pt>
                <c:pt idx="1309">
                  <c:v>42894</c:v>
                </c:pt>
                <c:pt idx="1310">
                  <c:v>42893</c:v>
                </c:pt>
                <c:pt idx="1311">
                  <c:v>42892</c:v>
                </c:pt>
                <c:pt idx="1312">
                  <c:v>42891</c:v>
                </c:pt>
                <c:pt idx="1313">
                  <c:v>42888</c:v>
                </c:pt>
                <c:pt idx="1314">
                  <c:v>42887</c:v>
                </c:pt>
                <c:pt idx="1315">
                  <c:v>42886</c:v>
                </c:pt>
                <c:pt idx="1316">
                  <c:v>42885</c:v>
                </c:pt>
                <c:pt idx="1317">
                  <c:v>42881</c:v>
                </c:pt>
                <c:pt idx="1318">
                  <c:v>42880</c:v>
                </c:pt>
                <c:pt idx="1319">
                  <c:v>42879</c:v>
                </c:pt>
                <c:pt idx="1320">
                  <c:v>42878</c:v>
                </c:pt>
                <c:pt idx="1321">
                  <c:v>42877</c:v>
                </c:pt>
                <c:pt idx="1322">
                  <c:v>42874</c:v>
                </c:pt>
                <c:pt idx="1323">
                  <c:v>42873</c:v>
                </c:pt>
                <c:pt idx="1324">
                  <c:v>42872</c:v>
                </c:pt>
                <c:pt idx="1325">
                  <c:v>42871</c:v>
                </c:pt>
                <c:pt idx="1326">
                  <c:v>42870</c:v>
                </c:pt>
                <c:pt idx="1327">
                  <c:v>42867</c:v>
                </c:pt>
                <c:pt idx="1328">
                  <c:v>42866</c:v>
                </c:pt>
                <c:pt idx="1329">
                  <c:v>42865</c:v>
                </c:pt>
                <c:pt idx="1330">
                  <c:v>42864</c:v>
                </c:pt>
                <c:pt idx="1331">
                  <c:v>42863</c:v>
                </c:pt>
                <c:pt idx="1332">
                  <c:v>42860</c:v>
                </c:pt>
                <c:pt idx="1333">
                  <c:v>42859</c:v>
                </c:pt>
                <c:pt idx="1334">
                  <c:v>42858</c:v>
                </c:pt>
                <c:pt idx="1335">
                  <c:v>42857</c:v>
                </c:pt>
                <c:pt idx="1336">
                  <c:v>42856</c:v>
                </c:pt>
                <c:pt idx="1337">
                  <c:v>42853</c:v>
                </c:pt>
                <c:pt idx="1338">
                  <c:v>42852</c:v>
                </c:pt>
                <c:pt idx="1339">
                  <c:v>42851</c:v>
                </c:pt>
                <c:pt idx="1340">
                  <c:v>42850</c:v>
                </c:pt>
                <c:pt idx="1341">
                  <c:v>42849</c:v>
                </c:pt>
                <c:pt idx="1342">
                  <c:v>42846</c:v>
                </c:pt>
                <c:pt idx="1343">
                  <c:v>42845</c:v>
                </c:pt>
                <c:pt idx="1344">
                  <c:v>42844</c:v>
                </c:pt>
                <c:pt idx="1345">
                  <c:v>42843</c:v>
                </c:pt>
                <c:pt idx="1346">
                  <c:v>42842</c:v>
                </c:pt>
                <c:pt idx="1347">
                  <c:v>42838</c:v>
                </c:pt>
                <c:pt idx="1348">
                  <c:v>42837</c:v>
                </c:pt>
                <c:pt idx="1349">
                  <c:v>42836</c:v>
                </c:pt>
                <c:pt idx="1350">
                  <c:v>42835</c:v>
                </c:pt>
                <c:pt idx="1351">
                  <c:v>42832</c:v>
                </c:pt>
                <c:pt idx="1352">
                  <c:v>42831</c:v>
                </c:pt>
                <c:pt idx="1353">
                  <c:v>42830</c:v>
                </c:pt>
                <c:pt idx="1354">
                  <c:v>42829</c:v>
                </c:pt>
                <c:pt idx="1355">
                  <c:v>42828</c:v>
                </c:pt>
                <c:pt idx="1356">
                  <c:v>42825</c:v>
                </c:pt>
                <c:pt idx="1357">
                  <c:v>42824</c:v>
                </c:pt>
                <c:pt idx="1358">
                  <c:v>42823</c:v>
                </c:pt>
                <c:pt idx="1359">
                  <c:v>42822</c:v>
                </c:pt>
                <c:pt idx="1360">
                  <c:v>42821</c:v>
                </c:pt>
                <c:pt idx="1361">
                  <c:v>42818</c:v>
                </c:pt>
                <c:pt idx="1362">
                  <c:v>42817</c:v>
                </c:pt>
                <c:pt idx="1363">
                  <c:v>42816</c:v>
                </c:pt>
                <c:pt idx="1364">
                  <c:v>42815</c:v>
                </c:pt>
                <c:pt idx="1365">
                  <c:v>42814</c:v>
                </c:pt>
                <c:pt idx="1366">
                  <c:v>42811</c:v>
                </c:pt>
                <c:pt idx="1367">
                  <c:v>42810</c:v>
                </c:pt>
                <c:pt idx="1368">
                  <c:v>42809</c:v>
                </c:pt>
                <c:pt idx="1369">
                  <c:v>42808</c:v>
                </c:pt>
                <c:pt idx="1370">
                  <c:v>42807</c:v>
                </c:pt>
                <c:pt idx="1371">
                  <c:v>42804</c:v>
                </c:pt>
                <c:pt idx="1372">
                  <c:v>42803</c:v>
                </c:pt>
                <c:pt idx="1373">
                  <c:v>42802</c:v>
                </c:pt>
                <c:pt idx="1374">
                  <c:v>42801</c:v>
                </c:pt>
                <c:pt idx="1375">
                  <c:v>42800</c:v>
                </c:pt>
                <c:pt idx="1376">
                  <c:v>42797</c:v>
                </c:pt>
                <c:pt idx="1377">
                  <c:v>42796</c:v>
                </c:pt>
                <c:pt idx="1378">
                  <c:v>42795</c:v>
                </c:pt>
                <c:pt idx="1379">
                  <c:v>42794</c:v>
                </c:pt>
                <c:pt idx="1380">
                  <c:v>42793</c:v>
                </c:pt>
                <c:pt idx="1381">
                  <c:v>42790</c:v>
                </c:pt>
                <c:pt idx="1382">
                  <c:v>42789</c:v>
                </c:pt>
                <c:pt idx="1383">
                  <c:v>42788</c:v>
                </c:pt>
                <c:pt idx="1384">
                  <c:v>42787</c:v>
                </c:pt>
                <c:pt idx="1385">
                  <c:v>42783</c:v>
                </c:pt>
                <c:pt idx="1386">
                  <c:v>42782</c:v>
                </c:pt>
                <c:pt idx="1387">
                  <c:v>42781</c:v>
                </c:pt>
                <c:pt idx="1388">
                  <c:v>42780</c:v>
                </c:pt>
                <c:pt idx="1389">
                  <c:v>42779</c:v>
                </c:pt>
                <c:pt idx="1390">
                  <c:v>42776</c:v>
                </c:pt>
                <c:pt idx="1391">
                  <c:v>42775</c:v>
                </c:pt>
                <c:pt idx="1392">
                  <c:v>42774</c:v>
                </c:pt>
                <c:pt idx="1393">
                  <c:v>42773</c:v>
                </c:pt>
                <c:pt idx="1394">
                  <c:v>42772</c:v>
                </c:pt>
                <c:pt idx="1395">
                  <c:v>42769</c:v>
                </c:pt>
                <c:pt idx="1396">
                  <c:v>42768</c:v>
                </c:pt>
                <c:pt idx="1397">
                  <c:v>42767</c:v>
                </c:pt>
                <c:pt idx="1398">
                  <c:v>42766</c:v>
                </c:pt>
                <c:pt idx="1399">
                  <c:v>42765</c:v>
                </c:pt>
                <c:pt idx="1400">
                  <c:v>42762</c:v>
                </c:pt>
                <c:pt idx="1401">
                  <c:v>42761</c:v>
                </c:pt>
                <c:pt idx="1402">
                  <c:v>42760</c:v>
                </c:pt>
                <c:pt idx="1403">
                  <c:v>42759</c:v>
                </c:pt>
                <c:pt idx="1404">
                  <c:v>42758</c:v>
                </c:pt>
                <c:pt idx="1405">
                  <c:v>42755</c:v>
                </c:pt>
                <c:pt idx="1406">
                  <c:v>42754</c:v>
                </c:pt>
                <c:pt idx="1407">
                  <c:v>42753</c:v>
                </c:pt>
                <c:pt idx="1408">
                  <c:v>42752</c:v>
                </c:pt>
                <c:pt idx="1409">
                  <c:v>42748</c:v>
                </c:pt>
                <c:pt idx="1410">
                  <c:v>42747</c:v>
                </c:pt>
                <c:pt idx="1411">
                  <c:v>42746</c:v>
                </c:pt>
                <c:pt idx="1412">
                  <c:v>42745</c:v>
                </c:pt>
                <c:pt idx="1413">
                  <c:v>42744</c:v>
                </c:pt>
                <c:pt idx="1414">
                  <c:v>42741</c:v>
                </c:pt>
                <c:pt idx="1415">
                  <c:v>42740</c:v>
                </c:pt>
                <c:pt idx="1416">
                  <c:v>42739</c:v>
                </c:pt>
                <c:pt idx="1417">
                  <c:v>42738</c:v>
                </c:pt>
              </c:numCache>
            </c:numRef>
          </c:cat>
          <c:val>
            <c:numRef>
              <c:f>Sheet1!$B$3:$B$1420</c:f>
              <c:numCache>
                <c:formatCode>General</c:formatCode>
                <c:ptCount val="1418"/>
                <c:pt idx="0">
                  <c:v>538.82000000000005</c:v>
                </c:pt>
                <c:pt idx="1">
                  <c:v>533.14200000000005</c:v>
                </c:pt>
                <c:pt idx="2">
                  <c:v>528.03300000000002</c:v>
                </c:pt>
                <c:pt idx="3">
                  <c:v>513.66700000000003</c:v>
                </c:pt>
                <c:pt idx="4">
                  <c:v>498.69499999999999</c:v>
                </c:pt>
                <c:pt idx="5">
                  <c:v>469.48399999999998</c:v>
                </c:pt>
                <c:pt idx="6">
                  <c:v>481.851</c:v>
                </c:pt>
                <c:pt idx="7">
                  <c:v>490.90300000000002</c:v>
                </c:pt>
                <c:pt idx="8">
                  <c:v>491.96</c:v>
                </c:pt>
                <c:pt idx="9">
                  <c:v>471.22399999999999</c:v>
                </c:pt>
                <c:pt idx="10">
                  <c:v>447.70400000000001</c:v>
                </c:pt>
                <c:pt idx="11">
                  <c:v>450.58800000000002</c:v>
                </c:pt>
                <c:pt idx="12">
                  <c:v>434.95400000000001</c:v>
                </c:pt>
                <c:pt idx="13">
                  <c:v>423.78699999999998</c:v>
                </c:pt>
                <c:pt idx="14">
                  <c:v>421.18299999999999</c:v>
                </c:pt>
                <c:pt idx="15">
                  <c:v>441.28699999999998</c:v>
                </c:pt>
                <c:pt idx="16">
                  <c:v>436.81299999999999</c:v>
                </c:pt>
                <c:pt idx="17">
                  <c:v>474.964</c:v>
                </c:pt>
                <c:pt idx="18">
                  <c:v>459.553</c:v>
                </c:pt>
                <c:pt idx="19">
                  <c:v>464.05599999999998</c:v>
                </c:pt>
                <c:pt idx="20">
                  <c:v>468.78300000000002</c:v>
                </c:pt>
                <c:pt idx="21">
                  <c:v>474.57900000000001</c:v>
                </c:pt>
                <c:pt idx="22">
                  <c:v>475.95600000000002</c:v>
                </c:pt>
                <c:pt idx="23">
                  <c:v>477.71800000000002</c:v>
                </c:pt>
                <c:pt idx="24">
                  <c:v>470.99599999999998</c:v>
                </c:pt>
                <c:pt idx="25">
                  <c:v>471.93299999999999</c:v>
                </c:pt>
                <c:pt idx="26">
                  <c:v>485.25799999999998</c:v>
                </c:pt>
                <c:pt idx="27">
                  <c:v>508.95600000000002</c:v>
                </c:pt>
                <c:pt idx="28">
                  <c:v>499.23599999999999</c:v>
                </c:pt>
                <c:pt idx="29">
                  <c:v>499.745</c:v>
                </c:pt>
                <c:pt idx="30">
                  <c:v>483.95600000000002</c:v>
                </c:pt>
                <c:pt idx="31">
                  <c:v>492.59899999999999</c:v>
                </c:pt>
                <c:pt idx="32">
                  <c:v>502.3</c:v>
                </c:pt>
                <c:pt idx="33">
                  <c:v>533.78499999999997</c:v>
                </c:pt>
                <c:pt idx="34">
                  <c:v>530.38199999999995</c:v>
                </c:pt>
                <c:pt idx="35">
                  <c:v>557.053</c:v>
                </c:pt>
                <c:pt idx="36">
                  <c:v>549.06700000000001</c:v>
                </c:pt>
                <c:pt idx="37">
                  <c:v>536.02499999999998</c:v>
                </c:pt>
                <c:pt idx="38">
                  <c:v>531.38499999999999</c:v>
                </c:pt>
                <c:pt idx="39">
                  <c:v>516.58500000000004</c:v>
                </c:pt>
                <c:pt idx="40">
                  <c:v>528.11500000000001</c:v>
                </c:pt>
                <c:pt idx="41">
                  <c:v>558.91</c:v>
                </c:pt>
                <c:pt idx="42">
                  <c:v>589.20899999999995</c:v>
                </c:pt>
                <c:pt idx="43">
                  <c:v>577.04899999999998</c:v>
                </c:pt>
                <c:pt idx="44">
                  <c:v>579.08699999999999</c:v>
                </c:pt>
                <c:pt idx="45">
                  <c:v>571.45699999999999</c:v>
                </c:pt>
                <c:pt idx="46">
                  <c:v>563.47900000000004</c:v>
                </c:pt>
                <c:pt idx="47">
                  <c:v>532.25699999999995</c:v>
                </c:pt>
                <c:pt idx="48">
                  <c:v>528.83500000000004</c:v>
                </c:pt>
                <c:pt idx="49">
                  <c:v>555.94100000000003</c:v>
                </c:pt>
                <c:pt idx="50">
                  <c:v>566.44799999999998</c:v>
                </c:pt>
                <c:pt idx="51">
                  <c:v>563.54</c:v>
                </c:pt>
                <c:pt idx="52">
                  <c:v>575.76499999999999</c:v>
                </c:pt>
                <c:pt idx="53">
                  <c:v>587.61099999999999</c:v>
                </c:pt>
                <c:pt idx="54">
                  <c:v>550.17499999999995</c:v>
                </c:pt>
                <c:pt idx="55">
                  <c:v>572.53800000000001</c:v>
                </c:pt>
                <c:pt idx="56">
                  <c:v>572.84299999999996</c:v>
                </c:pt>
                <c:pt idx="57">
                  <c:v>531.65</c:v>
                </c:pt>
                <c:pt idx="58">
                  <c:v>500.25</c:v>
                </c:pt>
                <c:pt idx="59">
                  <c:v>481.86700000000002</c:v>
                </c:pt>
                <c:pt idx="60">
                  <c:v>475.70499999999998</c:v>
                </c:pt>
                <c:pt idx="61">
                  <c:v>476.74099999999999</c:v>
                </c:pt>
                <c:pt idx="62">
                  <c:v>472.875</c:v>
                </c:pt>
                <c:pt idx="63">
                  <c:v>459.512</c:v>
                </c:pt>
                <c:pt idx="64">
                  <c:v>465.91699999999997</c:v>
                </c:pt>
                <c:pt idx="65">
                  <c:v>461.12400000000002</c:v>
                </c:pt>
                <c:pt idx="66">
                  <c:v>456.911</c:v>
                </c:pt>
                <c:pt idx="67">
                  <c:v>465.12200000000001</c:v>
                </c:pt>
                <c:pt idx="68">
                  <c:v>480.62799999999999</c:v>
                </c:pt>
                <c:pt idx="69">
                  <c:v>501.733</c:v>
                </c:pt>
                <c:pt idx="70">
                  <c:v>506.43599999999998</c:v>
                </c:pt>
                <c:pt idx="71">
                  <c:v>522.89099999999996</c:v>
                </c:pt>
                <c:pt idx="72">
                  <c:v>516.15099999999995</c:v>
                </c:pt>
                <c:pt idx="73">
                  <c:v>518.41200000000003</c:v>
                </c:pt>
                <c:pt idx="74">
                  <c:v>483.58199999999999</c:v>
                </c:pt>
                <c:pt idx="75">
                  <c:v>492.86599999999999</c:v>
                </c:pt>
                <c:pt idx="76">
                  <c:v>484.34100000000001</c:v>
                </c:pt>
                <c:pt idx="77">
                  <c:v>493.60899999999998</c:v>
                </c:pt>
                <c:pt idx="78">
                  <c:v>489.69200000000001</c:v>
                </c:pt>
                <c:pt idx="79">
                  <c:v>487.012</c:v>
                </c:pt>
                <c:pt idx="80">
                  <c:v>497.04</c:v>
                </c:pt>
                <c:pt idx="81">
                  <c:v>479.93200000000002</c:v>
                </c:pt>
                <c:pt idx="82">
                  <c:v>459.98500000000001</c:v>
                </c:pt>
                <c:pt idx="83">
                  <c:v>429.99099999999999</c:v>
                </c:pt>
                <c:pt idx="84">
                  <c:v>443.71199999999999</c:v>
                </c:pt>
                <c:pt idx="85">
                  <c:v>454.72399999999999</c:v>
                </c:pt>
                <c:pt idx="86">
                  <c:v>461.31099999999998</c:v>
                </c:pt>
                <c:pt idx="87">
                  <c:v>450.30399999999997</c:v>
                </c:pt>
                <c:pt idx="88">
                  <c:v>446.91199999999998</c:v>
                </c:pt>
                <c:pt idx="89">
                  <c:v>423.4</c:v>
                </c:pt>
                <c:pt idx="90">
                  <c:v>434.70600000000002</c:v>
                </c:pt>
                <c:pt idx="91">
                  <c:v>417.721</c:v>
                </c:pt>
                <c:pt idx="92">
                  <c:v>403.66399999999999</c:v>
                </c:pt>
                <c:pt idx="93">
                  <c:v>409.709</c:v>
                </c:pt>
                <c:pt idx="94">
                  <c:v>408.63099999999997</c:v>
                </c:pt>
                <c:pt idx="95">
                  <c:v>407.65499999999997</c:v>
                </c:pt>
                <c:pt idx="96">
                  <c:v>402.67899999999997</c:v>
                </c:pt>
                <c:pt idx="97">
                  <c:v>408.33499999999998</c:v>
                </c:pt>
                <c:pt idx="98">
                  <c:v>410.67399999999998</c:v>
                </c:pt>
                <c:pt idx="99">
                  <c:v>400.32</c:v>
                </c:pt>
                <c:pt idx="100">
                  <c:v>387.94499999999999</c:v>
                </c:pt>
                <c:pt idx="101">
                  <c:v>383.69799999999998</c:v>
                </c:pt>
                <c:pt idx="102">
                  <c:v>375.459</c:v>
                </c:pt>
                <c:pt idx="103">
                  <c:v>362.20499999999998</c:v>
                </c:pt>
                <c:pt idx="104">
                  <c:v>374.005</c:v>
                </c:pt>
                <c:pt idx="105">
                  <c:v>375.84399999999999</c:v>
                </c:pt>
                <c:pt idx="106">
                  <c:v>370.86099999999999</c:v>
                </c:pt>
                <c:pt idx="107">
                  <c:v>366.589</c:v>
                </c:pt>
                <c:pt idx="108">
                  <c:v>385.125</c:v>
                </c:pt>
                <c:pt idx="109">
                  <c:v>367.78100000000001</c:v>
                </c:pt>
                <c:pt idx="110">
                  <c:v>361.57400000000001</c:v>
                </c:pt>
                <c:pt idx="111">
                  <c:v>365.23700000000002</c:v>
                </c:pt>
                <c:pt idx="112">
                  <c:v>355.25200000000001</c:v>
                </c:pt>
                <c:pt idx="113">
                  <c:v>366.49400000000003</c:v>
                </c:pt>
                <c:pt idx="114">
                  <c:v>357.75099999999998</c:v>
                </c:pt>
                <c:pt idx="115">
                  <c:v>360.72399999999999</c:v>
                </c:pt>
                <c:pt idx="116">
                  <c:v>368.26</c:v>
                </c:pt>
                <c:pt idx="117">
                  <c:v>395.32100000000003</c:v>
                </c:pt>
                <c:pt idx="118">
                  <c:v>407.137</c:v>
                </c:pt>
                <c:pt idx="119">
                  <c:v>400.387</c:v>
                </c:pt>
                <c:pt idx="120">
                  <c:v>390.53699999999998</c:v>
                </c:pt>
                <c:pt idx="121">
                  <c:v>381.03</c:v>
                </c:pt>
                <c:pt idx="122">
                  <c:v>404.54500000000002</c:v>
                </c:pt>
                <c:pt idx="123">
                  <c:v>411.387</c:v>
                </c:pt>
                <c:pt idx="124">
                  <c:v>392.142</c:v>
                </c:pt>
                <c:pt idx="125">
                  <c:v>376.66199999999998</c:v>
                </c:pt>
                <c:pt idx="126">
                  <c:v>369.78300000000002</c:v>
                </c:pt>
                <c:pt idx="127">
                  <c:v>381.04700000000003</c:v>
                </c:pt>
                <c:pt idx="128">
                  <c:v>365.19400000000002</c:v>
                </c:pt>
                <c:pt idx="129">
                  <c:v>359.14299999999997</c:v>
                </c:pt>
                <c:pt idx="130">
                  <c:v>369.07400000000001</c:v>
                </c:pt>
                <c:pt idx="131">
                  <c:v>380.221</c:v>
                </c:pt>
                <c:pt idx="132">
                  <c:v>374.56400000000002</c:v>
                </c:pt>
                <c:pt idx="133">
                  <c:v>370.09300000000002</c:v>
                </c:pt>
                <c:pt idx="134">
                  <c:v>366.09199999999998</c:v>
                </c:pt>
                <c:pt idx="135">
                  <c:v>355.61599999999999</c:v>
                </c:pt>
                <c:pt idx="136">
                  <c:v>360.51299999999998</c:v>
                </c:pt>
                <c:pt idx="137">
                  <c:v>370.065</c:v>
                </c:pt>
                <c:pt idx="138">
                  <c:v>369.45400000000001</c:v>
                </c:pt>
                <c:pt idx="139">
                  <c:v>360.23</c:v>
                </c:pt>
                <c:pt idx="140">
                  <c:v>341.01</c:v>
                </c:pt>
                <c:pt idx="141">
                  <c:v>350.96100000000001</c:v>
                </c:pt>
                <c:pt idx="142">
                  <c:v>352.851</c:v>
                </c:pt>
                <c:pt idx="143">
                  <c:v>355.94799999999998</c:v>
                </c:pt>
                <c:pt idx="144">
                  <c:v>346.47300000000001</c:v>
                </c:pt>
                <c:pt idx="145">
                  <c:v>335.26799999999997</c:v>
                </c:pt>
                <c:pt idx="146">
                  <c:v>329.089</c:v>
                </c:pt>
                <c:pt idx="147">
                  <c:v>339.19799999999998</c:v>
                </c:pt>
                <c:pt idx="148">
                  <c:v>343.346</c:v>
                </c:pt>
                <c:pt idx="149">
                  <c:v>348.435</c:v>
                </c:pt>
                <c:pt idx="150">
                  <c:v>338.34899999999999</c:v>
                </c:pt>
                <c:pt idx="151">
                  <c:v>332.96600000000001</c:v>
                </c:pt>
                <c:pt idx="152">
                  <c:v>325.45299999999997</c:v>
                </c:pt>
                <c:pt idx="153">
                  <c:v>330.12700000000001</c:v>
                </c:pt>
                <c:pt idx="154">
                  <c:v>324.46499999999997</c:v>
                </c:pt>
                <c:pt idx="155">
                  <c:v>317.41699999999997</c:v>
                </c:pt>
                <c:pt idx="156">
                  <c:v>313.94200000000001</c:v>
                </c:pt>
                <c:pt idx="157">
                  <c:v>306.82400000000001</c:v>
                </c:pt>
                <c:pt idx="158">
                  <c:v>307.25799999999998</c:v>
                </c:pt>
                <c:pt idx="159">
                  <c:v>299.58</c:v>
                </c:pt>
                <c:pt idx="160">
                  <c:v>301.096</c:v>
                </c:pt>
                <c:pt idx="161">
                  <c:v>307.14</c:v>
                </c:pt>
                <c:pt idx="162">
                  <c:v>308.35700000000003</c:v>
                </c:pt>
                <c:pt idx="163">
                  <c:v>303.73500000000001</c:v>
                </c:pt>
                <c:pt idx="164">
                  <c:v>304.51100000000002</c:v>
                </c:pt>
                <c:pt idx="165">
                  <c:v>294.52499999999998</c:v>
                </c:pt>
                <c:pt idx="166">
                  <c:v>293.24200000000002</c:v>
                </c:pt>
                <c:pt idx="167">
                  <c:v>293.10199999999998</c:v>
                </c:pt>
                <c:pt idx="168">
                  <c:v>294.79700000000003</c:v>
                </c:pt>
                <c:pt idx="169">
                  <c:v>293.26499999999999</c:v>
                </c:pt>
                <c:pt idx="170">
                  <c:v>292.48899999999998</c:v>
                </c:pt>
                <c:pt idx="171">
                  <c:v>287.78800000000001</c:v>
                </c:pt>
                <c:pt idx="172">
                  <c:v>292.286</c:v>
                </c:pt>
                <c:pt idx="173">
                  <c:v>297.22800000000001</c:v>
                </c:pt>
                <c:pt idx="174">
                  <c:v>302.178</c:v>
                </c:pt>
                <c:pt idx="175">
                  <c:v>310.7</c:v>
                </c:pt>
                <c:pt idx="176">
                  <c:v>308.887</c:v>
                </c:pt>
                <c:pt idx="177">
                  <c:v>307.70100000000002</c:v>
                </c:pt>
                <c:pt idx="178">
                  <c:v>304.99299999999999</c:v>
                </c:pt>
                <c:pt idx="179">
                  <c:v>311.315</c:v>
                </c:pt>
                <c:pt idx="180">
                  <c:v>308.23599999999999</c:v>
                </c:pt>
                <c:pt idx="181">
                  <c:v>305.47199999999998</c:v>
                </c:pt>
                <c:pt idx="182">
                  <c:v>310.63400000000001</c:v>
                </c:pt>
                <c:pt idx="183">
                  <c:v>305.88600000000002</c:v>
                </c:pt>
                <c:pt idx="184">
                  <c:v>305.13299999999998</c:v>
                </c:pt>
                <c:pt idx="185">
                  <c:v>318.07799999999997</c:v>
                </c:pt>
                <c:pt idx="186">
                  <c:v>330.495</c:v>
                </c:pt>
                <c:pt idx="187">
                  <c:v>323.54199999999997</c:v>
                </c:pt>
                <c:pt idx="188">
                  <c:v>332.947</c:v>
                </c:pt>
                <c:pt idx="189">
                  <c:v>327.31</c:v>
                </c:pt>
                <c:pt idx="190">
                  <c:v>317.09100000000001</c:v>
                </c:pt>
                <c:pt idx="191">
                  <c:v>327.072</c:v>
                </c:pt>
                <c:pt idx="192">
                  <c:v>306.36599999999999</c:v>
                </c:pt>
                <c:pt idx="193">
                  <c:v>306.315</c:v>
                </c:pt>
                <c:pt idx="194">
                  <c:v>306.178</c:v>
                </c:pt>
                <c:pt idx="195">
                  <c:v>300.46600000000001</c:v>
                </c:pt>
                <c:pt idx="196">
                  <c:v>296.36599999999999</c:v>
                </c:pt>
                <c:pt idx="197">
                  <c:v>296.733</c:v>
                </c:pt>
                <c:pt idx="198">
                  <c:v>293.762</c:v>
                </c:pt>
                <c:pt idx="199">
                  <c:v>294.78500000000003</c:v>
                </c:pt>
                <c:pt idx="200">
                  <c:v>295.34300000000002</c:v>
                </c:pt>
                <c:pt idx="201">
                  <c:v>296.892</c:v>
                </c:pt>
                <c:pt idx="202">
                  <c:v>291.09500000000003</c:v>
                </c:pt>
                <c:pt idx="203">
                  <c:v>288.60899999999998</c:v>
                </c:pt>
                <c:pt idx="204">
                  <c:v>287.54500000000002</c:v>
                </c:pt>
                <c:pt idx="205">
                  <c:v>293.11</c:v>
                </c:pt>
                <c:pt idx="206">
                  <c:v>296.952</c:v>
                </c:pt>
                <c:pt idx="207">
                  <c:v>301.58</c:v>
                </c:pt>
                <c:pt idx="208">
                  <c:v>306.04199999999997</c:v>
                </c:pt>
                <c:pt idx="209">
                  <c:v>304.47300000000001</c:v>
                </c:pt>
                <c:pt idx="210">
                  <c:v>299.70999999999998</c:v>
                </c:pt>
                <c:pt idx="211">
                  <c:v>301.57499999999999</c:v>
                </c:pt>
                <c:pt idx="212">
                  <c:v>298.24200000000002</c:v>
                </c:pt>
                <c:pt idx="213">
                  <c:v>301.3</c:v>
                </c:pt>
                <c:pt idx="214">
                  <c:v>301.77199999999999</c:v>
                </c:pt>
                <c:pt idx="215">
                  <c:v>298.68299999999999</c:v>
                </c:pt>
                <c:pt idx="216">
                  <c:v>295.67899999999997</c:v>
                </c:pt>
                <c:pt idx="217">
                  <c:v>296.75099999999998</c:v>
                </c:pt>
                <c:pt idx="218">
                  <c:v>300.67399999999998</c:v>
                </c:pt>
                <c:pt idx="219">
                  <c:v>299.964</c:v>
                </c:pt>
                <c:pt idx="220">
                  <c:v>300.21699999999998</c:v>
                </c:pt>
                <c:pt idx="221">
                  <c:v>311.16800000000001</c:v>
                </c:pt>
                <c:pt idx="222">
                  <c:v>315.22000000000003</c:v>
                </c:pt>
                <c:pt idx="223">
                  <c:v>308.30399999999997</c:v>
                </c:pt>
                <c:pt idx="224">
                  <c:v>304.07499999999999</c:v>
                </c:pt>
                <c:pt idx="225">
                  <c:v>305.012</c:v>
                </c:pt>
                <c:pt idx="226">
                  <c:v>304.98200000000003</c:v>
                </c:pt>
                <c:pt idx="227">
                  <c:v>302.86700000000002</c:v>
                </c:pt>
                <c:pt idx="228">
                  <c:v>298.12900000000002</c:v>
                </c:pt>
                <c:pt idx="229">
                  <c:v>301.80700000000002</c:v>
                </c:pt>
                <c:pt idx="230">
                  <c:v>297.59899999999999</c:v>
                </c:pt>
                <c:pt idx="231">
                  <c:v>298.91000000000003</c:v>
                </c:pt>
                <c:pt idx="232">
                  <c:v>292.30500000000001</c:v>
                </c:pt>
                <c:pt idx="233">
                  <c:v>275.49799999999999</c:v>
                </c:pt>
                <c:pt idx="234">
                  <c:v>274.34699999999998</c:v>
                </c:pt>
                <c:pt idx="235">
                  <c:v>276.71800000000002</c:v>
                </c:pt>
                <c:pt idx="236">
                  <c:v>284.399</c:v>
                </c:pt>
                <c:pt idx="237">
                  <c:v>285.899</c:v>
                </c:pt>
                <c:pt idx="238">
                  <c:v>277.87200000000001</c:v>
                </c:pt>
                <c:pt idx="239">
                  <c:v>272.762</c:v>
                </c:pt>
                <c:pt idx="240">
                  <c:v>272.89499999999998</c:v>
                </c:pt>
                <c:pt idx="241">
                  <c:v>275.52499999999998</c:v>
                </c:pt>
                <c:pt idx="242">
                  <c:v>274.97500000000002</c:v>
                </c:pt>
                <c:pt idx="243">
                  <c:v>277.101</c:v>
                </c:pt>
                <c:pt idx="244">
                  <c:v>276.31</c:v>
                </c:pt>
                <c:pt idx="245">
                  <c:v>274.678</c:v>
                </c:pt>
                <c:pt idx="246">
                  <c:v>277.47000000000003</c:v>
                </c:pt>
                <c:pt idx="247">
                  <c:v>274.697</c:v>
                </c:pt>
                <c:pt idx="248">
                  <c:v>273.93900000000002</c:v>
                </c:pt>
                <c:pt idx="249">
                  <c:v>274.673</c:v>
                </c:pt>
                <c:pt idx="250">
                  <c:v>275.86399999999998</c:v>
                </c:pt>
                <c:pt idx="251">
                  <c:v>275.24</c:v>
                </c:pt>
                <c:pt idx="252">
                  <c:v>275.61700000000002</c:v>
                </c:pt>
                <c:pt idx="253">
                  <c:v>285.55200000000002</c:v>
                </c:pt>
                <c:pt idx="254">
                  <c:v>281.70400000000001</c:v>
                </c:pt>
                <c:pt idx="255">
                  <c:v>284.221</c:v>
                </c:pt>
                <c:pt idx="256">
                  <c:v>285.35300000000001</c:v>
                </c:pt>
                <c:pt idx="257">
                  <c:v>292.93299999999999</c:v>
                </c:pt>
                <c:pt idx="258">
                  <c:v>297.52100000000002</c:v>
                </c:pt>
                <c:pt idx="259">
                  <c:v>296.14299999999997</c:v>
                </c:pt>
                <c:pt idx="260">
                  <c:v>292.85899999999998</c:v>
                </c:pt>
                <c:pt idx="261">
                  <c:v>286.471</c:v>
                </c:pt>
                <c:pt idx="262">
                  <c:v>284.12700000000001</c:v>
                </c:pt>
                <c:pt idx="263">
                  <c:v>285.77600000000001</c:v>
                </c:pt>
                <c:pt idx="264">
                  <c:v>290.233</c:v>
                </c:pt>
                <c:pt idx="265">
                  <c:v>293.81799999999998</c:v>
                </c:pt>
                <c:pt idx="266">
                  <c:v>289.73700000000002</c:v>
                </c:pt>
                <c:pt idx="267">
                  <c:v>286.39400000000001</c:v>
                </c:pt>
                <c:pt idx="268">
                  <c:v>288.584</c:v>
                </c:pt>
                <c:pt idx="269">
                  <c:v>295.96600000000001</c:v>
                </c:pt>
                <c:pt idx="270">
                  <c:v>293.262</c:v>
                </c:pt>
                <c:pt idx="271">
                  <c:v>294.06400000000002</c:v>
                </c:pt>
                <c:pt idx="272">
                  <c:v>291.95</c:v>
                </c:pt>
                <c:pt idx="273">
                  <c:v>286.22000000000003</c:v>
                </c:pt>
                <c:pt idx="274">
                  <c:v>287.38499999999999</c:v>
                </c:pt>
                <c:pt idx="275">
                  <c:v>288.678</c:v>
                </c:pt>
                <c:pt idx="276">
                  <c:v>282.92099999999999</c:v>
                </c:pt>
                <c:pt idx="277">
                  <c:v>281.16000000000003</c:v>
                </c:pt>
                <c:pt idx="278">
                  <c:v>284.51900000000001</c:v>
                </c:pt>
                <c:pt idx="279">
                  <c:v>283.73200000000003</c:v>
                </c:pt>
                <c:pt idx="280">
                  <c:v>291.72800000000001</c:v>
                </c:pt>
                <c:pt idx="281">
                  <c:v>296.78800000000001</c:v>
                </c:pt>
                <c:pt idx="282">
                  <c:v>286.60000000000002</c:v>
                </c:pt>
                <c:pt idx="283">
                  <c:v>283.08999999999997</c:v>
                </c:pt>
                <c:pt idx="284">
                  <c:v>278.65699999999998</c:v>
                </c:pt>
                <c:pt idx="285">
                  <c:v>280.37200000000001</c:v>
                </c:pt>
                <c:pt idx="286">
                  <c:v>276.572</c:v>
                </c:pt>
                <c:pt idx="287">
                  <c:v>276.04199999999997</c:v>
                </c:pt>
                <c:pt idx="288">
                  <c:v>281.98599999999999</c:v>
                </c:pt>
                <c:pt idx="289">
                  <c:v>274.98500000000001</c:v>
                </c:pt>
                <c:pt idx="290">
                  <c:v>273.24900000000002</c:v>
                </c:pt>
                <c:pt idx="291">
                  <c:v>268.971</c:v>
                </c:pt>
                <c:pt idx="292">
                  <c:v>272.66399999999999</c:v>
                </c:pt>
                <c:pt idx="293">
                  <c:v>273.36399999999998</c:v>
                </c:pt>
                <c:pt idx="294">
                  <c:v>273.45400000000001</c:v>
                </c:pt>
                <c:pt idx="295">
                  <c:v>272.858</c:v>
                </c:pt>
                <c:pt idx="296">
                  <c:v>269.96300000000002</c:v>
                </c:pt>
                <c:pt idx="297">
                  <c:v>273.601</c:v>
                </c:pt>
                <c:pt idx="298">
                  <c:v>276.315</c:v>
                </c:pt>
                <c:pt idx="299">
                  <c:v>277.12400000000002</c:v>
                </c:pt>
                <c:pt idx="300">
                  <c:v>280.13299999999998</c:v>
                </c:pt>
                <c:pt idx="301">
                  <c:v>286.63900000000001</c:v>
                </c:pt>
                <c:pt idx="302">
                  <c:v>281.39800000000002</c:v>
                </c:pt>
                <c:pt idx="303">
                  <c:v>281.69099999999997</c:v>
                </c:pt>
                <c:pt idx="304">
                  <c:v>276.887</c:v>
                </c:pt>
                <c:pt idx="305">
                  <c:v>276.69799999999998</c:v>
                </c:pt>
                <c:pt idx="306">
                  <c:v>275.48200000000003</c:v>
                </c:pt>
                <c:pt idx="307">
                  <c:v>278.14600000000002</c:v>
                </c:pt>
                <c:pt idx="308">
                  <c:v>282.84100000000001</c:v>
                </c:pt>
                <c:pt idx="309">
                  <c:v>283.27300000000002</c:v>
                </c:pt>
                <c:pt idx="310">
                  <c:v>283.58699999999999</c:v>
                </c:pt>
                <c:pt idx="311">
                  <c:v>283.31200000000001</c:v>
                </c:pt>
                <c:pt idx="312">
                  <c:v>287.81799999999998</c:v>
                </c:pt>
                <c:pt idx="313">
                  <c:v>284.18599999999998</c:v>
                </c:pt>
                <c:pt idx="314">
                  <c:v>285.15899999999999</c:v>
                </c:pt>
                <c:pt idx="315">
                  <c:v>287.95800000000003</c:v>
                </c:pt>
                <c:pt idx="316">
                  <c:v>289.32299999999998</c:v>
                </c:pt>
                <c:pt idx="317">
                  <c:v>290.84899999999999</c:v>
                </c:pt>
                <c:pt idx="318">
                  <c:v>292.86200000000002</c:v>
                </c:pt>
                <c:pt idx="319">
                  <c:v>290.63799999999998</c:v>
                </c:pt>
                <c:pt idx="320">
                  <c:v>293.803</c:v>
                </c:pt>
                <c:pt idx="321">
                  <c:v>294.798</c:v>
                </c:pt>
                <c:pt idx="322">
                  <c:v>299.29000000000002</c:v>
                </c:pt>
                <c:pt idx="323">
                  <c:v>297.10199999999998</c:v>
                </c:pt>
                <c:pt idx="324">
                  <c:v>293.93400000000003</c:v>
                </c:pt>
                <c:pt idx="325">
                  <c:v>288.10700000000003</c:v>
                </c:pt>
                <c:pt idx="326">
                  <c:v>295.19400000000002</c:v>
                </c:pt>
                <c:pt idx="327">
                  <c:v>301.79899999999998</c:v>
                </c:pt>
                <c:pt idx="328">
                  <c:v>293.36399999999998</c:v>
                </c:pt>
                <c:pt idx="329">
                  <c:v>291.23700000000002</c:v>
                </c:pt>
                <c:pt idx="330">
                  <c:v>286.35000000000002</c:v>
                </c:pt>
                <c:pt idx="331">
                  <c:v>289.65800000000002</c:v>
                </c:pt>
                <c:pt idx="332">
                  <c:v>289.27300000000002</c:v>
                </c:pt>
                <c:pt idx="333">
                  <c:v>288.113</c:v>
                </c:pt>
                <c:pt idx="334">
                  <c:v>285.14</c:v>
                </c:pt>
                <c:pt idx="335">
                  <c:v>286.40600000000001</c:v>
                </c:pt>
                <c:pt idx="336">
                  <c:v>284.10300000000001</c:v>
                </c:pt>
                <c:pt idx="337">
                  <c:v>287.51100000000002</c:v>
                </c:pt>
                <c:pt idx="338">
                  <c:v>291.13200000000001</c:v>
                </c:pt>
                <c:pt idx="339">
                  <c:v>290.17</c:v>
                </c:pt>
                <c:pt idx="340">
                  <c:v>291.64699999999999</c:v>
                </c:pt>
                <c:pt idx="341">
                  <c:v>296.38299999999998</c:v>
                </c:pt>
                <c:pt idx="342">
                  <c:v>295.26</c:v>
                </c:pt>
                <c:pt idx="343">
                  <c:v>297.22899999999998</c:v>
                </c:pt>
                <c:pt idx="344">
                  <c:v>290.82100000000003</c:v>
                </c:pt>
                <c:pt idx="345">
                  <c:v>288.14600000000002</c:v>
                </c:pt>
                <c:pt idx="346">
                  <c:v>286.37</c:v>
                </c:pt>
                <c:pt idx="347">
                  <c:v>292.89600000000002</c:v>
                </c:pt>
                <c:pt idx="348">
                  <c:v>293.31200000000001</c:v>
                </c:pt>
                <c:pt idx="349">
                  <c:v>294.93700000000001</c:v>
                </c:pt>
                <c:pt idx="350">
                  <c:v>293.26600000000002</c:v>
                </c:pt>
                <c:pt idx="351">
                  <c:v>291.12700000000001</c:v>
                </c:pt>
                <c:pt idx="352">
                  <c:v>293.66199999999998</c:v>
                </c:pt>
                <c:pt idx="353">
                  <c:v>294.202</c:v>
                </c:pt>
                <c:pt idx="354">
                  <c:v>295.56299999999999</c:v>
                </c:pt>
                <c:pt idx="355">
                  <c:v>296.31700000000001</c:v>
                </c:pt>
                <c:pt idx="356">
                  <c:v>299.17099999999999</c:v>
                </c:pt>
                <c:pt idx="357">
                  <c:v>308.14800000000002</c:v>
                </c:pt>
                <c:pt idx="358">
                  <c:v>316.733</c:v>
                </c:pt>
                <c:pt idx="359">
                  <c:v>314.14600000000002</c:v>
                </c:pt>
                <c:pt idx="360">
                  <c:v>292.97300000000001</c:v>
                </c:pt>
                <c:pt idx="361">
                  <c:v>301.26400000000001</c:v>
                </c:pt>
                <c:pt idx="362">
                  <c:v>304.565</c:v>
                </c:pt>
                <c:pt idx="363">
                  <c:v>303.85500000000002</c:v>
                </c:pt>
                <c:pt idx="364">
                  <c:v>297.07900000000001</c:v>
                </c:pt>
                <c:pt idx="365">
                  <c:v>301.315</c:v>
                </c:pt>
                <c:pt idx="366">
                  <c:v>305.61700000000002</c:v>
                </c:pt>
                <c:pt idx="367">
                  <c:v>293.63600000000002</c:v>
                </c:pt>
                <c:pt idx="368">
                  <c:v>299.57799999999997</c:v>
                </c:pt>
                <c:pt idx="369">
                  <c:v>296.81</c:v>
                </c:pt>
                <c:pt idx="370">
                  <c:v>297.66300000000001</c:v>
                </c:pt>
                <c:pt idx="371">
                  <c:v>295.214</c:v>
                </c:pt>
                <c:pt idx="372">
                  <c:v>299.52999999999997</c:v>
                </c:pt>
                <c:pt idx="373">
                  <c:v>310.14400000000001</c:v>
                </c:pt>
                <c:pt idx="374">
                  <c:v>312.71600000000001</c:v>
                </c:pt>
                <c:pt idx="375">
                  <c:v>300.709</c:v>
                </c:pt>
                <c:pt idx="376">
                  <c:v>312.01799999999997</c:v>
                </c:pt>
                <c:pt idx="377">
                  <c:v>302.48200000000003</c:v>
                </c:pt>
                <c:pt idx="378">
                  <c:v>296.76600000000002</c:v>
                </c:pt>
                <c:pt idx="379">
                  <c:v>292.50299999999999</c:v>
                </c:pt>
                <c:pt idx="380">
                  <c:v>310.49700000000001</c:v>
                </c:pt>
                <c:pt idx="381">
                  <c:v>311.48700000000002</c:v>
                </c:pt>
                <c:pt idx="382">
                  <c:v>290.81299999999999</c:v>
                </c:pt>
                <c:pt idx="383">
                  <c:v>297.52800000000002</c:v>
                </c:pt>
                <c:pt idx="384">
                  <c:v>303.41300000000001</c:v>
                </c:pt>
                <c:pt idx="385">
                  <c:v>295.38799999999998</c:v>
                </c:pt>
                <c:pt idx="386">
                  <c:v>292.613</c:v>
                </c:pt>
                <c:pt idx="387">
                  <c:v>288.00599999999997</c:v>
                </c:pt>
                <c:pt idx="388">
                  <c:v>287.351</c:v>
                </c:pt>
                <c:pt idx="389">
                  <c:v>286.221</c:v>
                </c:pt>
                <c:pt idx="390">
                  <c:v>286.17099999999999</c:v>
                </c:pt>
                <c:pt idx="391">
                  <c:v>285.09300000000002</c:v>
                </c:pt>
                <c:pt idx="392">
                  <c:v>287.24299999999999</c:v>
                </c:pt>
                <c:pt idx="393">
                  <c:v>283.56900000000002</c:v>
                </c:pt>
                <c:pt idx="394">
                  <c:v>285.791</c:v>
                </c:pt>
                <c:pt idx="395">
                  <c:v>289.399</c:v>
                </c:pt>
                <c:pt idx="396">
                  <c:v>296.37</c:v>
                </c:pt>
                <c:pt idx="397">
                  <c:v>300.98899999999998</c:v>
                </c:pt>
                <c:pt idx="398">
                  <c:v>311.59399999999999</c:v>
                </c:pt>
                <c:pt idx="399">
                  <c:v>318.73</c:v>
                </c:pt>
                <c:pt idx="400">
                  <c:v>317.11599999999999</c:v>
                </c:pt>
                <c:pt idx="401">
                  <c:v>318.39600000000002</c:v>
                </c:pt>
                <c:pt idx="402">
                  <c:v>310.23899999999998</c:v>
                </c:pt>
                <c:pt idx="403">
                  <c:v>307.19799999999998</c:v>
                </c:pt>
                <c:pt idx="404">
                  <c:v>305.11700000000002</c:v>
                </c:pt>
                <c:pt idx="405">
                  <c:v>298.815</c:v>
                </c:pt>
                <c:pt idx="406">
                  <c:v>297.12299999999999</c:v>
                </c:pt>
                <c:pt idx="407">
                  <c:v>298.077</c:v>
                </c:pt>
                <c:pt idx="408">
                  <c:v>304.02999999999997</c:v>
                </c:pt>
                <c:pt idx="409">
                  <c:v>295.738</c:v>
                </c:pt>
                <c:pt idx="410">
                  <c:v>295.65499999999997</c:v>
                </c:pt>
                <c:pt idx="411">
                  <c:v>301.53199999999998</c:v>
                </c:pt>
                <c:pt idx="412">
                  <c:v>300.05599999999998</c:v>
                </c:pt>
                <c:pt idx="413">
                  <c:v>292.14100000000002</c:v>
                </c:pt>
                <c:pt idx="414">
                  <c:v>294.084</c:v>
                </c:pt>
                <c:pt idx="415">
                  <c:v>302.17099999999999</c:v>
                </c:pt>
                <c:pt idx="416">
                  <c:v>303.214</c:v>
                </c:pt>
                <c:pt idx="417">
                  <c:v>304.15600000000001</c:v>
                </c:pt>
                <c:pt idx="418">
                  <c:v>292.97699999999998</c:v>
                </c:pt>
                <c:pt idx="419">
                  <c:v>296.233</c:v>
                </c:pt>
                <c:pt idx="420">
                  <c:v>299.21899999999999</c:v>
                </c:pt>
                <c:pt idx="421">
                  <c:v>295.54599999999999</c:v>
                </c:pt>
                <c:pt idx="422">
                  <c:v>298.28100000000001</c:v>
                </c:pt>
                <c:pt idx="423">
                  <c:v>302.60500000000002</c:v>
                </c:pt>
                <c:pt idx="424">
                  <c:v>309.75700000000001</c:v>
                </c:pt>
                <c:pt idx="425">
                  <c:v>309.10899999999998</c:v>
                </c:pt>
                <c:pt idx="426">
                  <c:v>299.71699999999998</c:v>
                </c:pt>
                <c:pt idx="427">
                  <c:v>297.66199999999998</c:v>
                </c:pt>
                <c:pt idx="428">
                  <c:v>301.839</c:v>
                </c:pt>
                <c:pt idx="429">
                  <c:v>297.99700000000001</c:v>
                </c:pt>
                <c:pt idx="430">
                  <c:v>304.51</c:v>
                </c:pt>
                <c:pt idx="431">
                  <c:v>304.86700000000002</c:v>
                </c:pt>
                <c:pt idx="432">
                  <c:v>302.40800000000002</c:v>
                </c:pt>
                <c:pt idx="433">
                  <c:v>299.59699999999998</c:v>
                </c:pt>
                <c:pt idx="434">
                  <c:v>297.25099999999998</c:v>
                </c:pt>
                <c:pt idx="435">
                  <c:v>292.62299999999999</c:v>
                </c:pt>
                <c:pt idx="436">
                  <c:v>290.61399999999998</c:v>
                </c:pt>
                <c:pt idx="437">
                  <c:v>300.90499999999997</c:v>
                </c:pt>
                <c:pt idx="438">
                  <c:v>300.17200000000003</c:v>
                </c:pt>
                <c:pt idx="439">
                  <c:v>303.86099999999999</c:v>
                </c:pt>
                <c:pt idx="440">
                  <c:v>302.64</c:v>
                </c:pt>
                <c:pt idx="441">
                  <c:v>306.91000000000003</c:v>
                </c:pt>
                <c:pt idx="442">
                  <c:v>310.49700000000001</c:v>
                </c:pt>
                <c:pt idx="443">
                  <c:v>313.38900000000001</c:v>
                </c:pt>
                <c:pt idx="444">
                  <c:v>329.363</c:v>
                </c:pt>
                <c:pt idx="445">
                  <c:v>340.125</c:v>
                </c:pt>
                <c:pt idx="446">
                  <c:v>328.24799999999999</c:v>
                </c:pt>
                <c:pt idx="447">
                  <c:v>334.55500000000001</c:v>
                </c:pt>
                <c:pt idx="448">
                  <c:v>328.69</c:v>
                </c:pt>
                <c:pt idx="449">
                  <c:v>326.56099999999998</c:v>
                </c:pt>
                <c:pt idx="450">
                  <c:v>341.21600000000001</c:v>
                </c:pt>
                <c:pt idx="451">
                  <c:v>351.55599999999998</c:v>
                </c:pt>
                <c:pt idx="452">
                  <c:v>332.28899999999999</c:v>
                </c:pt>
                <c:pt idx="453">
                  <c:v>336.72</c:v>
                </c:pt>
                <c:pt idx="454">
                  <c:v>366.14299999999997</c:v>
                </c:pt>
                <c:pt idx="455">
                  <c:v>362.48</c:v>
                </c:pt>
                <c:pt idx="456">
                  <c:v>383.226</c:v>
                </c:pt>
                <c:pt idx="457">
                  <c:v>400.90699999999998</c:v>
                </c:pt>
                <c:pt idx="458">
                  <c:v>418.25400000000002</c:v>
                </c:pt>
                <c:pt idx="459">
                  <c:v>421.084</c:v>
                </c:pt>
                <c:pt idx="460">
                  <c:v>418.54899999999998</c:v>
                </c:pt>
                <c:pt idx="461">
                  <c:v>412.69600000000003</c:v>
                </c:pt>
                <c:pt idx="462">
                  <c:v>390.28399999999999</c:v>
                </c:pt>
                <c:pt idx="463">
                  <c:v>387.24700000000001</c:v>
                </c:pt>
                <c:pt idx="464">
                  <c:v>373.25700000000001</c:v>
                </c:pt>
                <c:pt idx="465">
                  <c:v>374.60899999999998</c:v>
                </c:pt>
                <c:pt idx="466">
                  <c:v>375.60899999999998</c:v>
                </c:pt>
                <c:pt idx="467">
                  <c:v>376.839</c:v>
                </c:pt>
                <c:pt idx="468">
                  <c:v>381.55200000000002</c:v>
                </c:pt>
                <c:pt idx="469">
                  <c:v>373.51100000000002</c:v>
                </c:pt>
                <c:pt idx="470">
                  <c:v>371.892</c:v>
                </c:pt>
                <c:pt idx="471">
                  <c:v>368.41699999999997</c:v>
                </c:pt>
                <c:pt idx="472">
                  <c:v>364.99599999999998</c:v>
                </c:pt>
                <c:pt idx="473">
                  <c:v>360.99700000000001</c:v>
                </c:pt>
                <c:pt idx="474">
                  <c:v>374.28300000000002</c:v>
                </c:pt>
                <c:pt idx="475">
                  <c:v>381.04700000000003</c:v>
                </c:pt>
                <c:pt idx="476">
                  <c:v>396.71499999999997</c:v>
                </c:pt>
                <c:pt idx="477">
                  <c:v>387.94</c:v>
                </c:pt>
                <c:pt idx="478">
                  <c:v>404.30700000000002</c:v>
                </c:pt>
                <c:pt idx="479">
                  <c:v>403.29500000000002</c:v>
                </c:pt>
                <c:pt idx="480">
                  <c:v>409.25599999999997</c:v>
                </c:pt>
                <c:pt idx="481">
                  <c:v>412.40100000000001</c:v>
                </c:pt>
                <c:pt idx="482">
                  <c:v>403.88799999999998</c:v>
                </c:pt>
                <c:pt idx="483">
                  <c:v>399.00700000000001</c:v>
                </c:pt>
                <c:pt idx="484">
                  <c:v>392.85300000000001</c:v>
                </c:pt>
                <c:pt idx="485">
                  <c:v>390.16</c:v>
                </c:pt>
                <c:pt idx="486">
                  <c:v>367.95499999999998</c:v>
                </c:pt>
                <c:pt idx="487">
                  <c:v>362.56900000000002</c:v>
                </c:pt>
                <c:pt idx="488">
                  <c:v>347.53100000000001</c:v>
                </c:pt>
                <c:pt idx="489">
                  <c:v>342.12599999999998</c:v>
                </c:pt>
                <c:pt idx="490">
                  <c:v>339.01799999999997</c:v>
                </c:pt>
                <c:pt idx="491">
                  <c:v>342.25599999999997</c:v>
                </c:pt>
                <c:pt idx="492">
                  <c:v>352.59800000000001</c:v>
                </c:pt>
                <c:pt idx="493">
                  <c:v>357.91</c:v>
                </c:pt>
                <c:pt idx="494">
                  <c:v>377.02300000000002</c:v>
                </c:pt>
                <c:pt idx="495">
                  <c:v>370.59</c:v>
                </c:pt>
                <c:pt idx="496">
                  <c:v>384.50200000000001</c:v>
                </c:pt>
                <c:pt idx="497">
                  <c:v>366.45400000000001</c:v>
                </c:pt>
                <c:pt idx="498">
                  <c:v>364.464</c:v>
                </c:pt>
                <c:pt idx="499">
                  <c:v>349.65199999999999</c:v>
                </c:pt>
                <c:pt idx="500">
                  <c:v>352.524</c:v>
                </c:pt>
                <c:pt idx="501">
                  <c:v>366.57499999999999</c:v>
                </c:pt>
                <c:pt idx="502">
                  <c:v>368.42899999999997</c:v>
                </c:pt>
                <c:pt idx="503">
                  <c:v>371.49599999999998</c:v>
                </c:pt>
                <c:pt idx="504">
                  <c:v>371.07299999999998</c:v>
                </c:pt>
                <c:pt idx="505">
                  <c:v>376.113</c:v>
                </c:pt>
                <c:pt idx="506">
                  <c:v>382.72899999999998</c:v>
                </c:pt>
                <c:pt idx="507">
                  <c:v>388.887</c:v>
                </c:pt>
                <c:pt idx="508">
                  <c:v>392.23700000000002</c:v>
                </c:pt>
                <c:pt idx="509">
                  <c:v>396.15899999999999</c:v>
                </c:pt>
                <c:pt idx="510">
                  <c:v>388.06299999999999</c:v>
                </c:pt>
                <c:pt idx="511">
                  <c:v>394.74299999999999</c:v>
                </c:pt>
                <c:pt idx="512">
                  <c:v>405.77699999999999</c:v>
                </c:pt>
                <c:pt idx="513">
                  <c:v>401.00900000000001</c:v>
                </c:pt>
                <c:pt idx="514">
                  <c:v>389.96499999999997</c:v>
                </c:pt>
                <c:pt idx="515">
                  <c:v>397.517</c:v>
                </c:pt>
                <c:pt idx="516">
                  <c:v>391.01299999999998</c:v>
                </c:pt>
                <c:pt idx="517">
                  <c:v>387.12099999999998</c:v>
                </c:pt>
                <c:pt idx="518">
                  <c:v>388.57100000000003</c:v>
                </c:pt>
                <c:pt idx="519">
                  <c:v>392.678</c:v>
                </c:pt>
                <c:pt idx="520">
                  <c:v>430.02</c:v>
                </c:pt>
                <c:pt idx="521">
                  <c:v>433.31099999999998</c:v>
                </c:pt>
                <c:pt idx="522">
                  <c:v>432.7</c:v>
                </c:pt>
                <c:pt idx="523">
                  <c:v>432.95600000000002</c:v>
                </c:pt>
                <c:pt idx="524">
                  <c:v>435.90199999999999</c:v>
                </c:pt>
                <c:pt idx="525">
                  <c:v>454.48</c:v>
                </c:pt>
                <c:pt idx="526">
                  <c:v>450.40499999999997</c:v>
                </c:pt>
                <c:pt idx="527">
                  <c:v>461.45800000000003</c:v>
                </c:pt>
                <c:pt idx="528">
                  <c:v>460.589</c:v>
                </c:pt>
                <c:pt idx="529">
                  <c:v>453.36200000000002</c:v>
                </c:pt>
                <c:pt idx="530">
                  <c:v>457.88900000000001</c:v>
                </c:pt>
                <c:pt idx="531">
                  <c:v>462.86799999999999</c:v>
                </c:pt>
                <c:pt idx="532">
                  <c:v>471.738</c:v>
                </c:pt>
                <c:pt idx="533">
                  <c:v>482.59399999999999</c:v>
                </c:pt>
                <c:pt idx="534">
                  <c:v>476.714</c:v>
                </c:pt>
                <c:pt idx="535">
                  <c:v>505.03100000000001</c:v>
                </c:pt>
                <c:pt idx="536">
                  <c:v>506.875</c:v>
                </c:pt>
                <c:pt idx="537">
                  <c:v>499.68700000000001</c:v>
                </c:pt>
                <c:pt idx="538">
                  <c:v>504.78</c:v>
                </c:pt>
                <c:pt idx="539">
                  <c:v>481.27600000000001</c:v>
                </c:pt>
                <c:pt idx="540">
                  <c:v>510.27499999999998</c:v>
                </c:pt>
                <c:pt idx="541">
                  <c:v>487.34699999999998</c:v>
                </c:pt>
                <c:pt idx="542">
                  <c:v>504.73700000000002</c:v>
                </c:pt>
                <c:pt idx="543">
                  <c:v>510.71100000000001</c:v>
                </c:pt>
                <c:pt idx="544">
                  <c:v>516.327</c:v>
                </c:pt>
                <c:pt idx="545">
                  <c:v>535.79700000000003</c:v>
                </c:pt>
                <c:pt idx="546">
                  <c:v>526.62599999999998</c:v>
                </c:pt>
                <c:pt idx="547">
                  <c:v>502.25700000000001</c:v>
                </c:pt>
                <c:pt idx="548">
                  <c:v>516.49199999999996</c:v>
                </c:pt>
                <c:pt idx="549">
                  <c:v>493.12299999999999</c:v>
                </c:pt>
                <c:pt idx="550">
                  <c:v>498.608</c:v>
                </c:pt>
                <c:pt idx="551">
                  <c:v>500.79899999999998</c:v>
                </c:pt>
                <c:pt idx="552">
                  <c:v>481.02699999999999</c:v>
                </c:pt>
                <c:pt idx="553">
                  <c:v>469.87599999999998</c:v>
                </c:pt>
                <c:pt idx="554">
                  <c:v>462.05</c:v>
                </c:pt>
                <c:pt idx="555">
                  <c:v>459.78100000000001</c:v>
                </c:pt>
                <c:pt idx="556">
                  <c:v>485.94900000000001</c:v>
                </c:pt>
                <c:pt idx="557">
                  <c:v>505.02300000000002</c:v>
                </c:pt>
                <c:pt idx="558">
                  <c:v>451.05</c:v>
                </c:pt>
                <c:pt idx="559">
                  <c:v>462.286</c:v>
                </c:pt>
                <c:pt idx="560">
                  <c:v>423.863</c:v>
                </c:pt>
                <c:pt idx="561">
                  <c:v>413.78399999999999</c:v>
                </c:pt>
                <c:pt idx="562">
                  <c:v>462.53500000000003</c:v>
                </c:pt>
                <c:pt idx="563">
                  <c:v>461.56099999999998</c:v>
                </c:pt>
                <c:pt idx="564">
                  <c:v>482.77499999999998</c:v>
                </c:pt>
                <c:pt idx="565">
                  <c:v>514.99</c:v>
                </c:pt>
                <c:pt idx="566">
                  <c:v>539.85799999999995</c:v>
                </c:pt>
                <c:pt idx="567">
                  <c:v>553.51199999999994</c:v>
                </c:pt>
                <c:pt idx="568">
                  <c:v>559.89</c:v>
                </c:pt>
                <c:pt idx="569">
                  <c:v>580.14700000000005</c:v>
                </c:pt>
                <c:pt idx="570">
                  <c:v>624.12199999999996</c:v>
                </c:pt>
                <c:pt idx="571">
                  <c:v>616.48900000000003</c:v>
                </c:pt>
                <c:pt idx="572">
                  <c:v>609.86800000000005</c:v>
                </c:pt>
                <c:pt idx="573">
                  <c:v>647.42700000000002</c:v>
                </c:pt>
                <c:pt idx="574">
                  <c:v>640.41399999999999</c:v>
                </c:pt>
                <c:pt idx="575">
                  <c:v>685.57299999999998</c:v>
                </c:pt>
                <c:pt idx="576">
                  <c:v>676.47500000000002</c:v>
                </c:pt>
                <c:pt idx="577">
                  <c:v>675.61900000000003</c:v>
                </c:pt>
                <c:pt idx="578">
                  <c:v>644.50199999999995</c:v>
                </c:pt>
                <c:pt idx="579">
                  <c:v>640.49099999999999</c:v>
                </c:pt>
                <c:pt idx="580">
                  <c:v>633.80600000000004</c:v>
                </c:pt>
                <c:pt idx="581">
                  <c:v>643.76700000000005</c:v>
                </c:pt>
                <c:pt idx="582">
                  <c:v>677.92399999999998</c:v>
                </c:pt>
                <c:pt idx="583">
                  <c:v>655.13800000000003</c:v>
                </c:pt>
                <c:pt idx="584">
                  <c:v>661.35199999999998</c:v>
                </c:pt>
                <c:pt idx="585">
                  <c:v>651.54899999999998</c:v>
                </c:pt>
                <c:pt idx="586">
                  <c:v>625.66200000000003</c:v>
                </c:pt>
                <c:pt idx="587">
                  <c:v>627.57899999999995</c:v>
                </c:pt>
                <c:pt idx="588">
                  <c:v>658.38199999999995</c:v>
                </c:pt>
                <c:pt idx="589">
                  <c:v>662.68799999999999</c:v>
                </c:pt>
                <c:pt idx="590">
                  <c:v>674.46199999999999</c:v>
                </c:pt>
                <c:pt idx="591">
                  <c:v>659.91200000000003</c:v>
                </c:pt>
                <c:pt idx="592">
                  <c:v>658.678</c:v>
                </c:pt>
                <c:pt idx="593">
                  <c:v>669.15300000000002</c:v>
                </c:pt>
                <c:pt idx="594">
                  <c:v>644.78200000000004</c:v>
                </c:pt>
                <c:pt idx="595">
                  <c:v>588.30100000000004</c:v>
                </c:pt>
                <c:pt idx="596">
                  <c:v>603.92700000000002</c:v>
                </c:pt>
                <c:pt idx="597">
                  <c:v>603.73299999999995</c:v>
                </c:pt>
                <c:pt idx="598">
                  <c:v>558.47</c:v>
                </c:pt>
                <c:pt idx="599">
                  <c:v>549.64800000000002</c:v>
                </c:pt>
                <c:pt idx="600">
                  <c:v>533.79999999999995</c:v>
                </c:pt>
                <c:pt idx="601">
                  <c:v>616.577</c:v>
                </c:pt>
                <c:pt idx="602">
                  <c:v>685.24099999999999</c:v>
                </c:pt>
                <c:pt idx="603">
                  <c:v>699.22400000000005</c:v>
                </c:pt>
                <c:pt idx="604">
                  <c:v>774.19299999999998</c:v>
                </c:pt>
                <c:pt idx="605">
                  <c:v>743.62300000000005</c:v>
                </c:pt>
                <c:pt idx="606">
                  <c:v>735.16700000000003</c:v>
                </c:pt>
                <c:pt idx="607">
                  <c:v>656.92</c:v>
                </c:pt>
                <c:pt idx="608">
                  <c:v>618.12400000000002</c:v>
                </c:pt>
                <c:pt idx="609">
                  <c:v>623.20799999999997</c:v>
                </c:pt>
                <c:pt idx="610">
                  <c:v>570.71100000000001</c:v>
                </c:pt>
                <c:pt idx="611">
                  <c:v>657.45100000000002</c:v>
                </c:pt>
                <c:pt idx="612">
                  <c:v>717.17499999999995</c:v>
                </c:pt>
                <c:pt idx="613">
                  <c:v>871.11199999999997</c:v>
                </c:pt>
                <c:pt idx="614">
                  <c:v>849.95799999999997</c:v>
                </c:pt>
                <c:pt idx="615">
                  <c:v>783.322</c:v>
                </c:pt>
                <c:pt idx="616">
                  <c:v>727.29700000000003</c:v>
                </c:pt>
                <c:pt idx="617">
                  <c:v>648.08399999999995</c:v>
                </c:pt>
                <c:pt idx="618">
                  <c:v>672.88900000000001</c:v>
                </c:pt>
                <c:pt idx="619">
                  <c:v>560.10799999999995</c:v>
                </c:pt>
                <c:pt idx="620">
                  <c:v>685.36</c:v>
                </c:pt>
                <c:pt idx="621">
                  <c:v>592.90499999999997</c:v>
                </c:pt>
                <c:pt idx="622">
                  <c:v>536.14300000000003</c:v>
                </c:pt>
                <c:pt idx="623">
                  <c:v>551</c:v>
                </c:pt>
                <c:pt idx="624">
                  <c:v>442.61099999999999</c:v>
                </c:pt>
                <c:pt idx="625">
                  <c:v>407.45800000000003</c:v>
                </c:pt>
                <c:pt idx="626">
                  <c:v>368.51799999999997</c:v>
                </c:pt>
                <c:pt idx="627">
                  <c:v>387.048</c:v>
                </c:pt>
                <c:pt idx="628">
                  <c:v>364.88099999999997</c:v>
                </c:pt>
                <c:pt idx="629">
                  <c:v>369.60700000000003</c:v>
                </c:pt>
                <c:pt idx="630">
                  <c:v>373.11500000000001</c:v>
                </c:pt>
                <c:pt idx="631">
                  <c:v>344.18400000000003</c:v>
                </c:pt>
                <c:pt idx="632">
                  <c:v>338.51</c:v>
                </c:pt>
                <c:pt idx="633">
                  <c:v>326.43</c:v>
                </c:pt>
                <c:pt idx="634">
                  <c:v>294.80099999999999</c:v>
                </c:pt>
                <c:pt idx="635">
                  <c:v>288.72399999999999</c:v>
                </c:pt>
                <c:pt idx="636">
                  <c:v>286.95499999999998</c:v>
                </c:pt>
                <c:pt idx="637">
                  <c:v>287.935</c:v>
                </c:pt>
                <c:pt idx="638">
                  <c:v>284.339</c:v>
                </c:pt>
                <c:pt idx="639">
                  <c:v>281.12799999999999</c:v>
                </c:pt>
                <c:pt idx="640">
                  <c:v>280.34300000000002</c:v>
                </c:pt>
                <c:pt idx="641">
                  <c:v>283.851</c:v>
                </c:pt>
                <c:pt idx="642">
                  <c:v>287.74799999999999</c:v>
                </c:pt>
                <c:pt idx="643">
                  <c:v>290.09699999999998</c:v>
                </c:pt>
                <c:pt idx="644">
                  <c:v>284.66500000000002</c:v>
                </c:pt>
                <c:pt idx="645">
                  <c:v>283.31400000000002</c:v>
                </c:pt>
                <c:pt idx="646">
                  <c:v>293.96699999999998</c:v>
                </c:pt>
                <c:pt idx="647">
                  <c:v>306.07499999999999</c:v>
                </c:pt>
                <c:pt idx="648">
                  <c:v>304.93400000000003</c:v>
                </c:pt>
                <c:pt idx="649">
                  <c:v>297.35000000000002</c:v>
                </c:pt>
                <c:pt idx="650">
                  <c:v>302.40699999999998</c:v>
                </c:pt>
                <c:pt idx="651">
                  <c:v>296.834</c:v>
                </c:pt>
                <c:pt idx="652">
                  <c:v>309.661</c:v>
                </c:pt>
                <c:pt idx="653">
                  <c:v>295.41199999999998</c:v>
                </c:pt>
                <c:pt idx="654">
                  <c:v>289.70699999999999</c:v>
                </c:pt>
                <c:pt idx="655">
                  <c:v>284.62400000000002</c:v>
                </c:pt>
                <c:pt idx="656">
                  <c:v>284.54599999999999</c:v>
                </c:pt>
                <c:pt idx="657">
                  <c:v>278.55900000000003</c:v>
                </c:pt>
                <c:pt idx="658">
                  <c:v>279.58100000000002</c:v>
                </c:pt>
                <c:pt idx="659">
                  <c:v>281.82600000000002</c:v>
                </c:pt>
                <c:pt idx="660">
                  <c:v>280.95699999999999</c:v>
                </c:pt>
                <c:pt idx="661">
                  <c:v>278.61200000000002</c:v>
                </c:pt>
                <c:pt idx="662">
                  <c:v>278.72899999999998</c:v>
                </c:pt>
                <c:pt idx="663">
                  <c:v>276.71699999999998</c:v>
                </c:pt>
                <c:pt idx="664">
                  <c:v>280.90699999999998</c:v>
                </c:pt>
                <c:pt idx="665">
                  <c:v>283.98099999999999</c:v>
                </c:pt>
                <c:pt idx="666">
                  <c:v>280.88799999999998</c:v>
                </c:pt>
                <c:pt idx="667">
                  <c:v>280.75200000000001</c:v>
                </c:pt>
                <c:pt idx="668">
                  <c:v>274.642</c:v>
                </c:pt>
                <c:pt idx="669">
                  <c:v>279.75099999999998</c:v>
                </c:pt>
                <c:pt idx="670">
                  <c:v>278.70100000000002</c:v>
                </c:pt>
                <c:pt idx="671">
                  <c:v>276.67399999999998</c:v>
                </c:pt>
                <c:pt idx="672">
                  <c:v>278.346</c:v>
                </c:pt>
                <c:pt idx="673">
                  <c:v>281.16500000000002</c:v>
                </c:pt>
                <c:pt idx="674">
                  <c:v>282.51499999999999</c:v>
                </c:pt>
                <c:pt idx="675">
                  <c:v>283.42399999999998</c:v>
                </c:pt>
                <c:pt idx="676">
                  <c:v>285.63799999999998</c:v>
                </c:pt>
                <c:pt idx="677">
                  <c:v>284.846</c:v>
                </c:pt>
                <c:pt idx="678">
                  <c:v>288.32299999999998</c:v>
                </c:pt>
                <c:pt idx="679">
                  <c:v>289.50200000000001</c:v>
                </c:pt>
                <c:pt idx="680">
                  <c:v>295.93700000000001</c:v>
                </c:pt>
                <c:pt idx="681">
                  <c:v>298.29500000000002</c:v>
                </c:pt>
                <c:pt idx="682">
                  <c:v>302.57799999999997</c:v>
                </c:pt>
                <c:pt idx="683">
                  <c:v>327.262</c:v>
                </c:pt>
                <c:pt idx="684">
                  <c:v>327.27600000000001</c:v>
                </c:pt>
                <c:pt idx="685">
                  <c:v>321.88799999999998</c:v>
                </c:pt>
                <c:pt idx="686">
                  <c:v>327.09800000000001</c:v>
                </c:pt>
                <c:pt idx="687">
                  <c:v>326.69400000000002</c:v>
                </c:pt>
                <c:pt idx="688">
                  <c:v>331.75599999999997</c:v>
                </c:pt>
                <c:pt idx="689">
                  <c:v>329.07400000000001</c:v>
                </c:pt>
                <c:pt idx="690">
                  <c:v>325.68900000000002</c:v>
                </c:pt>
                <c:pt idx="691">
                  <c:v>324.18099999999998</c:v>
                </c:pt>
                <c:pt idx="692">
                  <c:v>326.089</c:v>
                </c:pt>
                <c:pt idx="693">
                  <c:v>329.904</c:v>
                </c:pt>
                <c:pt idx="694">
                  <c:v>337.83100000000002</c:v>
                </c:pt>
                <c:pt idx="695">
                  <c:v>344.48899999999998</c:v>
                </c:pt>
                <c:pt idx="696">
                  <c:v>343.83699999999999</c:v>
                </c:pt>
                <c:pt idx="697">
                  <c:v>339.19499999999999</c:v>
                </c:pt>
                <c:pt idx="698">
                  <c:v>333.589</c:v>
                </c:pt>
                <c:pt idx="699">
                  <c:v>331.90199999999999</c:v>
                </c:pt>
                <c:pt idx="700">
                  <c:v>335.029</c:v>
                </c:pt>
                <c:pt idx="701">
                  <c:v>333.09800000000001</c:v>
                </c:pt>
                <c:pt idx="702">
                  <c:v>329.18200000000002</c:v>
                </c:pt>
                <c:pt idx="703">
                  <c:v>326.84500000000003</c:v>
                </c:pt>
                <c:pt idx="704">
                  <c:v>325.10500000000002</c:v>
                </c:pt>
                <c:pt idx="705">
                  <c:v>326.80900000000003</c:v>
                </c:pt>
                <c:pt idx="706">
                  <c:v>325.80799999999999</c:v>
                </c:pt>
                <c:pt idx="707">
                  <c:v>324.803</c:v>
                </c:pt>
                <c:pt idx="708">
                  <c:v>329.71100000000001</c:v>
                </c:pt>
                <c:pt idx="709">
                  <c:v>337.57799999999997</c:v>
                </c:pt>
                <c:pt idx="710">
                  <c:v>331.94400000000002</c:v>
                </c:pt>
                <c:pt idx="711">
                  <c:v>332.601</c:v>
                </c:pt>
                <c:pt idx="712">
                  <c:v>330.238</c:v>
                </c:pt>
                <c:pt idx="713">
                  <c:v>332.04500000000002</c:v>
                </c:pt>
                <c:pt idx="714">
                  <c:v>334.06700000000001</c:v>
                </c:pt>
                <c:pt idx="715">
                  <c:v>332.74200000000002</c:v>
                </c:pt>
                <c:pt idx="716">
                  <c:v>335.77699999999999</c:v>
                </c:pt>
                <c:pt idx="717">
                  <c:v>332.84500000000003</c:v>
                </c:pt>
                <c:pt idx="718">
                  <c:v>337.60899999999998</c:v>
                </c:pt>
                <c:pt idx="719">
                  <c:v>338.86700000000002</c:v>
                </c:pt>
                <c:pt idx="720">
                  <c:v>340.32900000000001</c:v>
                </c:pt>
                <c:pt idx="721">
                  <c:v>341.46899999999999</c:v>
                </c:pt>
                <c:pt idx="722">
                  <c:v>348.38499999999999</c:v>
                </c:pt>
                <c:pt idx="723">
                  <c:v>358.39600000000002</c:v>
                </c:pt>
                <c:pt idx="724">
                  <c:v>363.25099999999998</c:v>
                </c:pt>
                <c:pt idx="725">
                  <c:v>368.12299999999999</c:v>
                </c:pt>
                <c:pt idx="726">
                  <c:v>360.029</c:v>
                </c:pt>
                <c:pt idx="727">
                  <c:v>356.67700000000002</c:v>
                </c:pt>
                <c:pt idx="728">
                  <c:v>367.25599999999997</c:v>
                </c:pt>
                <c:pt idx="729">
                  <c:v>367.02499999999998</c:v>
                </c:pt>
                <c:pt idx="730">
                  <c:v>355.30399999999997</c:v>
                </c:pt>
                <c:pt idx="731">
                  <c:v>350.01100000000002</c:v>
                </c:pt>
                <c:pt idx="732">
                  <c:v>356.17599999999999</c:v>
                </c:pt>
                <c:pt idx="733">
                  <c:v>328.77699999999999</c:v>
                </c:pt>
                <c:pt idx="734">
                  <c:v>325.392</c:v>
                </c:pt>
                <c:pt idx="735">
                  <c:v>328.846</c:v>
                </c:pt>
                <c:pt idx="736">
                  <c:v>323.56700000000001</c:v>
                </c:pt>
                <c:pt idx="737">
                  <c:v>326.41899999999998</c:v>
                </c:pt>
                <c:pt idx="738">
                  <c:v>324.13799999999998</c:v>
                </c:pt>
                <c:pt idx="739">
                  <c:v>317.346</c:v>
                </c:pt>
                <c:pt idx="740">
                  <c:v>316.61</c:v>
                </c:pt>
                <c:pt idx="741">
                  <c:v>315.36599999999999</c:v>
                </c:pt>
                <c:pt idx="742">
                  <c:v>316.642</c:v>
                </c:pt>
                <c:pt idx="743">
                  <c:v>319.38200000000001</c:v>
                </c:pt>
                <c:pt idx="744">
                  <c:v>322.37799999999999</c:v>
                </c:pt>
                <c:pt idx="745">
                  <c:v>325.875</c:v>
                </c:pt>
                <c:pt idx="746">
                  <c:v>325.75200000000001</c:v>
                </c:pt>
                <c:pt idx="747">
                  <c:v>326.60899999999998</c:v>
                </c:pt>
                <c:pt idx="748">
                  <c:v>333.22500000000002</c:v>
                </c:pt>
                <c:pt idx="749">
                  <c:v>342.61500000000001</c:v>
                </c:pt>
                <c:pt idx="750">
                  <c:v>348.714</c:v>
                </c:pt>
                <c:pt idx="751">
                  <c:v>340.01799999999997</c:v>
                </c:pt>
                <c:pt idx="752">
                  <c:v>340.97399999999999</c:v>
                </c:pt>
                <c:pt idx="753">
                  <c:v>350.32</c:v>
                </c:pt>
                <c:pt idx="754">
                  <c:v>356.548</c:v>
                </c:pt>
                <c:pt idx="755">
                  <c:v>353.99799999999999</c:v>
                </c:pt>
                <c:pt idx="756">
                  <c:v>361.83800000000002</c:v>
                </c:pt>
                <c:pt idx="757">
                  <c:v>344.94499999999999</c:v>
                </c:pt>
                <c:pt idx="758">
                  <c:v>346.51799999999997</c:v>
                </c:pt>
                <c:pt idx="759">
                  <c:v>355.99099999999999</c:v>
                </c:pt>
                <c:pt idx="760">
                  <c:v>350.56900000000002</c:v>
                </c:pt>
                <c:pt idx="761">
                  <c:v>357.21899999999999</c:v>
                </c:pt>
                <c:pt idx="762">
                  <c:v>370.423</c:v>
                </c:pt>
                <c:pt idx="763">
                  <c:v>375.67700000000002</c:v>
                </c:pt>
                <c:pt idx="764">
                  <c:v>348.04899999999998</c:v>
                </c:pt>
                <c:pt idx="765">
                  <c:v>367.93900000000002</c:v>
                </c:pt>
                <c:pt idx="766">
                  <c:v>355.31200000000001</c:v>
                </c:pt>
                <c:pt idx="767">
                  <c:v>347.62900000000002</c:v>
                </c:pt>
                <c:pt idx="768">
                  <c:v>354.298</c:v>
                </c:pt>
                <c:pt idx="769">
                  <c:v>353.60500000000002</c:v>
                </c:pt>
                <c:pt idx="770">
                  <c:v>362.51600000000002</c:v>
                </c:pt>
                <c:pt idx="771">
                  <c:v>340.15899999999999</c:v>
                </c:pt>
                <c:pt idx="772">
                  <c:v>333.21199999999999</c:v>
                </c:pt>
                <c:pt idx="773">
                  <c:v>326.44600000000003</c:v>
                </c:pt>
                <c:pt idx="774">
                  <c:v>316.93700000000001</c:v>
                </c:pt>
                <c:pt idx="775">
                  <c:v>314.26900000000001</c:v>
                </c:pt>
                <c:pt idx="776">
                  <c:v>312.053</c:v>
                </c:pt>
                <c:pt idx="777">
                  <c:v>313.88</c:v>
                </c:pt>
                <c:pt idx="778">
                  <c:v>321.41300000000001</c:v>
                </c:pt>
                <c:pt idx="779">
                  <c:v>324.73099999999999</c:v>
                </c:pt>
                <c:pt idx="780">
                  <c:v>331.21600000000001</c:v>
                </c:pt>
                <c:pt idx="781">
                  <c:v>336.34699999999998</c:v>
                </c:pt>
                <c:pt idx="782">
                  <c:v>331.262</c:v>
                </c:pt>
                <c:pt idx="783">
                  <c:v>335.875</c:v>
                </c:pt>
                <c:pt idx="784">
                  <c:v>330.35899999999998</c:v>
                </c:pt>
                <c:pt idx="785">
                  <c:v>326.12599999999998</c:v>
                </c:pt>
                <c:pt idx="786">
                  <c:v>324.56200000000001</c:v>
                </c:pt>
                <c:pt idx="787">
                  <c:v>327.00900000000001</c:v>
                </c:pt>
                <c:pt idx="788">
                  <c:v>320.75200000000001</c:v>
                </c:pt>
                <c:pt idx="789">
                  <c:v>326.08999999999997</c:v>
                </c:pt>
                <c:pt idx="790">
                  <c:v>329.142</c:v>
                </c:pt>
                <c:pt idx="791">
                  <c:v>321.18900000000002</c:v>
                </c:pt>
                <c:pt idx="792">
                  <c:v>315.48500000000001</c:v>
                </c:pt>
                <c:pt idx="793">
                  <c:v>319.55799999999999</c:v>
                </c:pt>
                <c:pt idx="794">
                  <c:v>320.31799999999998</c:v>
                </c:pt>
                <c:pt idx="795">
                  <c:v>323.02499999999998</c:v>
                </c:pt>
                <c:pt idx="796">
                  <c:v>327.18200000000002</c:v>
                </c:pt>
                <c:pt idx="797">
                  <c:v>333.07600000000002</c:v>
                </c:pt>
                <c:pt idx="798">
                  <c:v>336.55900000000003</c:v>
                </c:pt>
                <c:pt idx="799">
                  <c:v>326.553</c:v>
                </c:pt>
                <c:pt idx="800">
                  <c:v>323.92</c:v>
                </c:pt>
                <c:pt idx="801">
                  <c:v>319.73700000000002</c:v>
                </c:pt>
                <c:pt idx="802">
                  <c:v>328.85899999999998</c:v>
                </c:pt>
                <c:pt idx="803">
                  <c:v>339</c:v>
                </c:pt>
                <c:pt idx="804">
                  <c:v>355.43400000000003</c:v>
                </c:pt>
                <c:pt idx="805">
                  <c:v>353.93799999999999</c:v>
                </c:pt>
                <c:pt idx="806">
                  <c:v>349.02</c:v>
                </c:pt>
                <c:pt idx="807">
                  <c:v>354.99099999999999</c:v>
                </c:pt>
                <c:pt idx="808">
                  <c:v>347.72699999999998</c:v>
                </c:pt>
                <c:pt idx="809">
                  <c:v>354.28399999999999</c:v>
                </c:pt>
                <c:pt idx="810">
                  <c:v>362.95499999999998</c:v>
                </c:pt>
                <c:pt idx="811">
                  <c:v>368.27199999999999</c:v>
                </c:pt>
                <c:pt idx="812">
                  <c:v>374.26499999999999</c:v>
                </c:pt>
                <c:pt idx="813">
                  <c:v>375.63299999999998</c:v>
                </c:pt>
                <c:pt idx="814">
                  <c:v>395.47500000000002</c:v>
                </c:pt>
                <c:pt idx="815">
                  <c:v>393.08600000000001</c:v>
                </c:pt>
                <c:pt idx="816">
                  <c:v>376.92200000000003</c:v>
                </c:pt>
                <c:pt idx="817">
                  <c:v>376.38099999999997</c:v>
                </c:pt>
                <c:pt idx="818">
                  <c:v>371.51799999999997</c:v>
                </c:pt>
                <c:pt idx="819">
                  <c:v>362.89100000000002</c:v>
                </c:pt>
                <c:pt idx="820">
                  <c:v>363.76900000000001</c:v>
                </c:pt>
                <c:pt idx="821">
                  <c:v>353.536</c:v>
                </c:pt>
                <c:pt idx="822">
                  <c:v>349.13099999999997</c:v>
                </c:pt>
                <c:pt idx="823">
                  <c:v>355.20100000000002</c:v>
                </c:pt>
                <c:pt idx="824">
                  <c:v>351.44600000000003</c:v>
                </c:pt>
                <c:pt idx="825">
                  <c:v>348.036</c:v>
                </c:pt>
                <c:pt idx="826">
                  <c:v>354.74299999999999</c:v>
                </c:pt>
                <c:pt idx="827">
                  <c:v>353.267</c:v>
                </c:pt>
                <c:pt idx="828">
                  <c:v>360.226</c:v>
                </c:pt>
                <c:pt idx="829">
                  <c:v>338.16300000000001</c:v>
                </c:pt>
                <c:pt idx="830">
                  <c:v>347.39800000000002</c:v>
                </c:pt>
                <c:pt idx="831">
                  <c:v>342.49799999999999</c:v>
                </c:pt>
                <c:pt idx="832">
                  <c:v>337.40699999999998</c:v>
                </c:pt>
                <c:pt idx="833">
                  <c:v>327.68799999999999</c:v>
                </c:pt>
                <c:pt idx="834">
                  <c:v>324.03899999999999</c:v>
                </c:pt>
                <c:pt idx="835">
                  <c:v>329.93799999999999</c:v>
                </c:pt>
                <c:pt idx="836">
                  <c:v>329.846</c:v>
                </c:pt>
                <c:pt idx="837">
                  <c:v>323.80500000000001</c:v>
                </c:pt>
                <c:pt idx="838">
                  <c:v>326.39999999999998</c:v>
                </c:pt>
                <c:pt idx="839">
                  <c:v>324.21499999999997</c:v>
                </c:pt>
                <c:pt idx="840">
                  <c:v>331.23099999999999</c:v>
                </c:pt>
                <c:pt idx="841">
                  <c:v>329.47500000000002</c:v>
                </c:pt>
                <c:pt idx="842">
                  <c:v>323.83300000000003</c:v>
                </c:pt>
                <c:pt idx="843">
                  <c:v>327.28800000000001</c:v>
                </c:pt>
                <c:pt idx="844">
                  <c:v>325.65499999999997</c:v>
                </c:pt>
                <c:pt idx="845">
                  <c:v>327.476</c:v>
                </c:pt>
                <c:pt idx="846">
                  <c:v>325.48200000000003</c:v>
                </c:pt>
                <c:pt idx="847">
                  <c:v>323.25</c:v>
                </c:pt>
                <c:pt idx="848">
                  <c:v>324.87099999999998</c:v>
                </c:pt>
                <c:pt idx="849">
                  <c:v>333.529</c:v>
                </c:pt>
                <c:pt idx="850">
                  <c:v>335.19099999999997</c:v>
                </c:pt>
                <c:pt idx="851">
                  <c:v>341.875</c:v>
                </c:pt>
                <c:pt idx="852">
                  <c:v>337.86599999999999</c:v>
                </c:pt>
                <c:pt idx="853">
                  <c:v>338.76799999999997</c:v>
                </c:pt>
                <c:pt idx="854">
                  <c:v>342.82499999999999</c:v>
                </c:pt>
                <c:pt idx="855">
                  <c:v>344.89699999999999</c:v>
                </c:pt>
                <c:pt idx="856">
                  <c:v>344.45</c:v>
                </c:pt>
                <c:pt idx="857">
                  <c:v>341.017</c:v>
                </c:pt>
                <c:pt idx="858">
                  <c:v>349.10599999999999</c:v>
                </c:pt>
                <c:pt idx="859">
                  <c:v>357.471</c:v>
                </c:pt>
                <c:pt idx="860">
                  <c:v>363.67200000000003</c:v>
                </c:pt>
                <c:pt idx="861">
                  <c:v>347.59100000000001</c:v>
                </c:pt>
                <c:pt idx="862">
                  <c:v>351.786</c:v>
                </c:pt>
                <c:pt idx="863">
                  <c:v>348.95299999999997</c:v>
                </c:pt>
                <c:pt idx="864">
                  <c:v>335.11799999999999</c:v>
                </c:pt>
                <c:pt idx="865">
                  <c:v>339.82</c:v>
                </c:pt>
                <c:pt idx="866">
                  <c:v>340.43700000000001</c:v>
                </c:pt>
                <c:pt idx="867">
                  <c:v>339.00299999999999</c:v>
                </c:pt>
                <c:pt idx="868">
                  <c:v>340.75700000000001</c:v>
                </c:pt>
                <c:pt idx="869">
                  <c:v>342.98599999999999</c:v>
                </c:pt>
                <c:pt idx="870">
                  <c:v>340.04</c:v>
                </c:pt>
                <c:pt idx="871">
                  <c:v>346.13400000000001</c:v>
                </c:pt>
                <c:pt idx="872">
                  <c:v>350.68599999999998</c:v>
                </c:pt>
                <c:pt idx="873">
                  <c:v>363.74900000000002</c:v>
                </c:pt>
                <c:pt idx="874">
                  <c:v>363.88400000000001</c:v>
                </c:pt>
                <c:pt idx="875">
                  <c:v>359.50599999999997</c:v>
                </c:pt>
                <c:pt idx="876">
                  <c:v>351.18</c:v>
                </c:pt>
                <c:pt idx="877">
                  <c:v>344.61700000000002</c:v>
                </c:pt>
                <c:pt idx="878">
                  <c:v>342.721</c:v>
                </c:pt>
                <c:pt idx="879">
                  <c:v>347.85500000000002</c:v>
                </c:pt>
                <c:pt idx="880">
                  <c:v>343.53199999999998</c:v>
                </c:pt>
                <c:pt idx="881">
                  <c:v>344.495</c:v>
                </c:pt>
                <c:pt idx="882">
                  <c:v>345.46699999999998</c:v>
                </c:pt>
                <c:pt idx="883">
                  <c:v>346.40100000000001</c:v>
                </c:pt>
                <c:pt idx="884">
                  <c:v>348.59</c:v>
                </c:pt>
                <c:pt idx="885">
                  <c:v>344.565</c:v>
                </c:pt>
                <c:pt idx="886">
                  <c:v>344.98200000000003</c:v>
                </c:pt>
                <c:pt idx="887">
                  <c:v>343.49</c:v>
                </c:pt>
                <c:pt idx="888">
                  <c:v>354.21199999999999</c:v>
                </c:pt>
                <c:pt idx="889">
                  <c:v>352.822</c:v>
                </c:pt>
                <c:pt idx="890">
                  <c:v>350.16</c:v>
                </c:pt>
                <c:pt idx="891">
                  <c:v>362.61599999999999</c:v>
                </c:pt>
                <c:pt idx="892">
                  <c:v>361.68299999999999</c:v>
                </c:pt>
                <c:pt idx="893">
                  <c:v>362.66699999999997</c:v>
                </c:pt>
                <c:pt idx="894">
                  <c:v>354.57400000000001</c:v>
                </c:pt>
                <c:pt idx="895">
                  <c:v>346.61900000000003</c:v>
                </c:pt>
                <c:pt idx="896">
                  <c:v>351.471</c:v>
                </c:pt>
                <c:pt idx="897">
                  <c:v>356.78</c:v>
                </c:pt>
                <c:pt idx="898">
                  <c:v>352.58600000000001</c:v>
                </c:pt>
                <c:pt idx="899">
                  <c:v>362.09500000000003</c:v>
                </c:pt>
                <c:pt idx="900">
                  <c:v>377.18099999999998</c:v>
                </c:pt>
                <c:pt idx="901">
                  <c:v>379.798</c:v>
                </c:pt>
                <c:pt idx="902">
                  <c:v>374.43</c:v>
                </c:pt>
                <c:pt idx="903">
                  <c:v>384.04700000000003</c:v>
                </c:pt>
                <c:pt idx="904">
                  <c:v>393.30099999999999</c:v>
                </c:pt>
                <c:pt idx="905">
                  <c:v>397.423</c:v>
                </c:pt>
                <c:pt idx="906">
                  <c:v>382.70299999999997</c:v>
                </c:pt>
                <c:pt idx="907">
                  <c:v>388.95400000000001</c:v>
                </c:pt>
                <c:pt idx="908">
                  <c:v>403.49299999999999</c:v>
                </c:pt>
                <c:pt idx="909">
                  <c:v>405.01799999999997</c:v>
                </c:pt>
                <c:pt idx="910">
                  <c:v>414.74599999999998</c:v>
                </c:pt>
                <c:pt idx="911">
                  <c:v>404.02699999999999</c:v>
                </c:pt>
                <c:pt idx="912">
                  <c:v>401.54599999999999</c:v>
                </c:pt>
                <c:pt idx="913">
                  <c:v>412.97199999999998</c:v>
                </c:pt>
                <c:pt idx="914">
                  <c:v>406.34800000000001</c:v>
                </c:pt>
                <c:pt idx="915">
                  <c:v>417.33300000000003</c:v>
                </c:pt>
                <c:pt idx="916">
                  <c:v>429.38400000000001</c:v>
                </c:pt>
                <c:pt idx="917">
                  <c:v>465.32299999999998</c:v>
                </c:pt>
                <c:pt idx="918">
                  <c:v>459.44</c:v>
                </c:pt>
                <c:pt idx="919">
                  <c:v>449.15199999999999</c:v>
                </c:pt>
                <c:pt idx="920">
                  <c:v>452.42099999999999</c:v>
                </c:pt>
                <c:pt idx="921">
                  <c:v>455.411</c:v>
                </c:pt>
                <c:pt idx="922">
                  <c:v>451.96499999999997</c:v>
                </c:pt>
                <c:pt idx="923">
                  <c:v>484.93099999999998</c:v>
                </c:pt>
                <c:pt idx="924">
                  <c:v>475.13900000000001</c:v>
                </c:pt>
                <c:pt idx="925">
                  <c:v>462.63400000000001</c:v>
                </c:pt>
                <c:pt idx="926">
                  <c:v>445.08699999999999</c:v>
                </c:pt>
                <c:pt idx="927">
                  <c:v>428.762</c:v>
                </c:pt>
                <c:pt idx="928">
                  <c:v>428.35599999999999</c:v>
                </c:pt>
                <c:pt idx="929">
                  <c:v>417.34100000000001</c:v>
                </c:pt>
                <c:pt idx="930">
                  <c:v>405.452</c:v>
                </c:pt>
                <c:pt idx="931">
                  <c:v>411.32499999999999</c:v>
                </c:pt>
                <c:pt idx="932">
                  <c:v>421.73399999999998</c:v>
                </c:pt>
                <c:pt idx="933">
                  <c:v>424.06200000000001</c:v>
                </c:pt>
                <c:pt idx="934">
                  <c:v>422.63</c:v>
                </c:pt>
                <c:pt idx="935">
                  <c:v>409.447</c:v>
                </c:pt>
                <c:pt idx="936">
                  <c:v>406.51100000000002</c:v>
                </c:pt>
                <c:pt idx="937">
                  <c:v>384.52600000000001</c:v>
                </c:pt>
                <c:pt idx="938">
                  <c:v>392.64600000000002</c:v>
                </c:pt>
                <c:pt idx="939">
                  <c:v>386.46300000000002</c:v>
                </c:pt>
                <c:pt idx="940">
                  <c:v>384.30399999999997</c:v>
                </c:pt>
                <c:pt idx="941">
                  <c:v>407.858</c:v>
                </c:pt>
                <c:pt idx="942">
                  <c:v>412.21100000000001</c:v>
                </c:pt>
                <c:pt idx="943">
                  <c:v>416.70100000000002</c:v>
                </c:pt>
                <c:pt idx="944">
                  <c:v>407.899</c:v>
                </c:pt>
                <c:pt idx="945">
                  <c:v>416.58300000000003</c:v>
                </c:pt>
                <c:pt idx="946">
                  <c:v>411.03800000000001</c:v>
                </c:pt>
                <c:pt idx="947">
                  <c:v>399.59100000000001</c:v>
                </c:pt>
                <c:pt idx="948">
                  <c:v>392.12299999999999</c:v>
                </c:pt>
                <c:pt idx="949">
                  <c:v>390.84</c:v>
                </c:pt>
                <c:pt idx="950">
                  <c:v>382.53899999999999</c:v>
                </c:pt>
                <c:pt idx="951">
                  <c:v>368.41899999999998</c:v>
                </c:pt>
                <c:pt idx="952">
                  <c:v>352.59</c:v>
                </c:pt>
                <c:pt idx="953">
                  <c:v>347.24299999999999</c:v>
                </c:pt>
                <c:pt idx="954">
                  <c:v>355.726</c:v>
                </c:pt>
                <c:pt idx="955">
                  <c:v>359.738</c:v>
                </c:pt>
                <c:pt idx="956">
                  <c:v>364.24799999999999</c:v>
                </c:pt>
                <c:pt idx="957">
                  <c:v>366.65</c:v>
                </c:pt>
                <c:pt idx="958">
                  <c:v>375.07299999999998</c:v>
                </c:pt>
                <c:pt idx="959">
                  <c:v>379.11099999999999</c:v>
                </c:pt>
                <c:pt idx="960">
                  <c:v>385.42399999999998</c:v>
                </c:pt>
                <c:pt idx="961">
                  <c:v>384.62900000000002</c:v>
                </c:pt>
                <c:pt idx="962">
                  <c:v>379.09100000000001</c:v>
                </c:pt>
                <c:pt idx="963">
                  <c:v>381.50700000000001</c:v>
                </c:pt>
                <c:pt idx="964">
                  <c:v>369.98</c:v>
                </c:pt>
                <c:pt idx="965">
                  <c:v>371.03199999999998</c:v>
                </c:pt>
                <c:pt idx="966">
                  <c:v>366.59699999999998</c:v>
                </c:pt>
                <c:pt idx="967">
                  <c:v>364.05700000000002</c:v>
                </c:pt>
                <c:pt idx="968">
                  <c:v>353.53199999999998</c:v>
                </c:pt>
                <c:pt idx="969">
                  <c:v>349.78300000000002</c:v>
                </c:pt>
                <c:pt idx="970">
                  <c:v>362.036</c:v>
                </c:pt>
                <c:pt idx="971">
                  <c:v>354.65300000000002</c:v>
                </c:pt>
                <c:pt idx="972">
                  <c:v>360.91399999999999</c:v>
                </c:pt>
                <c:pt idx="973">
                  <c:v>361.16</c:v>
                </c:pt>
                <c:pt idx="974">
                  <c:v>343.077</c:v>
                </c:pt>
                <c:pt idx="975">
                  <c:v>342.64699999999999</c:v>
                </c:pt>
                <c:pt idx="976">
                  <c:v>338.01900000000001</c:v>
                </c:pt>
                <c:pt idx="977">
                  <c:v>331.995</c:v>
                </c:pt>
                <c:pt idx="978">
                  <c:v>330.23399999999998</c:v>
                </c:pt>
                <c:pt idx="979">
                  <c:v>325.61099999999999</c:v>
                </c:pt>
                <c:pt idx="980">
                  <c:v>331.00700000000001</c:v>
                </c:pt>
                <c:pt idx="981">
                  <c:v>332.63</c:v>
                </c:pt>
                <c:pt idx="982">
                  <c:v>314.44499999999999</c:v>
                </c:pt>
                <c:pt idx="983">
                  <c:v>318.37299999999999</c:v>
                </c:pt>
                <c:pt idx="984">
                  <c:v>318.78100000000001</c:v>
                </c:pt>
                <c:pt idx="985">
                  <c:v>315.97800000000001</c:v>
                </c:pt>
                <c:pt idx="986">
                  <c:v>315.89999999999998</c:v>
                </c:pt>
                <c:pt idx="987">
                  <c:v>318.67500000000001</c:v>
                </c:pt>
                <c:pt idx="988">
                  <c:v>318.02999999999997</c:v>
                </c:pt>
                <c:pt idx="989">
                  <c:v>321.10000000000002</c:v>
                </c:pt>
                <c:pt idx="990">
                  <c:v>317.53699999999998</c:v>
                </c:pt>
                <c:pt idx="991">
                  <c:v>319.11200000000002</c:v>
                </c:pt>
                <c:pt idx="992">
                  <c:v>324.25799999999998</c:v>
                </c:pt>
                <c:pt idx="993">
                  <c:v>325.31</c:v>
                </c:pt>
                <c:pt idx="994">
                  <c:v>327.09800000000001</c:v>
                </c:pt>
                <c:pt idx="995">
                  <c:v>331.41500000000002</c:v>
                </c:pt>
                <c:pt idx="996">
                  <c:v>330.90699999999998</c:v>
                </c:pt>
                <c:pt idx="997">
                  <c:v>332.70699999999999</c:v>
                </c:pt>
                <c:pt idx="998">
                  <c:v>332.87</c:v>
                </c:pt>
                <c:pt idx="999">
                  <c:v>330.08199999999999</c:v>
                </c:pt>
                <c:pt idx="1000">
                  <c:v>333.375</c:v>
                </c:pt>
                <c:pt idx="1001">
                  <c:v>326.29599999999999</c:v>
                </c:pt>
                <c:pt idx="1002">
                  <c:v>324.86200000000002</c:v>
                </c:pt>
                <c:pt idx="1003">
                  <c:v>324.38900000000001</c:v>
                </c:pt>
                <c:pt idx="1004">
                  <c:v>328.9</c:v>
                </c:pt>
                <c:pt idx="1005">
                  <c:v>331.82600000000002</c:v>
                </c:pt>
                <c:pt idx="1006">
                  <c:v>329.84199999999998</c:v>
                </c:pt>
                <c:pt idx="1007">
                  <c:v>331.57900000000001</c:v>
                </c:pt>
                <c:pt idx="1008">
                  <c:v>334.88200000000001</c:v>
                </c:pt>
                <c:pt idx="1009">
                  <c:v>335.19400000000002</c:v>
                </c:pt>
                <c:pt idx="1010">
                  <c:v>334.69799999999998</c:v>
                </c:pt>
                <c:pt idx="1011">
                  <c:v>338.30099999999999</c:v>
                </c:pt>
                <c:pt idx="1012">
                  <c:v>332.64499999999998</c:v>
                </c:pt>
                <c:pt idx="1013">
                  <c:v>335.64600000000002</c:v>
                </c:pt>
                <c:pt idx="1014">
                  <c:v>332.84899999999999</c:v>
                </c:pt>
                <c:pt idx="1015">
                  <c:v>328.07900000000001</c:v>
                </c:pt>
                <c:pt idx="1016">
                  <c:v>324.36200000000002</c:v>
                </c:pt>
                <c:pt idx="1017">
                  <c:v>323.66199999999998</c:v>
                </c:pt>
                <c:pt idx="1018">
                  <c:v>325.38099999999997</c:v>
                </c:pt>
                <c:pt idx="1019">
                  <c:v>326.76900000000001</c:v>
                </c:pt>
                <c:pt idx="1020">
                  <c:v>328.12400000000002</c:v>
                </c:pt>
                <c:pt idx="1021">
                  <c:v>329.41699999999997</c:v>
                </c:pt>
                <c:pt idx="1022">
                  <c:v>328.34899999999999</c:v>
                </c:pt>
                <c:pt idx="1023">
                  <c:v>331.76</c:v>
                </c:pt>
                <c:pt idx="1024">
                  <c:v>330.28300000000002</c:v>
                </c:pt>
                <c:pt idx="1025">
                  <c:v>326.37900000000002</c:v>
                </c:pt>
                <c:pt idx="1026">
                  <c:v>329.94</c:v>
                </c:pt>
                <c:pt idx="1027">
                  <c:v>335.78800000000001</c:v>
                </c:pt>
                <c:pt idx="1028">
                  <c:v>337.38900000000001</c:v>
                </c:pt>
                <c:pt idx="1029">
                  <c:v>339.30900000000003</c:v>
                </c:pt>
                <c:pt idx="1030">
                  <c:v>339.86399999999998</c:v>
                </c:pt>
                <c:pt idx="1031">
                  <c:v>335.947</c:v>
                </c:pt>
                <c:pt idx="1032">
                  <c:v>335.74900000000002</c:v>
                </c:pt>
                <c:pt idx="1033">
                  <c:v>337.34300000000002</c:v>
                </c:pt>
                <c:pt idx="1034">
                  <c:v>333.46899999999999</c:v>
                </c:pt>
                <c:pt idx="1035">
                  <c:v>338.30599999999998</c:v>
                </c:pt>
                <c:pt idx="1036">
                  <c:v>346.30399999999997</c:v>
                </c:pt>
                <c:pt idx="1037">
                  <c:v>340.14299999999997</c:v>
                </c:pt>
                <c:pt idx="1038">
                  <c:v>338.375</c:v>
                </c:pt>
                <c:pt idx="1039">
                  <c:v>344.99099999999999</c:v>
                </c:pt>
                <c:pt idx="1040">
                  <c:v>353.27</c:v>
                </c:pt>
                <c:pt idx="1041">
                  <c:v>358.21800000000002</c:v>
                </c:pt>
                <c:pt idx="1042">
                  <c:v>362.39800000000002</c:v>
                </c:pt>
                <c:pt idx="1043">
                  <c:v>361.14600000000002</c:v>
                </c:pt>
                <c:pt idx="1044">
                  <c:v>359.78</c:v>
                </c:pt>
                <c:pt idx="1045">
                  <c:v>360.71</c:v>
                </c:pt>
                <c:pt idx="1046">
                  <c:v>351.43299999999999</c:v>
                </c:pt>
                <c:pt idx="1047">
                  <c:v>350.05500000000001</c:v>
                </c:pt>
                <c:pt idx="1048">
                  <c:v>341.39499999999998</c:v>
                </c:pt>
                <c:pt idx="1049">
                  <c:v>345.81599999999997</c:v>
                </c:pt>
                <c:pt idx="1050">
                  <c:v>340.07799999999997</c:v>
                </c:pt>
                <c:pt idx="1051">
                  <c:v>341.11399999999998</c:v>
                </c:pt>
                <c:pt idx="1052">
                  <c:v>333.55200000000002</c:v>
                </c:pt>
                <c:pt idx="1053">
                  <c:v>331.226</c:v>
                </c:pt>
                <c:pt idx="1054">
                  <c:v>332.738</c:v>
                </c:pt>
                <c:pt idx="1055">
                  <c:v>339.53100000000001</c:v>
                </c:pt>
                <c:pt idx="1056">
                  <c:v>341.49</c:v>
                </c:pt>
                <c:pt idx="1057">
                  <c:v>342.72500000000002</c:v>
                </c:pt>
                <c:pt idx="1058">
                  <c:v>345.09300000000002</c:v>
                </c:pt>
                <c:pt idx="1059">
                  <c:v>344.71699999999998</c:v>
                </c:pt>
                <c:pt idx="1060">
                  <c:v>338.19400000000002</c:v>
                </c:pt>
                <c:pt idx="1061">
                  <c:v>341.55799999999999</c:v>
                </c:pt>
                <c:pt idx="1062">
                  <c:v>342.02800000000002</c:v>
                </c:pt>
                <c:pt idx="1063">
                  <c:v>345.35300000000001</c:v>
                </c:pt>
                <c:pt idx="1064">
                  <c:v>352.846</c:v>
                </c:pt>
                <c:pt idx="1065">
                  <c:v>350.565</c:v>
                </c:pt>
                <c:pt idx="1066">
                  <c:v>360.71600000000001</c:v>
                </c:pt>
                <c:pt idx="1067">
                  <c:v>343.08300000000003</c:v>
                </c:pt>
                <c:pt idx="1068">
                  <c:v>337.61700000000002</c:v>
                </c:pt>
                <c:pt idx="1069">
                  <c:v>336.14</c:v>
                </c:pt>
                <c:pt idx="1070">
                  <c:v>336.79599999999999</c:v>
                </c:pt>
                <c:pt idx="1071">
                  <c:v>338.62900000000002</c:v>
                </c:pt>
                <c:pt idx="1072">
                  <c:v>340.93200000000002</c:v>
                </c:pt>
                <c:pt idx="1073">
                  <c:v>338.61900000000003</c:v>
                </c:pt>
                <c:pt idx="1074">
                  <c:v>339.51</c:v>
                </c:pt>
                <c:pt idx="1075">
                  <c:v>340.66699999999997</c:v>
                </c:pt>
                <c:pt idx="1076">
                  <c:v>333.15899999999999</c:v>
                </c:pt>
                <c:pt idx="1077">
                  <c:v>331.27300000000002</c:v>
                </c:pt>
                <c:pt idx="1078">
                  <c:v>330.87700000000001</c:v>
                </c:pt>
                <c:pt idx="1079">
                  <c:v>338.17099999999999</c:v>
                </c:pt>
                <c:pt idx="1080">
                  <c:v>342.90699999999998</c:v>
                </c:pt>
                <c:pt idx="1081">
                  <c:v>341.23200000000003</c:v>
                </c:pt>
                <c:pt idx="1082">
                  <c:v>341.375</c:v>
                </c:pt>
                <c:pt idx="1083">
                  <c:v>343.81200000000001</c:v>
                </c:pt>
                <c:pt idx="1084">
                  <c:v>342.024</c:v>
                </c:pt>
                <c:pt idx="1085">
                  <c:v>338.30799999999999</c:v>
                </c:pt>
                <c:pt idx="1086">
                  <c:v>338.31099999999998</c:v>
                </c:pt>
                <c:pt idx="1087">
                  <c:v>337.79300000000001</c:v>
                </c:pt>
                <c:pt idx="1088">
                  <c:v>337.589</c:v>
                </c:pt>
                <c:pt idx="1089">
                  <c:v>346.29300000000001</c:v>
                </c:pt>
                <c:pt idx="1090">
                  <c:v>348.82</c:v>
                </c:pt>
                <c:pt idx="1091">
                  <c:v>346.04300000000001</c:v>
                </c:pt>
                <c:pt idx="1092">
                  <c:v>340.47899999999998</c:v>
                </c:pt>
                <c:pt idx="1093">
                  <c:v>337.226</c:v>
                </c:pt>
                <c:pt idx="1094">
                  <c:v>332.99900000000002</c:v>
                </c:pt>
                <c:pt idx="1095">
                  <c:v>332.43299999999999</c:v>
                </c:pt>
                <c:pt idx="1096">
                  <c:v>330.69099999999997</c:v>
                </c:pt>
                <c:pt idx="1097">
                  <c:v>339.79199999999997</c:v>
                </c:pt>
                <c:pt idx="1098">
                  <c:v>343.02300000000002</c:v>
                </c:pt>
                <c:pt idx="1099">
                  <c:v>350.339</c:v>
                </c:pt>
                <c:pt idx="1100">
                  <c:v>348.92500000000001</c:v>
                </c:pt>
                <c:pt idx="1101">
                  <c:v>356.18099999999998</c:v>
                </c:pt>
                <c:pt idx="1102">
                  <c:v>358.33600000000001</c:v>
                </c:pt>
                <c:pt idx="1103">
                  <c:v>349.90800000000002</c:v>
                </c:pt>
                <c:pt idx="1104">
                  <c:v>354.21300000000002</c:v>
                </c:pt>
                <c:pt idx="1105">
                  <c:v>364.48899999999998</c:v>
                </c:pt>
                <c:pt idx="1106">
                  <c:v>368.911</c:v>
                </c:pt>
                <c:pt idx="1107">
                  <c:v>360.42599999999999</c:v>
                </c:pt>
                <c:pt idx="1108">
                  <c:v>369.71800000000002</c:v>
                </c:pt>
                <c:pt idx="1109">
                  <c:v>365.9</c:v>
                </c:pt>
                <c:pt idx="1110">
                  <c:v>338.21199999999999</c:v>
                </c:pt>
                <c:pt idx="1111">
                  <c:v>355.33199999999999</c:v>
                </c:pt>
                <c:pt idx="1112">
                  <c:v>343.35199999999998</c:v>
                </c:pt>
                <c:pt idx="1113">
                  <c:v>329.15800000000002</c:v>
                </c:pt>
                <c:pt idx="1114">
                  <c:v>333.15800000000002</c:v>
                </c:pt>
                <c:pt idx="1115">
                  <c:v>334.12099999999998</c:v>
                </c:pt>
                <c:pt idx="1116">
                  <c:v>328.01</c:v>
                </c:pt>
                <c:pt idx="1117">
                  <c:v>331.91399999999999</c:v>
                </c:pt>
                <c:pt idx="1118">
                  <c:v>331.60399999999998</c:v>
                </c:pt>
                <c:pt idx="1119">
                  <c:v>328.53899999999999</c:v>
                </c:pt>
                <c:pt idx="1120">
                  <c:v>326.78800000000001</c:v>
                </c:pt>
                <c:pt idx="1121">
                  <c:v>327.75400000000002</c:v>
                </c:pt>
                <c:pt idx="1122">
                  <c:v>337.24799999999999</c:v>
                </c:pt>
                <c:pt idx="1123">
                  <c:v>338.733</c:v>
                </c:pt>
                <c:pt idx="1124">
                  <c:v>335.505</c:v>
                </c:pt>
                <c:pt idx="1125">
                  <c:v>335.13</c:v>
                </c:pt>
                <c:pt idx="1126">
                  <c:v>337.65199999999999</c:v>
                </c:pt>
                <c:pt idx="1127">
                  <c:v>341.92599999999999</c:v>
                </c:pt>
                <c:pt idx="1128">
                  <c:v>334.64400000000001</c:v>
                </c:pt>
                <c:pt idx="1129">
                  <c:v>329.15300000000002</c:v>
                </c:pt>
                <c:pt idx="1130">
                  <c:v>321.63799999999998</c:v>
                </c:pt>
                <c:pt idx="1131">
                  <c:v>328.98399999999998</c:v>
                </c:pt>
                <c:pt idx="1132">
                  <c:v>338.98899999999998</c:v>
                </c:pt>
                <c:pt idx="1133">
                  <c:v>335.96</c:v>
                </c:pt>
                <c:pt idx="1134">
                  <c:v>328.30500000000001</c:v>
                </c:pt>
                <c:pt idx="1135">
                  <c:v>319.584</c:v>
                </c:pt>
                <c:pt idx="1136">
                  <c:v>323.87900000000002</c:v>
                </c:pt>
                <c:pt idx="1137">
                  <c:v>339.46</c:v>
                </c:pt>
                <c:pt idx="1138">
                  <c:v>344.42099999999999</c:v>
                </c:pt>
                <c:pt idx="1139">
                  <c:v>341.18599999999998</c:v>
                </c:pt>
                <c:pt idx="1140">
                  <c:v>353.988</c:v>
                </c:pt>
                <c:pt idx="1141">
                  <c:v>355.20699999999999</c:v>
                </c:pt>
                <c:pt idx="1142">
                  <c:v>334.98899999999998</c:v>
                </c:pt>
                <c:pt idx="1143">
                  <c:v>323.55399999999997</c:v>
                </c:pt>
                <c:pt idx="1144">
                  <c:v>335.34100000000001</c:v>
                </c:pt>
                <c:pt idx="1145">
                  <c:v>321.23200000000003</c:v>
                </c:pt>
                <c:pt idx="1146">
                  <c:v>306.983</c:v>
                </c:pt>
                <c:pt idx="1147">
                  <c:v>301.49799999999999</c:v>
                </c:pt>
                <c:pt idx="1148">
                  <c:v>300.99400000000003</c:v>
                </c:pt>
                <c:pt idx="1149">
                  <c:v>296.44600000000003</c:v>
                </c:pt>
                <c:pt idx="1150">
                  <c:v>292.02600000000001</c:v>
                </c:pt>
                <c:pt idx="1151">
                  <c:v>295.57600000000002</c:v>
                </c:pt>
                <c:pt idx="1152">
                  <c:v>296.40100000000001</c:v>
                </c:pt>
                <c:pt idx="1153">
                  <c:v>293.88</c:v>
                </c:pt>
                <c:pt idx="1154">
                  <c:v>295.93799999999999</c:v>
                </c:pt>
                <c:pt idx="1155">
                  <c:v>299.62</c:v>
                </c:pt>
                <c:pt idx="1156">
                  <c:v>301.80599999999998</c:v>
                </c:pt>
                <c:pt idx="1157">
                  <c:v>300.17099999999999</c:v>
                </c:pt>
                <c:pt idx="1158">
                  <c:v>299.29700000000003</c:v>
                </c:pt>
                <c:pt idx="1159">
                  <c:v>297.31200000000001</c:v>
                </c:pt>
                <c:pt idx="1160">
                  <c:v>295.91800000000001</c:v>
                </c:pt>
                <c:pt idx="1161">
                  <c:v>300.79000000000002</c:v>
                </c:pt>
                <c:pt idx="1162">
                  <c:v>297.83999999999997</c:v>
                </c:pt>
                <c:pt idx="1163">
                  <c:v>291.50400000000002</c:v>
                </c:pt>
                <c:pt idx="1164">
                  <c:v>292.47000000000003</c:v>
                </c:pt>
                <c:pt idx="1165">
                  <c:v>294.63499999999999</c:v>
                </c:pt>
                <c:pt idx="1166">
                  <c:v>299.85599999999999</c:v>
                </c:pt>
                <c:pt idx="1167">
                  <c:v>306.24700000000001</c:v>
                </c:pt>
                <c:pt idx="1168">
                  <c:v>306.37400000000002</c:v>
                </c:pt>
                <c:pt idx="1169">
                  <c:v>309.012</c:v>
                </c:pt>
                <c:pt idx="1170">
                  <c:v>306.16899999999998</c:v>
                </c:pt>
                <c:pt idx="1171">
                  <c:v>307.47300000000001</c:v>
                </c:pt>
                <c:pt idx="1172">
                  <c:v>309.52699999999999</c:v>
                </c:pt>
                <c:pt idx="1173">
                  <c:v>306.80500000000001</c:v>
                </c:pt>
                <c:pt idx="1174">
                  <c:v>307.25700000000001</c:v>
                </c:pt>
                <c:pt idx="1175">
                  <c:v>309.59100000000001</c:v>
                </c:pt>
                <c:pt idx="1176">
                  <c:v>307.96600000000001</c:v>
                </c:pt>
                <c:pt idx="1177">
                  <c:v>311.923</c:v>
                </c:pt>
                <c:pt idx="1178">
                  <c:v>314.89100000000002</c:v>
                </c:pt>
                <c:pt idx="1179">
                  <c:v>313.017</c:v>
                </c:pt>
                <c:pt idx="1180">
                  <c:v>314.41500000000002</c:v>
                </c:pt>
                <c:pt idx="1181">
                  <c:v>314.017</c:v>
                </c:pt>
                <c:pt idx="1182">
                  <c:v>316.12700000000001</c:v>
                </c:pt>
                <c:pt idx="1183">
                  <c:v>320.85500000000002</c:v>
                </c:pt>
                <c:pt idx="1184">
                  <c:v>321.97300000000001</c:v>
                </c:pt>
                <c:pt idx="1185">
                  <c:v>319.101</c:v>
                </c:pt>
                <c:pt idx="1186">
                  <c:v>318.70699999999999</c:v>
                </c:pt>
                <c:pt idx="1187">
                  <c:v>318.94099999999997</c:v>
                </c:pt>
                <c:pt idx="1188">
                  <c:v>318.50900000000001</c:v>
                </c:pt>
                <c:pt idx="1189">
                  <c:v>320.24599999999998</c:v>
                </c:pt>
                <c:pt idx="1190">
                  <c:v>316.14999999999998</c:v>
                </c:pt>
                <c:pt idx="1191">
                  <c:v>322.392</c:v>
                </c:pt>
                <c:pt idx="1192">
                  <c:v>316.44400000000002</c:v>
                </c:pt>
                <c:pt idx="1193">
                  <c:v>316.14800000000002</c:v>
                </c:pt>
                <c:pt idx="1194">
                  <c:v>319.536</c:v>
                </c:pt>
                <c:pt idx="1195">
                  <c:v>326.39499999999998</c:v>
                </c:pt>
                <c:pt idx="1196">
                  <c:v>326.94299999999998</c:v>
                </c:pt>
                <c:pt idx="1197">
                  <c:v>324.87400000000002</c:v>
                </c:pt>
                <c:pt idx="1198">
                  <c:v>337.72800000000001</c:v>
                </c:pt>
                <c:pt idx="1199">
                  <c:v>337.60199999999998</c:v>
                </c:pt>
                <c:pt idx="1200">
                  <c:v>331.75200000000001</c:v>
                </c:pt>
                <c:pt idx="1201">
                  <c:v>330.41399999999999</c:v>
                </c:pt>
                <c:pt idx="1202">
                  <c:v>329.32299999999998</c:v>
                </c:pt>
                <c:pt idx="1203">
                  <c:v>322.23500000000001</c:v>
                </c:pt>
                <c:pt idx="1204">
                  <c:v>318.61900000000003</c:v>
                </c:pt>
                <c:pt idx="1205">
                  <c:v>312.76900000000001</c:v>
                </c:pt>
                <c:pt idx="1206">
                  <c:v>315.61700000000002</c:v>
                </c:pt>
                <c:pt idx="1207">
                  <c:v>313.56299999999999</c:v>
                </c:pt>
                <c:pt idx="1208">
                  <c:v>311.61</c:v>
                </c:pt>
                <c:pt idx="1209">
                  <c:v>310.07600000000002</c:v>
                </c:pt>
                <c:pt idx="1210">
                  <c:v>313.18599999999998</c:v>
                </c:pt>
                <c:pt idx="1211">
                  <c:v>311.346</c:v>
                </c:pt>
                <c:pt idx="1212">
                  <c:v>314.72500000000002</c:v>
                </c:pt>
                <c:pt idx="1213">
                  <c:v>313.91800000000001</c:v>
                </c:pt>
                <c:pt idx="1214">
                  <c:v>310.29599999999999</c:v>
                </c:pt>
                <c:pt idx="1215">
                  <c:v>309.30399999999997</c:v>
                </c:pt>
                <c:pt idx="1216">
                  <c:v>308.53399999999999</c:v>
                </c:pt>
                <c:pt idx="1217">
                  <c:v>312.87700000000001</c:v>
                </c:pt>
                <c:pt idx="1218">
                  <c:v>314.29700000000003</c:v>
                </c:pt>
                <c:pt idx="1219">
                  <c:v>315.46699999999998</c:v>
                </c:pt>
                <c:pt idx="1220">
                  <c:v>317.86099999999999</c:v>
                </c:pt>
                <c:pt idx="1221">
                  <c:v>319.81599999999997</c:v>
                </c:pt>
                <c:pt idx="1222">
                  <c:v>322.45600000000002</c:v>
                </c:pt>
                <c:pt idx="1223">
                  <c:v>318.26299999999998</c:v>
                </c:pt>
                <c:pt idx="1224">
                  <c:v>317.983</c:v>
                </c:pt>
                <c:pt idx="1225">
                  <c:v>319.262</c:v>
                </c:pt>
                <c:pt idx="1226">
                  <c:v>315.12200000000001</c:v>
                </c:pt>
                <c:pt idx="1227">
                  <c:v>320.27800000000002</c:v>
                </c:pt>
                <c:pt idx="1228">
                  <c:v>320.11200000000002</c:v>
                </c:pt>
                <c:pt idx="1229">
                  <c:v>322.34199999999998</c:v>
                </c:pt>
                <c:pt idx="1230">
                  <c:v>325.05</c:v>
                </c:pt>
                <c:pt idx="1231">
                  <c:v>330.37700000000001</c:v>
                </c:pt>
                <c:pt idx="1232">
                  <c:v>332.95499999999998</c:v>
                </c:pt>
                <c:pt idx="1233">
                  <c:v>325.66399999999999</c:v>
                </c:pt>
                <c:pt idx="1234">
                  <c:v>328.59800000000001</c:v>
                </c:pt>
                <c:pt idx="1235">
                  <c:v>329.70600000000002</c:v>
                </c:pt>
                <c:pt idx="1236">
                  <c:v>330.41399999999999</c:v>
                </c:pt>
                <c:pt idx="1237">
                  <c:v>326.78500000000003</c:v>
                </c:pt>
                <c:pt idx="1238">
                  <c:v>324.26299999999998</c:v>
                </c:pt>
                <c:pt idx="1239">
                  <c:v>326.59899999999999</c:v>
                </c:pt>
                <c:pt idx="1240">
                  <c:v>325.54399999999998</c:v>
                </c:pt>
                <c:pt idx="1241">
                  <c:v>326.56</c:v>
                </c:pt>
                <c:pt idx="1242">
                  <c:v>322.63600000000002</c:v>
                </c:pt>
                <c:pt idx="1243">
                  <c:v>323.04500000000002</c:v>
                </c:pt>
                <c:pt idx="1244">
                  <c:v>326.70699999999999</c:v>
                </c:pt>
                <c:pt idx="1245">
                  <c:v>336.75099999999998</c:v>
                </c:pt>
                <c:pt idx="1246">
                  <c:v>331.904</c:v>
                </c:pt>
                <c:pt idx="1247">
                  <c:v>330.85500000000002</c:v>
                </c:pt>
                <c:pt idx="1248">
                  <c:v>330.69400000000002</c:v>
                </c:pt>
                <c:pt idx="1249">
                  <c:v>322.54500000000002</c:v>
                </c:pt>
                <c:pt idx="1250">
                  <c:v>326.09500000000003</c:v>
                </c:pt>
                <c:pt idx="1251">
                  <c:v>330.51299999999998</c:v>
                </c:pt>
                <c:pt idx="1252">
                  <c:v>334.79700000000003</c:v>
                </c:pt>
                <c:pt idx="1253">
                  <c:v>333.48399999999998</c:v>
                </c:pt>
                <c:pt idx="1254">
                  <c:v>334.86200000000002</c:v>
                </c:pt>
                <c:pt idx="1255">
                  <c:v>337.39299999999997</c:v>
                </c:pt>
                <c:pt idx="1256">
                  <c:v>340.09300000000002</c:v>
                </c:pt>
                <c:pt idx="1257">
                  <c:v>336.846</c:v>
                </c:pt>
                <c:pt idx="1258">
                  <c:v>344.911</c:v>
                </c:pt>
                <c:pt idx="1259">
                  <c:v>345.85500000000002</c:v>
                </c:pt>
                <c:pt idx="1260">
                  <c:v>347.34500000000003</c:v>
                </c:pt>
                <c:pt idx="1261">
                  <c:v>334.11200000000002</c:v>
                </c:pt>
                <c:pt idx="1262">
                  <c:v>333.22300000000001</c:v>
                </c:pt>
                <c:pt idx="1263">
                  <c:v>335.447</c:v>
                </c:pt>
                <c:pt idx="1264">
                  <c:v>343.56299999999999</c:v>
                </c:pt>
                <c:pt idx="1265">
                  <c:v>345.48200000000003</c:v>
                </c:pt>
                <c:pt idx="1266">
                  <c:v>332.53</c:v>
                </c:pt>
                <c:pt idx="1267">
                  <c:v>328.54899999999998</c:v>
                </c:pt>
                <c:pt idx="1268">
                  <c:v>322.041</c:v>
                </c:pt>
                <c:pt idx="1269">
                  <c:v>321.839</c:v>
                </c:pt>
                <c:pt idx="1270">
                  <c:v>320.96899999999999</c:v>
                </c:pt>
                <c:pt idx="1271">
                  <c:v>317.197</c:v>
                </c:pt>
                <c:pt idx="1272">
                  <c:v>317.89600000000002</c:v>
                </c:pt>
                <c:pt idx="1273">
                  <c:v>320.43</c:v>
                </c:pt>
                <c:pt idx="1274">
                  <c:v>321.13900000000001</c:v>
                </c:pt>
                <c:pt idx="1275">
                  <c:v>320.78199999999998</c:v>
                </c:pt>
                <c:pt idx="1276">
                  <c:v>318.166</c:v>
                </c:pt>
                <c:pt idx="1277">
                  <c:v>319.32900000000001</c:v>
                </c:pt>
                <c:pt idx="1278">
                  <c:v>320.08499999999998</c:v>
                </c:pt>
                <c:pt idx="1279">
                  <c:v>322.858</c:v>
                </c:pt>
                <c:pt idx="1280">
                  <c:v>319.21199999999999</c:v>
                </c:pt>
                <c:pt idx="1281">
                  <c:v>320.54399999999998</c:v>
                </c:pt>
                <c:pt idx="1282">
                  <c:v>322.71600000000001</c:v>
                </c:pt>
                <c:pt idx="1283">
                  <c:v>322.40699999999998</c:v>
                </c:pt>
                <c:pt idx="1284">
                  <c:v>325.28899999999999</c:v>
                </c:pt>
                <c:pt idx="1285">
                  <c:v>327.42500000000001</c:v>
                </c:pt>
                <c:pt idx="1286">
                  <c:v>332.47699999999998</c:v>
                </c:pt>
                <c:pt idx="1287">
                  <c:v>341.12400000000002</c:v>
                </c:pt>
                <c:pt idx="1288">
                  <c:v>341.20699999999999</c:v>
                </c:pt>
                <c:pt idx="1289">
                  <c:v>342.94499999999999</c:v>
                </c:pt>
                <c:pt idx="1290">
                  <c:v>347.983</c:v>
                </c:pt>
                <c:pt idx="1291">
                  <c:v>340.35199999999998</c:v>
                </c:pt>
                <c:pt idx="1292">
                  <c:v>336.19400000000002</c:v>
                </c:pt>
                <c:pt idx="1293">
                  <c:v>338.88099999999997</c:v>
                </c:pt>
                <c:pt idx="1294">
                  <c:v>343.42500000000001</c:v>
                </c:pt>
                <c:pt idx="1295">
                  <c:v>335.06900000000002</c:v>
                </c:pt>
                <c:pt idx="1296">
                  <c:v>342.18</c:v>
                </c:pt>
                <c:pt idx="1297">
                  <c:v>333.76400000000001</c:v>
                </c:pt>
                <c:pt idx="1298">
                  <c:v>335.44</c:v>
                </c:pt>
                <c:pt idx="1299">
                  <c:v>342.05399999999997</c:v>
                </c:pt>
                <c:pt idx="1300">
                  <c:v>347.01100000000002</c:v>
                </c:pt>
                <c:pt idx="1301">
                  <c:v>334.79</c:v>
                </c:pt>
                <c:pt idx="1302">
                  <c:v>327.67599999999999</c:v>
                </c:pt>
                <c:pt idx="1303">
                  <c:v>333.411</c:v>
                </c:pt>
                <c:pt idx="1304">
                  <c:v>327.80700000000002</c:v>
                </c:pt>
                <c:pt idx="1305">
                  <c:v>322.40699999999998</c:v>
                </c:pt>
                <c:pt idx="1306">
                  <c:v>320.46699999999998</c:v>
                </c:pt>
                <c:pt idx="1307">
                  <c:v>323.13099999999997</c:v>
                </c:pt>
                <c:pt idx="1308">
                  <c:v>326.5</c:v>
                </c:pt>
                <c:pt idx="1309">
                  <c:v>328.10399999999998</c:v>
                </c:pt>
                <c:pt idx="1310">
                  <c:v>328.38</c:v>
                </c:pt>
                <c:pt idx="1311">
                  <c:v>324.68099999999998</c:v>
                </c:pt>
                <c:pt idx="1312">
                  <c:v>322.976</c:v>
                </c:pt>
                <c:pt idx="1313">
                  <c:v>321.43200000000002</c:v>
                </c:pt>
                <c:pt idx="1314">
                  <c:v>323.42</c:v>
                </c:pt>
                <c:pt idx="1315">
                  <c:v>327.73500000000001</c:v>
                </c:pt>
                <c:pt idx="1316">
                  <c:v>327.74599999999998</c:v>
                </c:pt>
                <c:pt idx="1317">
                  <c:v>326.78300000000002</c:v>
                </c:pt>
                <c:pt idx="1318">
                  <c:v>327.38900000000001</c:v>
                </c:pt>
                <c:pt idx="1319">
                  <c:v>327.322</c:v>
                </c:pt>
                <c:pt idx="1320">
                  <c:v>326.952</c:v>
                </c:pt>
                <c:pt idx="1321">
                  <c:v>327.77499999999998</c:v>
                </c:pt>
                <c:pt idx="1322">
                  <c:v>332.41199999999998</c:v>
                </c:pt>
                <c:pt idx="1323">
                  <c:v>337.69900000000001</c:v>
                </c:pt>
                <c:pt idx="1324">
                  <c:v>339.84899999999999</c:v>
                </c:pt>
                <c:pt idx="1325">
                  <c:v>324.77800000000002</c:v>
                </c:pt>
                <c:pt idx="1326">
                  <c:v>324.46499999999997</c:v>
                </c:pt>
                <c:pt idx="1327">
                  <c:v>327.21499999999997</c:v>
                </c:pt>
                <c:pt idx="1328">
                  <c:v>327.16300000000001</c:v>
                </c:pt>
                <c:pt idx="1329">
                  <c:v>325.52</c:v>
                </c:pt>
                <c:pt idx="1330">
                  <c:v>329.61200000000002</c:v>
                </c:pt>
                <c:pt idx="1331">
                  <c:v>328.49099999999999</c:v>
                </c:pt>
                <c:pt idx="1332">
                  <c:v>326.61200000000002</c:v>
                </c:pt>
                <c:pt idx="1333">
                  <c:v>329.44099999999997</c:v>
                </c:pt>
                <c:pt idx="1334">
                  <c:v>323.97500000000002</c:v>
                </c:pt>
                <c:pt idx="1335">
                  <c:v>323.46600000000001</c:v>
                </c:pt>
                <c:pt idx="1336">
                  <c:v>323.66399999999999</c:v>
                </c:pt>
                <c:pt idx="1337">
                  <c:v>327.084</c:v>
                </c:pt>
                <c:pt idx="1338">
                  <c:v>328.10899999999998</c:v>
                </c:pt>
                <c:pt idx="1339">
                  <c:v>328.346</c:v>
                </c:pt>
                <c:pt idx="1340">
                  <c:v>327.60300000000001</c:v>
                </c:pt>
                <c:pt idx="1341">
                  <c:v>334.12799999999999</c:v>
                </c:pt>
                <c:pt idx="1342">
                  <c:v>345.10899999999998</c:v>
                </c:pt>
                <c:pt idx="1343">
                  <c:v>345.33100000000002</c:v>
                </c:pt>
                <c:pt idx="1344">
                  <c:v>351.78</c:v>
                </c:pt>
                <c:pt idx="1345">
                  <c:v>349.327</c:v>
                </c:pt>
                <c:pt idx="1346">
                  <c:v>344.33699999999999</c:v>
                </c:pt>
                <c:pt idx="1347">
                  <c:v>345.76</c:v>
                </c:pt>
                <c:pt idx="1348">
                  <c:v>346.96</c:v>
                </c:pt>
                <c:pt idx="1349">
                  <c:v>341.36599999999999</c:v>
                </c:pt>
                <c:pt idx="1350">
                  <c:v>338.58300000000003</c:v>
                </c:pt>
                <c:pt idx="1351">
                  <c:v>336.702</c:v>
                </c:pt>
                <c:pt idx="1352">
                  <c:v>336.20100000000002</c:v>
                </c:pt>
                <c:pt idx="1353">
                  <c:v>338.58699999999999</c:v>
                </c:pt>
                <c:pt idx="1354">
                  <c:v>335.435</c:v>
                </c:pt>
                <c:pt idx="1355">
                  <c:v>337.66199999999998</c:v>
                </c:pt>
                <c:pt idx="1356">
                  <c:v>338.57600000000002</c:v>
                </c:pt>
                <c:pt idx="1357">
                  <c:v>338.42399999999998</c:v>
                </c:pt>
                <c:pt idx="1358">
                  <c:v>342.25400000000002</c:v>
                </c:pt>
                <c:pt idx="1359">
                  <c:v>346.81099999999998</c:v>
                </c:pt>
                <c:pt idx="1360">
                  <c:v>354.23700000000002</c:v>
                </c:pt>
                <c:pt idx="1361">
                  <c:v>324.779</c:v>
                </c:pt>
                <c:pt idx="1362">
                  <c:v>331.327</c:v>
                </c:pt>
                <c:pt idx="1363">
                  <c:v>333.43900000000002</c:v>
                </c:pt>
                <c:pt idx="1364">
                  <c:v>335.25200000000001</c:v>
                </c:pt>
                <c:pt idx="1365">
                  <c:v>326.20299999999997</c:v>
                </c:pt>
                <c:pt idx="1366">
                  <c:v>321.553</c:v>
                </c:pt>
                <c:pt idx="1367">
                  <c:v>324.91000000000003</c:v>
                </c:pt>
                <c:pt idx="1368">
                  <c:v>320.83300000000003</c:v>
                </c:pt>
                <c:pt idx="1369">
                  <c:v>340.726</c:v>
                </c:pt>
                <c:pt idx="1370">
                  <c:v>334.87799999999999</c:v>
                </c:pt>
                <c:pt idx="1371">
                  <c:v>332.84100000000001</c:v>
                </c:pt>
                <c:pt idx="1372">
                  <c:v>331.90100000000001</c:v>
                </c:pt>
                <c:pt idx="1373">
                  <c:v>329.22899999999998</c:v>
                </c:pt>
                <c:pt idx="1374">
                  <c:v>322.32900000000001</c:v>
                </c:pt>
                <c:pt idx="1375">
                  <c:v>313.23</c:v>
                </c:pt>
                <c:pt idx="1376">
                  <c:v>307.22500000000002</c:v>
                </c:pt>
                <c:pt idx="1377">
                  <c:v>307.33600000000001</c:v>
                </c:pt>
                <c:pt idx="1378">
                  <c:v>305.93599999999998</c:v>
                </c:pt>
                <c:pt idx="1379">
                  <c:v>316.91000000000003</c:v>
                </c:pt>
                <c:pt idx="1380">
                  <c:v>316.642</c:v>
                </c:pt>
                <c:pt idx="1381">
                  <c:v>318.702</c:v>
                </c:pt>
                <c:pt idx="1382">
                  <c:v>317.149</c:v>
                </c:pt>
                <c:pt idx="1383">
                  <c:v>316.45600000000002</c:v>
                </c:pt>
                <c:pt idx="1384">
                  <c:v>318.32600000000002</c:v>
                </c:pt>
                <c:pt idx="1385">
                  <c:v>322.488</c:v>
                </c:pt>
                <c:pt idx="1386">
                  <c:v>321.86099999999999</c:v>
                </c:pt>
                <c:pt idx="1387">
                  <c:v>317.34199999999998</c:v>
                </c:pt>
                <c:pt idx="1388">
                  <c:v>316.95</c:v>
                </c:pt>
                <c:pt idx="1389">
                  <c:v>318.363</c:v>
                </c:pt>
                <c:pt idx="1390">
                  <c:v>323.63200000000001</c:v>
                </c:pt>
                <c:pt idx="1391">
                  <c:v>324.471</c:v>
                </c:pt>
                <c:pt idx="1392">
                  <c:v>332.04500000000002</c:v>
                </c:pt>
                <c:pt idx="1393">
                  <c:v>328.572</c:v>
                </c:pt>
                <c:pt idx="1394">
                  <c:v>325.47199999999998</c:v>
                </c:pt>
                <c:pt idx="1395">
                  <c:v>321.60899999999998</c:v>
                </c:pt>
                <c:pt idx="1396">
                  <c:v>346.21199999999999</c:v>
                </c:pt>
                <c:pt idx="1397">
                  <c:v>348.10500000000002</c:v>
                </c:pt>
                <c:pt idx="1398">
                  <c:v>350.07100000000003</c:v>
                </c:pt>
                <c:pt idx="1399">
                  <c:v>346.93099999999998</c:v>
                </c:pt>
                <c:pt idx="1400">
                  <c:v>341.94499999999999</c:v>
                </c:pt>
                <c:pt idx="1401">
                  <c:v>342.19600000000003</c:v>
                </c:pt>
                <c:pt idx="1402">
                  <c:v>340.762</c:v>
                </c:pt>
                <c:pt idx="1403">
                  <c:v>347.88499999999999</c:v>
                </c:pt>
                <c:pt idx="1404">
                  <c:v>352.209</c:v>
                </c:pt>
                <c:pt idx="1405">
                  <c:v>350.08499999999998</c:v>
                </c:pt>
                <c:pt idx="1406">
                  <c:v>352.25200000000001</c:v>
                </c:pt>
                <c:pt idx="1407">
                  <c:v>348.84800000000001</c:v>
                </c:pt>
                <c:pt idx="1408">
                  <c:v>352.661</c:v>
                </c:pt>
                <c:pt idx="1409">
                  <c:v>351.1</c:v>
                </c:pt>
                <c:pt idx="1410">
                  <c:v>352.21499999999997</c:v>
                </c:pt>
                <c:pt idx="1411">
                  <c:v>350.87799999999999</c:v>
                </c:pt>
                <c:pt idx="1412">
                  <c:v>350.84699999999998</c:v>
                </c:pt>
                <c:pt idx="1413">
                  <c:v>346.37799999999999</c:v>
                </c:pt>
                <c:pt idx="1414">
                  <c:v>343.79300000000001</c:v>
                </c:pt>
                <c:pt idx="1415">
                  <c:v>339.89400000000001</c:v>
                </c:pt>
                <c:pt idx="1416">
                  <c:v>338.786</c:v>
                </c:pt>
                <c:pt idx="1417">
                  <c:v>345.68400000000003</c:v>
                </c:pt>
              </c:numCache>
            </c:numRef>
          </c:val>
          <c:smooth val="0"/>
          <c:extLst>
            <c:ext xmlns:c16="http://schemas.microsoft.com/office/drawing/2014/chart" uri="{C3380CC4-5D6E-409C-BE32-E72D297353CC}">
              <c16:uniqueId val="{00000000-4DA0-4982-9C33-1ACDF929370D}"/>
            </c:ext>
          </c:extLst>
        </c:ser>
        <c:dLbls>
          <c:showLegendKey val="0"/>
          <c:showVal val="0"/>
          <c:showCatName val="0"/>
          <c:showSerName val="0"/>
          <c:showPercent val="0"/>
          <c:showBubbleSize val="0"/>
        </c:dLbls>
        <c:smooth val="0"/>
        <c:axId val="944125216"/>
        <c:axId val="944125544"/>
      </c:lineChart>
      <c:dateAx>
        <c:axId val="944125216"/>
        <c:scaling>
          <c:orientation val="minMax"/>
        </c:scaling>
        <c:delete val="0"/>
        <c:axPos val="b"/>
        <c:numFmt formatCode="mmm\-yy" sourceLinked="0"/>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944125544"/>
        <c:crosses val="autoZero"/>
        <c:auto val="1"/>
        <c:lblOffset val="100"/>
        <c:baseTimeUnit val="days"/>
        <c:majorUnit val="3"/>
        <c:majorTimeUnit val="months"/>
      </c:dateAx>
      <c:valAx>
        <c:axId val="944125544"/>
        <c:scaling>
          <c:orientation val="minMax"/>
          <c:min val="250"/>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Roboto" panose="02000000000000000000" pitchFamily="2" charset="0"/>
                    <a:ea typeface="Roboto" panose="02000000000000000000" pitchFamily="2" charset="0"/>
                    <a:cs typeface="+mn-cs"/>
                  </a:defRPr>
                </a:pPr>
                <a:r>
                  <a:rPr lang="en-US">
                    <a:solidFill>
                      <a:sysClr val="windowText" lastClr="000000"/>
                    </a:solidFill>
                    <a:latin typeface="Roboto" panose="02000000000000000000" pitchFamily="2" charset="0"/>
                    <a:ea typeface="Roboto" panose="02000000000000000000" pitchFamily="2" charset="0"/>
                  </a:rPr>
                  <a:t>Basis Points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title>
        <c:numFmt formatCode="General" sourceLinked="1"/>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9441252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r>
              <a:rPr lang="en-US" b="1" dirty="0">
                <a:solidFill>
                  <a:schemeClr val="tx1"/>
                </a:solidFill>
                <a:latin typeface="IBM Plex Sans" panose="020B0503050203000203" pitchFamily="34" charset="0"/>
              </a:rPr>
              <a:t>U.S.</a:t>
            </a:r>
            <a:r>
              <a:rPr lang="en-US" b="1" baseline="0" dirty="0">
                <a:solidFill>
                  <a:schemeClr val="tx1"/>
                </a:solidFill>
                <a:latin typeface="IBM Plex Sans" panose="020B0503050203000203" pitchFamily="34" charset="0"/>
              </a:rPr>
              <a:t> Dollar Index</a:t>
            </a:r>
            <a:endParaRPr lang="en-US" b="1" dirty="0">
              <a:solidFill>
                <a:schemeClr val="tx1"/>
              </a:solidFill>
              <a:latin typeface="IBM Plex Sans" panose="020B0503050203000203" pitchFamily="34" charset="0"/>
            </a:endParaRPr>
          </a:p>
        </c:rich>
      </c:tx>
      <c:layout>
        <c:manualLayout>
          <c:xMode val="edge"/>
          <c:yMode val="edge"/>
          <c:x val="0.40015480794812275"/>
          <c:y val="2.046955053621760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endParaRPr lang="en-US"/>
        </a:p>
      </c:txPr>
    </c:title>
    <c:autoTitleDeleted val="0"/>
    <c:plotArea>
      <c:layout/>
      <c:lineChart>
        <c:grouping val="standard"/>
        <c:varyColors val="0"/>
        <c:ser>
          <c:idx val="0"/>
          <c:order val="0"/>
          <c:spPr>
            <a:ln w="28575" cap="rnd">
              <a:solidFill>
                <a:srgbClr val="009BAB"/>
              </a:solidFill>
              <a:round/>
            </a:ln>
            <a:effectLst/>
          </c:spPr>
          <c:marker>
            <c:symbol val="none"/>
          </c:marker>
          <c:cat>
            <c:numRef>
              <c:f>Sheet1!$A$3:$A$123</c:f>
              <c:numCache>
                <c:formatCode>m/d/yyyy</c:formatCode>
                <c:ptCount val="121"/>
                <c:pt idx="0">
                  <c:v>44826</c:v>
                </c:pt>
                <c:pt idx="1">
                  <c:v>44804</c:v>
                </c:pt>
                <c:pt idx="2">
                  <c:v>44771</c:v>
                </c:pt>
                <c:pt idx="3">
                  <c:v>44742</c:v>
                </c:pt>
                <c:pt idx="4">
                  <c:v>44712</c:v>
                </c:pt>
                <c:pt idx="5">
                  <c:v>44680</c:v>
                </c:pt>
                <c:pt idx="6">
                  <c:v>44651</c:v>
                </c:pt>
                <c:pt idx="7">
                  <c:v>44620</c:v>
                </c:pt>
                <c:pt idx="8">
                  <c:v>44592</c:v>
                </c:pt>
                <c:pt idx="9">
                  <c:v>44561</c:v>
                </c:pt>
                <c:pt idx="10">
                  <c:v>44530</c:v>
                </c:pt>
                <c:pt idx="11">
                  <c:v>44498</c:v>
                </c:pt>
                <c:pt idx="12">
                  <c:v>44469</c:v>
                </c:pt>
                <c:pt idx="13">
                  <c:v>44439</c:v>
                </c:pt>
                <c:pt idx="14">
                  <c:v>44407</c:v>
                </c:pt>
                <c:pt idx="15">
                  <c:v>44377</c:v>
                </c:pt>
                <c:pt idx="16">
                  <c:v>44347</c:v>
                </c:pt>
                <c:pt idx="17">
                  <c:v>44316</c:v>
                </c:pt>
                <c:pt idx="18">
                  <c:v>44286</c:v>
                </c:pt>
                <c:pt idx="19">
                  <c:v>44253</c:v>
                </c:pt>
                <c:pt idx="20">
                  <c:v>44225</c:v>
                </c:pt>
                <c:pt idx="21">
                  <c:v>44196</c:v>
                </c:pt>
                <c:pt idx="22">
                  <c:v>44165</c:v>
                </c:pt>
                <c:pt idx="23">
                  <c:v>44134</c:v>
                </c:pt>
                <c:pt idx="24">
                  <c:v>44104</c:v>
                </c:pt>
                <c:pt idx="25">
                  <c:v>44074</c:v>
                </c:pt>
                <c:pt idx="26">
                  <c:v>44043</c:v>
                </c:pt>
                <c:pt idx="27">
                  <c:v>44012</c:v>
                </c:pt>
                <c:pt idx="28">
                  <c:v>43980</c:v>
                </c:pt>
                <c:pt idx="29">
                  <c:v>43951</c:v>
                </c:pt>
                <c:pt idx="30">
                  <c:v>43921</c:v>
                </c:pt>
                <c:pt idx="31">
                  <c:v>43889</c:v>
                </c:pt>
                <c:pt idx="32">
                  <c:v>43861</c:v>
                </c:pt>
                <c:pt idx="33">
                  <c:v>43830</c:v>
                </c:pt>
                <c:pt idx="34">
                  <c:v>43798</c:v>
                </c:pt>
                <c:pt idx="35">
                  <c:v>43769</c:v>
                </c:pt>
                <c:pt idx="36">
                  <c:v>43738</c:v>
                </c:pt>
                <c:pt idx="37">
                  <c:v>43707</c:v>
                </c:pt>
                <c:pt idx="38">
                  <c:v>43677</c:v>
                </c:pt>
                <c:pt idx="39">
                  <c:v>43644</c:v>
                </c:pt>
                <c:pt idx="40">
                  <c:v>43616</c:v>
                </c:pt>
                <c:pt idx="41">
                  <c:v>43585</c:v>
                </c:pt>
                <c:pt idx="42">
                  <c:v>43553</c:v>
                </c:pt>
                <c:pt idx="43">
                  <c:v>43524</c:v>
                </c:pt>
                <c:pt idx="44">
                  <c:v>43496</c:v>
                </c:pt>
                <c:pt idx="45">
                  <c:v>43465</c:v>
                </c:pt>
                <c:pt idx="46">
                  <c:v>43434</c:v>
                </c:pt>
                <c:pt idx="47">
                  <c:v>43404</c:v>
                </c:pt>
                <c:pt idx="48">
                  <c:v>43371</c:v>
                </c:pt>
                <c:pt idx="49">
                  <c:v>43343</c:v>
                </c:pt>
                <c:pt idx="50">
                  <c:v>43312</c:v>
                </c:pt>
                <c:pt idx="51">
                  <c:v>43280</c:v>
                </c:pt>
                <c:pt idx="52">
                  <c:v>43251</c:v>
                </c:pt>
                <c:pt idx="53">
                  <c:v>43220</c:v>
                </c:pt>
                <c:pt idx="54">
                  <c:v>43189</c:v>
                </c:pt>
                <c:pt idx="55">
                  <c:v>43159</c:v>
                </c:pt>
                <c:pt idx="56">
                  <c:v>43131</c:v>
                </c:pt>
                <c:pt idx="57">
                  <c:v>43098</c:v>
                </c:pt>
                <c:pt idx="58">
                  <c:v>43069</c:v>
                </c:pt>
                <c:pt idx="59">
                  <c:v>43039</c:v>
                </c:pt>
                <c:pt idx="60">
                  <c:v>43007</c:v>
                </c:pt>
                <c:pt idx="61">
                  <c:v>42978</c:v>
                </c:pt>
                <c:pt idx="62">
                  <c:v>42947</c:v>
                </c:pt>
                <c:pt idx="63">
                  <c:v>42916</c:v>
                </c:pt>
                <c:pt idx="64">
                  <c:v>42886</c:v>
                </c:pt>
                <c:pt idx="65">
                  <c:v>42853</c:v>
                </c:pt>
                <c:pt idx="66">
                  <c:v>42825</c:v>
                </c:pt>
                <c:pt idx="67">
                  <c:v>42794</c:v>
                </c:pt>
                <c:pt idx="68">
                  <c:v>42766</c:v>
                </c:pt>
                <c:pt idx="69">
                  <c:v>42734</c:v>
                </c:pt>
                <c:pt idx="70">
                  <c:v>42704</c:v>
                </c:pt>
                <c:pt idx="71">
                  <c:v>42674</c:v>
                </c:pt>
                <c:pt idx="72">
                  <c:v>42643</c:v>
                </c:pt>
                <c:pt idx="73">
                  <c:v>42613</c:v>
                </c:pt>
                <c:pt idx="74">
                  <c:v>42580</c:v>
                </c:pt>
                <c:pt idx="75">
                  <c:v>42551</c:v>
                </c:pt>
                <c:pt idx="76">
                  <c:v>42521</c:v>
                </c:pt>
                <c:pt idx="77">
                  <c:v>42489</c:v>
                </c:pt>
                <c:pt idx="78">
                  <c:v>42460</c:v>
                </c:pt>
                <c:pt idx="79">
                  <c:v>42429</c:v>
                </c:pt>
                <c:pt idx="80">
                  <c:v>42398</c:v>
                </c:pt>
                <c:pt idx="81">
                  <c:v>42369</c:v>
                </c:pt>
                <c:pt idx="82">
                  <c:v>42338</c:v>
                </c:pt>
                <c:pt idx="83">
                  <c:v>42307</c:v>
                </c:pt>
                <c:pt idx="84">
                  <c:v>42277</c:v>
                </c:pt>
                <c:pt idx="85">
                  <c:v>42247</c:v>
                </c:pt>
                <c:pt idx="86">
                  <c:v>42216</c:v>
                </c:pt>
                <c:pt idx="87">
                  <c:v>42185</c:v>
                </c:pt>
                <c:pt idx="88">
                  <c:v>42153</c:v>
                </c:pt>
                <c:pt idx="89">
                  <c:v>42124</c:v>
                </c:pt>
                <c:pt idx="90">
                  <c:v>42094</c:v>
                </c:pt>
                <c:pt idx="91">
                  <c:v>42062</c:v>
                </c:pt>
                <c:pt idx="92">
                  <c:v>42034</c:v>
                </c:pt>
                <c:pt idx="93">
                  <c:v>42004</c:v>
                </c:pt>
                <c:pt idx="94">
                  <c:v>41971</c:v>
                </c:pt>
                <c:pt idx="95">
                  <c:v>41943</c:v>
                </c:pt>
                <c:pt idx="96">
                  <c:v>41912</c:v>
                </c:pt>
                <c:pt idx="97">
                  <c:v>41880</c:v>
                </c:pt>
                <c:pt idx="98">
                  <c:v>41851</c:v>
                </c:pt>
                <c:pt idx="99">
                  <c:v>41820</c:v>
                </c:pt>
                <c:pt idx="100">
                  <c:v>41789</c:v>
                </c:pt>
                <c:pt idx="101">
                  <c:v>41759</c:v>
                </c:pt>
                <c:pt idx="102">
                  <c:v>41729</c:v>
                </c:pt>
                <c:pt idx="103">
                  <c:v>41698</c:v>
                </c:pt>
                <c:pt idx="104">
                  <c:v>41670</c:v>
                </c:pt>
                <c:pt idx="105">
                  <c:v>41639</c:v>
                </c:pt>
                <c:pt idx="106">
                  <c:v>41607</c:v>
                </c:pt>
                <c:pt idx="107">
                  <c:v>41578</c:v>
                </c:pt>
                <c:pt idx="108">
                  <c:v>41547</c:v>
                </c:pt>
                <c:pt idx="109">
                  <c:v>41516</c:v>
                </c:pt>
                <c:pt idx="110">
                  <c:v>41486</c:v>
                </c:pt>
                <c:pt idx="111">
                  <c:v>41453</c:v>
                </c:pt>
                <c:pt idx="112">
                  <c:v>41425</c:v>
                </c:pt>
                <c:pt idx="113">
                  <c:v>41394</c:v>
                </c:pt>
                <c:pt idx="114">
                  <c:v>41362</c:v>
                </c:pt>
                <c:pt idx="115">
                  <c:v>41333</c:v>
                </c:pt>
                <c:pt idx="116">
                  <c:v>41305</c:v>
                </c:pt>
                <c:pt idx="117">
                  <c:v>41274</c:v>
                </c:pt>
                <c:pt idx="118">
                  <c:v>41243</c:v>
                </c:pt>
                <c:pt idx="119">
                  <c:v>41213</c:v>
                </c:pt>
                <c:pt idx="120">
                  <c:v>41180</c:v>
                </c:pt>
              </c:numCache>
            </c:numRef>
          </c:cat>
          <c:val>
            <c:numRef>
              <c:f>Sheet1!$B$3:$B$123</c:f>
              <c:numCache>
                <c:formatCode>General</c:formatCode>
                <c:ptCount val="121"/>
                <c:pt idx="0">
                  <c:v>111.075</c:v>
                </c:pt>
                <c:pt idx="1">
                  <c:v>108.7</c:v>
                </c:pt>
                <c:pt idx="2">
                  <c:v>105.90300000000001</c:v>
                </c:pt>
                <c:pt idx="3">
                  <c:v>104.685</c:v>
                </c:pt>
                <c:pt idx="4">
                  <c:v>101.752</c:v>
                </c:pt>
                <c:pt idx="5">
                  <c:v>102.959</c:v>
                </c:pt>
                <c:pt idx="6">
                  <c:v>98.311999999999998</c:v>
                </c:pt>
                <c:pt idx="7">
                  <c:v>96.706999999999994</c:v>
                </c:pt>
                <c:pt idx="8">
                  <c:v>96.54</c:v>
                </c:pt>
                <c:pt idx="9">
                  <c:v>95.67</c:v>
                </c:pt>
                <c:pt idx="10">
                  <c:v>95.994</c:v>
                </c:pt>
                <c:pt idx="11">
                  <c:v>94.123000000000005</c:v>
                </c:pt>
                <c:pt idx="12">
                  <c:v>94.23</c:v>
                </c:pt>
                <c:pt idx="13">
                  <c:v>92.626000000000005</c:v>
                </c:pt>
                <c:pt idx="14">
                  <c:v>92.174000000000007</c:v>
                </c:pt>
                <c:pt idx="15">
                  <c:v>92.436000000000007</c:v>
                </c:pt>
                <c:pt idx="16">
                  <c:v>89.828999999999994</c:v>
                </c:pt>
                <c:pt idx="17">
                  <c:v>91.28</c:v>
                </c:pt>
                <c:pt idx="18">
                  <c:v>93.231999999999999</c:v>
                </c:pt>
                <c:pt idx="19">
                  <c:v>90.879000000000005</c:v>
                </c:pt>
                <c:pt idx="20">
                  <c:v>90.584000000000003</c:v>
                </c:pt>
                <c:pt idx="21">
                  <c:v>89.936999999999998</c:v>
                </c:pt>
                <c:pt idx="22">
                  <c:v>91.869</c:v>
                </c:pt>
                <c:pt idx="23">
                  <c:v>94.037999999999997</c:v>
                </c:pt>
                <c:pt idx="24">
                  <c:v>93.885999999999996</c:v>
                </c:pt>
                <c:pt idx="25">
                  <c:v>92.144000000000005</c:v>
                </c:pt>
                <c:pt idx="26">
                  <c:v>93.349000000000004</c:v>
                </c:pt>
                <c:pt idx="27">
                  <c:v>97.391000000000005</c:v>
                </c:pt>
                <c:pt idx="28">
                  <c:v>98.343999999999994</c:v>
                </c:pt>
                <c:pt idx="29">
                  <c:v>99.016000000000005</c:v>
                </c:pt>
                <c:pt idx="30">
                  <c:v>99.048000000000002</c:v>
                </c:pt>
                <c:pt idx="31">
                  <c:v>98.132000000000005</c:v>
                </c:pt>
                <c:pt idx="32">
                  <c:v>97.39</c:v>
                </c:pt>
                <c:pt idx="33">
                  <c:v>96.388999999999996</c:v>
                </c:pt>
                <c:pt idx="34">
                  <c:v>98.272999999999996</c:v>
                </c:pt>
                <c:pt idx="35">
                  <c:v>97.352000000000004</c:v>
                </c:pt>
                <c:pt idx="36">
                  <c:v>99.376999999999995</c:v>
                </c:pt>
                <c:pt idx="37">
                  <c:v>98.915999999999997</c:v>
                </c:pt>
                <c:pt idx="38">
                  <c:v>98.516000000000005</c:v>
                </c:pt>
                <c:pt idx="39">
                  <c:v>96.13</c:v>
                </c:pt>
                <c:pt idx="40">
                  <c:v>97.75</c:v>
                </c:pt>
                <c:pt idx="41">
                  <c:v>97.478999999999999</c:v>
                </c:pt>
                <c:pt idx="42">
                  <c:v>97.284000000000006</c:v>
                </c:pt>
                <c:pt idx="43">
                  <c:v>96.156999999999996</c:v>
                </c:pt>
                <c:pt idx="44">
                  <c:v>95.578000000000003</c:v>
                </c:pt>
                <c:pt idx="45">
                  <c:v>96.173000000000002</c:v>
                </c:pt>
                <c:pt idx="46">
                  <c:v>97.272000000000006</c:v>
                </c:pt>
                <c:pt idx="47">
                  <c:v>97.126999999999995</c:v>
                </c:pt>
                <c:pt idx="48">
                  <c:v>95.132000000000005</c:v>
                </c:pt>
                <c:pt idx="49">
                  <c:v>95.14</c:v>
                </c:pt>
                <c:pt idx="50">
                  <c:v>94.554000000000002</c:v>
                </c:pt>
                <c:pt idx="51">
                  <c:v>94.47</c:v>
                </c:pt>
                <c:pt idx="52">
                  <c:v>93.978999999999999</c:v>
                </c:pt>
                <c:pt idx="53">
                  <c:v>91.840999999999994</c:v>
                </c:pt>
                <c:pt idx="54">
                  <c:v>89.974000000000004</c:v>
                </c:pt>
                <c:pt idx="55">
                  <c:v>90.613</c:v>
                </c:pt>
                <c:pt idx="56">
                  <c:v>89.132999999999996</c:v>
                </c:pt>
                <c:pt idx="57">
                  <c:v>92.123999999999995</c:v>
                </c:pt>
                <c:pt idx="58">
                  <c:v>93.046999999999997</c:v>
                </c:pt>
                <c:pt idx="59">
                  <c:v>94.552000000000007</c:v>
                </c:pt>
                <c:pt idx="60">
                  <c:v>93.075999999999993</c:v>
                </c:pt>
                <c:pt idx="61">
                  <c:v>92.668000000000006</c:v>
                </c:pt>
                <c:pt idx="62">
                  <c:v>92.863</c:v>
                </c:pt>
                <c:pt idx="63">
                  <c:v>95.628</c:v>
                </c:pt>
                <c:pt idx="64">
                  <c:v>96.921999999999997</c:v>
                </c:pt>
                <c:pt idx="65">
                  <c:v>99.05</c:v>
                </c:pt>
                <c:pt idx="66">
                  <c:v>100.35</c:v>
                </c:pt>
                <c:pt idx="67">
                  <c:v>101.12</c:v>
                </c:pt>
                <c:pt idx="68">
                  <c:v>99.512</c:v>
                </c:pt>
                <c:pt idx="69">
                  <c:v>102.21</c:v>
                </c:pt>
                <c:pt idx="70">
                  <c:v>101.5</c:v>
                </c:pt>
                <c:pt idx="71">
                  <c:v>98.444999999999993</c:v>
                </c:pt>
                <c:pt idx="72">
                  <c:v>95.462999999999994</c:v>
                </c:pt>
                <c:pt idx="73">
                  <c:v>96.022000000000006</c:v>
                </c:pt>
                <c:pt idx="74">
                  <c:v>95.53</c:v>
                </c:pt>
                <c:pt idx="75">
                  <c:v>96.143000000000001</c:v>
                </c:pt>
                <c:pt idx="76">
                  <c:v>95.891000000000005</c:v>
                </c:pt>
                <c:pt idx="77">
                  <c:v>93.081999999999994</c:v>
                </c:pt>
                <c:pt idx="78">
                  <c:v>94.585999999999999</c:v>
                </c:pt>
                <c:pt idx="79">
                  <c:v>98.210999999999999</c:v>
                </c:pt>
                <c:pt idx="80">
                  <c:v>99.605999999999995</c:v>
                </c:pt>
                <c:pt idx="81">
                  <c:v>98.631</c:v>
                </c:pt>
                <c:pt idx="82">
                  <c:v>100.17</c:v>
                </c:pt>
                <c:pt idx="83">
                  <c:v>96.945999999999998</c:v>
                </c:pt>
                <c:pt idx="84">
                  <c:v>96.35</c:v>
                </c:pt>
                <c:pt idx="85">
                  <c:v>95.823999999999998</c:v>
                </c:pt>
                <c:pt idx="86">
                  <c:v>97.335999999999999</c:v>
                </c:pt>
                <c:pt idx="87">
                  <c:v>95.484999999999999</c:v>
                </c:pt>
                <c:pt idx="88">
                  <c:v>96.906999999999996</c:v>
                </c:pt>
                <c:pt idx="89">
                  <c:v>94.6</c:v>
                </c:pt>
                <c:pt idx="90">
                  <c:v>98.356999999999999</c:v>
                </c:pt>
                <c:pt idx="91">
                  <c:v>95.293000000000006</c:v>
                </c:pt>
                <c:pt idx="92">
                  <c:v>94.804000000000002</c:v>
                </c:pt>
                <c:pt idx="93">
                  <c:v>90.269000000000005</c:v>
                </c:pt>
                <c:pt idx="94">
                  <c:v>88.355999999999995</c:v>
                </c:pt>
                <c:pt idx="95">
                  <c:v>86.917000000000002</c:v>
                </c:pt>
                <c:pt idx="96">
                  <c:v>85.936000000000007</c:v>
                </c:pt>
                <c:pt idx="97">
                  <c:v>82.748000000000005</c:v>
                </c:pt>
                <c:pt idx="98">
                  <c:v>81.456000000000003</c:v>
                </c:pt>
                <c:pt idx="99">
                  <c:v>79.775000000000006</c:v>
                </c:pt>
                <c:pt idx="100">
                  <c:v>80.369</c:v>
                </c:pt>
                <c:pt idx="101">
                  <c:v>79.474000000000004</c:v>
                </c:pt>
                <c:pt idx="102">
                  <c:v>80.099999999999994</c:v>
                </c:pt>
                <c:pt idx="103">
                  <c:v>79.691000000000003</c:v>
                </c:pt>
                <c:pt idx="104">
                  <c:v>81.311000000000007</c:v>
                </c:pt>
                <c:pt idx="105">
                  <c:v>80.034999999999997</c:v>
                </c:pt>
                <c:pt idx="106">
                  <c:v>80.680000000000007</c:v>
                </c:pt>
                <c:pt idx="107">
                  <c:v>80.194999999999993</c:v>
                </c:pt>
                <c:pt idx="108">
                  <c:v>80.221000000000004</c:v>
                </c:pt>
                <c:pt idx="109">
                  <c:v>82.087000000000003</c:v>
                </c:pt>
                <c:pt idx="110">
                  <c:v>81.451999999999998</c:v>
                </c:pt>
                <c:pt idx="111">
                  <c:v>83.135999999999996</c:v>
                </c:pt>
                <c:pt idx="112">
                  <c:v>83.375</c:v>
                </c:pt>
                <c:pt idx="113">
                  <c:v>81.745999999999995</c:v>
                </c:pt>
                <c:pt idx="114">
                  <c:v>82.975999999999999</c:v>
                </c:pt>
                <c:pt idx="115">
                  <c:v>81.948999999999998</c:v>
                </c:pt>
                <c:pt idx="116">
                  <c:v>79.206999999999994</c:v>
                </c:pt>
                <c:pt idx="117">
                  <c:v>79.769000000000005</c:v>
                </c:pt>
                <c:pt idx="118">
                  <c:v>80.153000000000006</c:v>
                </c:pt>
                <c:pt idx="119">
                  <c:v>79.918999999999997</c:v>
                </c:pt>
                <c:pt idx="120">
                  <c:v>79.935000000000002</c:v>
                </c:pt>
              </c:numCache>
            </c:numRef>
          </c:val>
          <c:smooth val="0"/>
          <c:extLst>
            <c:ext xmlns:c16="http://schemas.microsoft.com/office/drawing/2014/chart" uri="{C3380CC4-5D6E-409C-BE32-E72D297353CC}">
              <c16:uniqueId val="{00000000-EC76-4D77-AD5F-2E5457E86996}"/>
            </c:ext>
          </c:extLst>
        </c:ser>
        <c:dLbls>
          <c:showLegendKey val="0"/>
          <c:showVal val="0"/>
          <c:showCatName val="0"/>
          <c:showSerName val="0"/>
          <c:showPercent val="0"/>
          <c:showBubbleSize val="0"/>
        </c:dLbls>
        <c:smooth val="0"/>
        <c:axId val="457035080"/>
        <c:axId val="457028192"/>
      </c:lineChart>
      <c:dateAx>
        <c:axId val="457035080"/>
        <c:scaling>
          <c:orientation val="minMax"/>
        </c:scaling>
        <c:delete val="0"/>
        <c:axPos val="b"/>
        <c:numFmt formatCode="yyyy" sourceLinked="0"/>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457028192"/>
        <c:crosses val="autoZero"/>
        <c:auto val="1"/>
        <c:lblOffset val="100"/>
        <c:baseTimeUnit val="days"/>
        <c:majorUnit val="3"/>
        <c:majorTimeUnit val="years"/>
      </c:dateAx>
      <c:valAx>
        <c:axId val="457028192"/>
        <c:scaling>
          <c:orientation val="minMax"/>
          <c:min val="70"/>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r>
                  <a:rPr lang="en-US" sz="900">
                    <a:solidFill>
                      <a:schemeClr val="tx1"/>
                    </a:solidFill>
                    <a:latin typeface="Roboto" panose="02000000000000000000" pitchFamily="2" charset="0"/>
                    <a:ea typeface="Roboto" panose="02000000000000000000" pitchFamily="2" charset="0"/>
                  </a:rPr>
                  <a:t>Index level</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General" sourceLinked="1"/>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4570350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r>
              <a:rPr lang="en-US">
                <a:solidFill>
                  <a:schemeClr val="tx1"/>
                </a:solidFill>
              </a:rPr>
              <a:t>S&amp;P 500 Forward P/E Ratio</a:t>
            </a:r>
          </a:p>
        </c:rich>
      </c:tx>
      <c:layout>
        <c:manualLayout>
          <c:xMode val="edge"/>
          <c:yMode val="edge"/>
          <c:x val="0.31036626220241398"/>
          <c:y val="1.788955923868958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endParaRPr lang="en-US"/>
        </a:p>
      </c:txPr>
    </c:title>
    <c:autoTitleDeleted val="0"/>
    <c:plotArea>
      <c:layout/>
      <c:lineChart>
        <c:grouping val="standard"/>
        <c:varyColors val="0"/>
        <c:ser>
          <c:idx val="0"/>
          <c:order val="0"/>
          <c:tx>
            <c:strRef>
              <c:f>Sheet1!$B$2</c:f>
              <c:strCache>
                <c:ptCount val="1"/>
                <c:pt idx="0">
                  <c:v>SPX Index - BEst P/E Ratio</c:v>
                </c:pt>
              </c:strCache>
            </c:strRef>
          </c:tx>
          <c:spPr>
            <a:ln w="28575" cap="rnd">
              <a:solidFill>
                <a:srgbClr val="009BAB"/>
              </a:solidFill>
              <a:round/>
            </a:ln>
            <a:effectLst/>
          </c:spPr>
          <c:marker>
            <c:symbol val="none"/>
          </c:marker>
          <c:cat>
            <c:numRef>
              <c:f>Sheet1!$A$3:$A$125</c:f>
              <c:numCache>
                <c:formatCode>m/d/yyyy</c:formatCode>
                <c:ptCount val="123"/>
                <c:pt idx="0">
                  <c:v>44816</c:v>
                </c:pt>
                <c:pt idx="1">
                  <c:v>44742</c:v>
                </c:pt>
                <c:pt idx="2">
                  <c:v>44651</c:v>
                </c:pt>
                <c:pt idx="3">
                  <c:v>44561</c:v>
                </c:pt>
                <c:pt idx="4">
                  <c:v>44469</c:v>
                </c:pt>
                <c:pt idx="5">
                  <c:v>44377</c:v>
                </c:pt>
                <c:pt idx="6">
                  <c:v>44286</c:v>
                </c:pt>
                <c:pt idx="7">
                  <c:v>44196</c:v>
                </c:pt>
                <c:pt idx="8">
                  <c:v>44104</c:v>
                </c:pt>
                <c:pt idx="9">
                  <c:v>44012</c:v>
                </c:pt>
                <c:pt idx="10">
                  <c:v>43921</c:v>
                </c:pt>
                <c:pt idx="11">
                  <c:v>43830</c:v>
                </c:pt>
                <c:pt idx="12">
                  <c:v>43738</c:v>
                </c:pt>
                <c:pt idx="13">
                  <c:v>43644</c:v>
                </c:pt>
                <c:pt idx="14">
                  <c:v>43553</c:v>
                </c:pt>
                <c:pt idx="15">
                  <c:v>43465</c:v>
                </c:pt>
                <c:pt idx="16">
                  <c:v>43371</c:v>
                </c:pt>
                <c:pt idx="17">
                  <c:v>43280</c:v>
                </c:pt>
                <c:pt idx="18">
                  <c:v>43189</c:v>
                </c:pt>
                <c:pt idx="19">
                  <c:v>43098</c:v>
                </c:pt>
                <c:pt idx="20">
                  <c:v>43007</c:v>
                </c:pt>
                <c:pt idx="21">
                  <c:v>42916</c:v>
                </c:pt>
                <c:pt idx="22">
                  <c:v>42825</c:v>
                </c:pt>
                <c:pt idx="23">
                  <c:v>42734</c:v>
                </c:pt>
                <c:pt idx="24">
                  <c:v>42643</c:v>
                </c:pt>
                <c:pt idx="25">
                  <c:v>42551</c:v>
                </c:pt>
                <c:pt idx="26">
                  <c:v>42460</c:v>
                </c:pt>
                <c:pt idx="27">
                  <c:v>42369</c:v>
                </c:pt>
                <c:pt idx="28">
                  <c:v>42277</c:v>
                </c:pt>
                <c:pt idx="29">
                  <c:v>42185</c:v>
                </c:pt>
                <c:pt idx="30">
                  <c:v>42094</c:v>
                </c:pt>
                <c:pt idx="31">
                  <c:v>42004</c:v>
                </c:pt>
                <c:pt idx="32">
                  <c:v>41912</c:v>
                </c:pt>
                <c:pt idx="33">
                  <c:v>41820</c:v>
                </c:pt>
                <c:pt idx="34">
                  <c:v>41729</c:v>
                </c:pt>
                <c:pt idx="35">
                  <c:v>41639</c:v>
                </c:pt>
                <c:pt idx="36">
                  <c:v>41547</c:v>
                </c:pt>
                <c:pt idx="37">
                  <c:v>41453</c:v>
                </c:pt>
                <c:pt idx="38">
                  <c:v>41362</c:v>
                </c:pt>
                <c:pt idx="39">
                  <c:v>41274</c:v>
                </c:pt>
                <c:pt idx="40">
                  <c:v>41180</c:v>
                </c:pt>
                <c:pt idx="41">
                  <c:v>41089</c:v>
                </c:pt>
                <c:pt idx="42">
                  <c:v>40998</c:v>
                </c:pt>
                <c:pt idx="43">
                  <c:v>40907</c:v>
                </c:pt>
                <c:pt idx="44">
                  <c:v>40816</c:v>
                </c:pt>
                <c:pt idx="45">
                  <c:v>40724</c:v>
                </c:pt>
                <c:pt idx="46">
                  <c:v>40633</c:v>
                </c:pt>
                <c:pt idx="47">
                  <c:v>40543</c:v>
                </c:pt>
                <c:pt idx="48">
                  <c:v>40451</c:v>
                </c:pt>
                <c:pt idx="49">
                  <c:v>40359</c:v>
                </c:pt>
                <c:pt idx="50">
                  <c:v>40268</c:v>
                </c:pt>
                <c:pt idx="51">
                  <c:v>40178</c:v>
                </c:pt>
                <c:pt idx="52">
                  <c:v>40086</c:v>
                </c:pt>
                <c:pt idx="53">
                  <c:v>39994</c:v>
                </c:pt>
                <c:pt idx="54">
                  <c:v>39903</c:v>
                </c:pt>
                <c:pt idx="55">
                  <c:v>39813</c:v>
                </c:pt>
                <c:pt idx="56">
                  <c:v>39721</c:v>
                </c:pt>
                <c:pt idx="57">
                  <c:v>39629</c:v>
                </c:pt>
                <c:pt idx="58">
                  <c:v>39538</c:v>
                </c:pt>
                <c:pt idx="59">
                  <c:v>39447</c:v>
                </c:pt>
                <c:pt idx="60">
                  <c:v>39353</c:v>
                </c:pt>
                <c:pt idx="61">
                  <c:v>39262</c:v>
                </c:pt>
                <c:pt idx="62">
                  <c:v>39171</c:v>
                </c:pt>
                <c:pt idx="63">
                  <c:v>39080</c:v>
                </c:pt>
                <c:pt idx="64">
                  <c:v>38989</c:v>
                </c:pt>
                <c:pt idx="65">
                  <c:v>38898</c:v>
                </c:pt>
                <c:pt idx="66">
                  <c:v>38807</c:v>
                </c:pt>
                <c:pt idx="67">
                  <c:v>38716</c:v>
                </c:pt>
                <c:pt idx="68">
                  <c:v>38625</c:v>
                </c:pt>
                <c:pt idx="69">
                  <c:v>38533</c:v>
                </c:pt>
                <c:pt idx="70">
                  <c:v>38442</c:v>
                </c:pt>
                <c:pt idx="71">
                  <c:v>38352</c:v>
                </c:pt>
                <c:pt idx="72">
                  <c:v>38260</c:v>
                </c:pt>
                <c:pt idx="73">
                  <c:v>38168</c:v>
                </c:pt>
                <c:pt idx="74">
                  <c:v>38077</c:v>
                </c:pt>
                <c:pt idx="75">
                  <c:v>37986</c:v>
                </c:pt>
                <c:pt idx="76">
                  <c:v>37894</c:v>
                </c:pt>
                <c:pt idx="77">
                  <c:v>37802</c:v>
                </c:pt>
                <c:pt idx="78">
                  <c:v>37711</c:v>
                </c:pt>
                <c:pt idx="79">
                  <c:v>37621</c:v>
                </c:pt>
                <c:pt idx="80">
                  <c:v>37529</c:v>
                </c:pt>
                <c:pt idx="81">
                  <c:v>37435</c:v>
                </c:pt>
                <c:pt idx="82">
                  <c:v>37344</c:v>
                </c:pt>
                <c:pt idx="83">
                  <c:v>37256</c:v>
                </c:pt>
                <c:pt idx="84">
                  <c:v>37162</c:v>
                </c:pt>
                <c:pt idx="85">
                  <c:v>37071</c:v>
                </c:pt>
                <c:pt idx="86">
                  <c:v>36980</c:v>
                </c:pt>
                <c:pt idx="87">
                  <c:v>36889</c:v>
                </c:pt>
                <c:pt idx="88">
                  <c:v>36798</c:v>
                </c:pt>
                <c:pt idx="89">
                  <c:v>36707</c:v>
                </c:pt>
                <c:pt idx="90">
                  <c:v>36616</c:v>
                </c:pt>
                <c:pt idx="91">
                  <c:v>36525</c:v>
                </c:pt>
                <c:pt idx="92">
                  <c:v>36433</c:v>
                </c:pt>
                <c:pt idx="93">
                  <c:v>36341</c:v>
                </c:pt>
                <c:pt idx="94">
                  <c:v>36250</c:v>
                </c:pt>
                <c:pt idx="95">
                  <c:v>36160</c:v>
                </c:pt>
                <c:pt idx="96">
                  <c:v>36068</c:v>
                </c:pt>
                <c:pt idx="97">
                  <c:v>35976</c:v>
                </c:pt>
                <c:pt idx="98">
                  <c:v>35885</c:v>
                </c:pt>
                <c:pt idx="99">
                  <c:v>35795</c:v>
                </c:pt>
                <c:pt idx="100">
                  <c:v>35703</c:v>
                </c:pt>
                <c:pt idx="101">
                  <c:v>35611</c:v>
                </c:pt>
                <c:pt idx="102">
                  <c:v>35520</c:v>
                </c:pt>
                <c:pt idx="103">
                  <c:v>35430</c:v>
                </c:pt>
                <c:pt idx="104">
                  <c:v>35338</c:v>
                </c:pt>
                <c:pt idx="105">
                  <c:v>35244</c:v>
                </c:pt>
                <c:pt idx="106">
                  <c:v>35153</c:v>
                </c:pt>
                <c:pt idx="107">
                  <c:v>35062</c:v>
                </c:pt>
                <c:pt idx="108">
                  <c:v>34971</c:v>
                </c:pt>
                <c:pt idx="109">
                  <c:v>34880</c:v>
                </c:pt>
                <c:pt idx="110">
                  <c:v>34789</c:v>
                </c:pt>
                <c:pt idx="111">
                  <c:v>34698</c:v>
                </c:pt>
                <c:pt idx="112">
                  <c:v>34607</c:v>
                </c:pt>
                <c:pt idx="113">
                  <c:v>34515</c:v>
                </c:pt>
                <c:pt idx="114">
                  <c:v>34424</c:v>
                </c:pt>
                <c:pt idx="115">
                  <c:v>34334</c:v>
                </c:pt>
                <c:pt idx="116">
                  <c:v>34242</c:v>
                </c:pt>
                <c:pt idx="117">
                  <c:v>34150</c:v>
                </c:pt>
                <c:pt idx="118">
                  <c:v>34059</c:v>
                </c:pt>
                <c:pt idx="119">
                  <c:v>33969</c:v>
                </c:pt>
                <c:pt idx="120">
                  <c:v>33877</c:v>
                </c:pt>
                <c:pt idx="121">
                  <c:v>33785</c:v>
                </c:pt>
                <c:pt idx="122">
                  <c:v>33694</c:v>
                </c:pt>
              </c:numCache>
            </c:numRef>
          </c:cat>
          <c:val>
            <c:numRef>
              <c:f>Sheet1!$B$3:$B$125</c:f>
              <c:numCache>
                <c:formatCode>General</c:formatCode>
                <c:ptCount val="123"/>
                <c:pt idx="0">
                  <c:v>18.159500000000001</c:v>
                </c:pt>
                <c:pt idx="1">
                  <c:v>16.601299999999998</c:v>
                </c:pt>
                <c:pt idx="2">
                  <c:v>20.074100000000001</c:v>
                </c:pt>
                <c:pt idx="3">
                  <c:v>22.7151</c:v>
                </c:pt>
                <c:pt idx="4">
                  <c:v>21.340800000000002</c:v>
                </c:pt>
                <c:pt idx="5">
                  <c:v>22.669599999999999</c:v>
                </c:pt>
                <c:pt idx="6">
                  <c:v>22.972100000000001</c:v>
                </c:pt>
                <c:pt idx="7">
                  <c:v>27.146899999999999</c:v>
                </c:pt>
                <c:pt idx="8">
                  <c:v>25.7455</c:v>
                </c:pt>
                <c:pt idx="9">
                  <c:v>24.830400000000001</c:v>
                </c:pt>
                <c:pt idx="10">
                  <c:v>17.1145</c:v>
                </c:pt>
                <c:pt idx="11">
                  <c:v>19.7805</c:v>
                </c:pt>
                <c:pt idx="12">
                  <c:v>18.153300000000002</c:v>
                </c:pt>
                <c:pt idx="13">
                  <c:v>17.720600000000001</c:v>
                </c:pt>
                <c:pt idx="14">
                  <c:v>17.056999999999999</c:v>
                </c:pt>
                <c:pt idx="15">
                  <c:v>15.450699999999999</c:v>
                </c:pt>
                <c:pt idx="16">
                  <c:v>18.064699999999998</c:v>
                </c:pt>
                <c:pt idx="17">
                  <c:v>17.038699999999999</c:v>
                </c:pt>
                <c:pt idx="18">
                  <c:v>16.937200000000001</c:v>
                </c:pt>
                <c:pt idx="19">
                  <c:v>20.0076</c:v>
                </c:pt>
                <c:pt idx="20">
                  <c:v>19.341100000000001</c:v>
                </c:pt>
                <c:pt idx="21">
                  <c:v>18.713000000000001</c:v>
                </c:pt>
                <c:pt idx="22">
                  <c:v>18.365300000000001</c:v>
                </c:pt>
                <c:pt idx="23">
                  <c:v>18.974799999999998</c:v>
                </c:pt>
                <c:pt idx="24">
                  <c:v>18.610800000000001</c:v>
                </c:pt>
                <c:pt idx="25">
                  <c:v>17.9436</c:v>
                </c:pt>
                <c:pt idx="26">
                  <c:v>17.5261</c:v>
                </c:pt>
                <c:pt idx="27">
                  <c:v>17.457100000000001</c:v>
                </c:pt>
                <c:pt idx="28">
                  <c:v>16.3948</c:v>
                </c:pt>
                <c:pt idx="29">
                  <c:v>17.568300000000001</c:v>
                </c:pt>
                <c:pt idx="30">
                  <c:v>17.560099999999998</c:v>
                </c:pt>
                <c:pt idx="31">
                  <c:v>17.2514</c:v>
                </c:pt>
                <c:pt idx="32">
                  <c:v>16.584</c:v>
                </c:pt>
                <c:pt idx="33">
                  <c:v>16.605699999999999</c:v>
                </c:pt>
                <c:pt idx="34">
                  <c:v>15.983000000000001</c:v>
                </c:pt>
                <c:pt idx="35">
                  <c:v>16.722999999999999</c:v>
                </c:pt>
                <c:pt idx="36">
                  <c:v>15.310700000000001</c:v>
                </c:pt>
                <c:pt idx="37">
                  <c:v>14.665699999999999</c:v>
                </c:pt>
                <c:pt idx="38">
                  <c:v>14.226100000000001</c:v>
                </c:pt>
                <c:pt idx="39">
                  <c:v>13.7597</c:v>
                </c:pt>
                <c:pt idx="40">
                  <c:v>13.9617</c:v>
                </c:pt>
                <c:pt idx="41">
                  <c:v>13.071</c:v>
                </c:pt>
                <c:pt idx="42">
                  <c:v>13.5114</c:v>
                </c:pt>
                <c:pt idx="43">
                  <c:v>12.718500000000001</c:v>
                </c:pt>
                <c:pt idx="44">
                  <c:v>11.4229</c:v>
                </c:pt>
                <c:pt idx="45">
                  <c:v>13.3537</c:v>
                </c:pt>
                <c:pt idx="46">
                  <c:v>13.6774</c:v>
                </c:pt>
                <c:pt idx="47">
                  <c:v>14.745799999999999</c:v>
                </c:pt>
                <c:pt idx="48">
                  <c:v>13.7033</c:v>
                </c:pt>
                <c:pt idx="49">
                  <c:v>12.668200000000001</c:v>
                </c:pt>
                <c:pt idx="50">
                  <c:v>15.0015</c:v>
                </c:pt>
                <c:pt idx="51">
                  <c:v>18.029699999999998</c:v>
                </c:pt>
                <c:pt idx="52">
                  <c:v>17.619800000000001</c:v>
                </c:pt>
                <c:pt idx="53">
                  <c:v>15.499499999999999</c:v>
                </c:pt>
                <c:pt idx="54">
                  <c:v>13.5314</c:v>
                </c:pt>
                <c:pt idx="55">
                  <c:v>12.651999999999999</c:v>
                </c:pt>
                <c:pt idx="56">
                  <c:v>13.967000000000001</c:v>
                </c:pt>
                <c:pt idx="57">
                  <c:v>14.1547</c:v>
                </c:pt>
                <c:pt idx="58">
                  <c:v>13.898400000000001</c:v>
                </c:pt>
                <c:pt idx="59">
                  <c:v>16.474499999999999</c:v>
                </c:pt>
                <c:pt idx="60">
                  <c:v>16.185199999999998</c:v>
                </c:pt>
                <c:pt idx="61">
                  <c:v>16.096499999999999</c:v>
                </c:pt>
                <c:pt idx="62">
                  <c:v>15.4537</c:v>
                </c:pt>
                <c:pt idx="63">
                  <c:v>16.299600000000002</c:v>
                </c:pt>
                <c:pt idx="64">
                  <c:v>15.4862</c:v>
                </c:pt>
                <c:pt idx="65">
                  <c:v>14.844200000000001</c:v>
                </c:pt>
                <c:pt idx="66">
                  <c:v>15.3163</c:v>
                </c:pt>
                <c:pt idx="67">
                  <c:v>16.368200000000002</c:v>
                </c:pt>
                <c:pt idx="68">
                  <c:v>15.976900000000001</c:v>
                </c:pt>
                <c:pt idx="69">
                  <c:v>15.9275</c:v>
                </c:pt>
                <c:pt idx="70">
                  <c:v>15.853899999999999</c:v>
                </c:pt>
                <c:pt idx="71">
                  <c:v>17.985600000000002</c:v>
                </c:pt>
                <c:pt idx="72">
                  <c:v>16.703900000000001</c:v>
                </c:pt>
                <c:pt idx="73">
                  <c:v>17.427900000000001</c:v>
                </c:pt>
                <c:pt idx="74">
                  <c:v>17.968699999999998</c:v>
                </c:pt>
                <c:pt idx="75">
                  <c:v>19.010000000000002</c:v>
                </c:pt>
                <c:pt idx="76">
                  <c:v>17.303899999999999</c:v>
                </c:pt>
                <c:pt idx="77">
                  <c:v>17.310400000000001</c:v>
                </c:pt>
                <c:pt idx="78">
                  <c:v>15.016299999999999</c:v>
                </c:pt>
                <c:pt idx="79">
                  <c:v>16.761900000000001</c:v>
                </c:pt>
                <c:pt idx="80">
                  <c:v>15.322800000000001</c:v>
                </c:pt>
                <c:pt idx="81">
                  <c:v>17.895700000000001</c:v>
                </c:pt>
                <c:pt idx="82">
                  <c:v>20.614799999999999</c:v>
                </c:pt>
                <c:pt idx="83">
                  <c:v>23.023900000000001</c:v>
                </c:pt>
                <c:pt idx="84">
                  <c:v>19.9895</c:v>
                </c:pt>
                <c:pt idx="85">
                  <c:v>22.001300000000001</c:v>
                </c:pt>
                <c:pt idx="86">
                  <c:v>20.5183</c:v>
                </c:pt>
                <c:pt idx="87">
                  <c:v>23.4223</c:v>
                </c:pt>
                <c:pt idx="88">
                  <c:v>24.569199999999999</c:v>
                </c:pt>
                <c:pt idx="89">
                  <c:v>25.027100000000001</c:v>
                </c:pt>
                <c:pt idx="90">
                  <c:v>25.795500000000001</c:v>
                </c:pt>
                <c:pt idx="91">
                  <c:v>26.444600000000001</c:v>
                </c:pt>
                <c:pt idx="92">
                  <c:v>23.799399999999999</c:v>
                </c:pt>
                <c:pt idx="93">
                  <c:v>25.268799999999999</c:v>
                </c:pt>
                <c:pt idx="94">
                  <c:v>23.909700000000001</c:v>
                </c:pt>
                <c:pt idx="95">
                  <c:v>26.7165</c:v>
                </c:pt>
                <c:pt idx="96">
                  <c:v>21.631399999999999</c:v>
                </c:pt>
                <c:pt idx="97">
                  <c:v>23.201899999999998</c:v>
                </c:pt>
                <c:pt idx="98">
                  <c:v>22.058199999999999</c:v>
                </c:pt>
                <c:pt idx="99">
                  <c:v>21.0518</c:v>
                </c:pt>
                <c:pt idx="100">
                  <c:v>20.331600000000002</c:v>
                </c:pt>
                <c:pt idx="101">
                  <c:v>19.234400000000001</c:v>
                </c:pt>
                <c:pt idx="102">
                  <c:v>16.450500000000002</c:v>
                </c:pt>
                <c:pt idx="103">
                  <c:v>17.810600000000001</c:v>
                </c:pt>
                <c:pt idx="104">
                  <c:v>16.511800000000001</c:v>
                </c:pt>
                <c:pt idx="105">
                  <c:v>16.017800000000001</c:v>
                </c:pt>
                <c:pt idx="106">
                  <c:v>15.243</c:v>
                </c:pt>
                <c:pt idx="107">
                  <c:v>15.946099999999999</c:v>
                </c:pt>
                <c:pt idx="108">
                  <c:v>14.992100000000001</c:v>
                </c:pt>
                <c:pt idx="109">
                  <c:v>14.044</c:v>
                </c:pt>
                <c:pt idx="110">
                  <c:v>13.8645</c:v>
                </c:pt>
                <c:pt idx="111">
                  <c:v>14.872199999999999</c:v>
                </c:pt>
                <c:pt idx="112">
                  <c:v>14.9918</c:v>
                </c:pt>
                <c:pt idx="113">
                  <c:v>14.510300000000001</c:v>
                </c:pt>
                <c:pt idx="114">
                  <c:v>14.4701</c:v>
                </c:pt>
                <c:pt idx="115">
                  <c:v>17.060199999999998</c:v>
                </c:pt>
                <c:pt idx="116">
                  <c:v>16.685500000000001</c:v>
                </c:pt>
                <c:pt idx="117">
                  <c:v>16.2483</c:v>
                </c:pt>
                <c:pt idx="118">
                  <c:v>16.022500000000001</c:v>
                </c:pt>
                <c:pt idx="119">
                  <c:v>18.251200000000001</c:v>
                </c:pt>
                <c:pt idx="120">
                  <c:v>17.010200000000001</c:v>
                </c:pt>
                <c:pt idx="121">
                  <c:v>16.122599999999998</c:v>
                </c:pt>
                <c:pt idx="122">
                  <c:v>15.5548</c:v>
                </c:pt>
              </c:numCache>
            </c:numRef>
          </c:val>
          <c:smooth val="0"/>
          <c:extLst>
            <c:ext xmlns:c16="http://schemas.microsoft.com/office/drawing/2014/chart" uri="{C3380CC4-5D6E-409C-BE32-E72D297353CC}">
              <c16:uniqueId val="{00000000-146D-4942-BFF9-B0481518137D}"/>
            </c:ext>
          </c:extLst>
        </c:ser>
        <c:dLbls>
          <c:showLegendKey val="0"/>
          <c:showVal val="0"/>
          <c:showCatName val="0"/>
          <c:showSerName val="0"/>
          <c:showPercent val="0"/>
          <c:showBubbleSize val="0"/>
        </c:dLbls>
        <c:smooth val="0"/>
        <c:axId val="605247064"/>
        <c:axId val="605248376"/>
      </c:lineChart>
      <c:dateAx>
        <c:axId val="605247064"/>
        <c:scaling>
          <c:orientation val="minMax"/>
        </c:scaling>
        <c:delete val="0"/>
        <c:axPos val="b"/>
        <c:numFmt formatCode="yyyy" sourceLinked="0"/>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605248376"/>
        <c:crosses val="autoZero"/>
        <c:auto val="1"/>
        <c:lblOffset val="100"/>
        <c:baseTimeUnit val="months"/>
        <c:majorUnit val="2"/>
        <c:majorTimeUnit val="years"/>
      </c:dateAx>
      <c:valAx>
        <c:axId val="605248376"/>
        <c:scaling>
          <c:orientation val="minMax"/>
          <c:min val="10"/>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r>
                  <a:rPr lang="en-US" sz="900">
                    <a:solidFill>
                      <a:schemeClr val="tx1"/>
                    </a:solidFill>
                    <a:latin typeface="Roboto" panose="02000000000000000000" pitchFamily="2" charset="0"/>
                    <a:ea typeface="Roboto" panose="02000000000000000000" pitchFamily="2" charset="0"/>
                  </a:rPr>
                  <a:t>Price/Earning Ratio</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General" sourceLinked="1"/>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60524706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r>
              <a:rPr lang="en-US" sz="1400" b="1">
                <a:solidFill>
                  <a:schemeClr val="tx1"/>
                </a:solidFill>
                <a:latin typeface="IBM Plex Sans" panose="020B0503050203000203" pitchFamily="34" charset="0"/>
              </a:rPr>
              <a:t>2022 &amp; 2023 S&amp;P 500 EPS Progression &amp; Growth</a:t>
            </a:r>
            <a:r>
              <a:rPr lang="en-US" sz="1400" b="1" baseline="0">
                <a:solidFill>
                  <a:schemeClr val="tx1"/>
                </a:solidFill>
                <a:latin typeface="IBM Plex Sans" panose="020B0503050203000203" pitchFamily="34" charset="0"/>
              </a:rPr>
              <a:t> Rate</a:t>
            </a:r>
            <a:endParaRPr lang="en-US" sz="1400" b="1">
              <a:solidFill>
                <a:schemeClr val="tx1"/>
              </a:solidFill>
              <a:latin typeface="IBM Plex Sans" panose="020B0503050203000203"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endParaRPr lang="en-US"/>
        </a:p>
      </c:txPr>
    </c:title>
    <c:autoTitleDeleted val="0"/>
    <c:plotArea>
      <c:layout/>
      <c:areaChart>
        <c:grouping val="standard"/>
        <c:varyColors val="0"/>
        <c:ser>
          <c:idx val="2"/>
          <c:order val="2"/>
          <c:tx>
            <c:strRef>
              <c:f>'[20220927.BankofOK.ASmith.EPSGrowthProgression.TD2.xlsx]2022 EPS Progression'!$F$7</c:f>
              <c:strCache>
                <c:ptCount val="1"/>
                <c:pt idx="0">
                  <c:v>Expected Growth (RHS)</c:v>
                </c:pt>
              </c:strCache>
            </c:strRef>
          </c:tx>
          <c:spPr>
            <a:solidFill>
              <a:schemeClr val="bg1">
                <a:lumMod val="85000"/>
              </a:schemeClr>
            </a:solidFill>
            <a:ln>
              <a:noFill/>
            </a:ln>
            <a:effectLst/>
          </c:spPr>
          <c:cat>
            <c:numRef>
              <c:f>'[20220927.BankofOK.ASmith.EPSGrowthProgression.TD2.xlsx]2022 EPS Progression'!$B$8:$B$320</c:f>
              <c:numCache>
                <c:formatCode>m/d/yyyy</c:formatCode>
                <c:ptCount val="313"/>
                <c:pt idx="0">
                  <c:v>44377</c:v>
                </c:pt>
                <c:pt idx="1">
                  <c:v>44378</c:v>
                </c:pt>
                <c:pt idx="2">
                  <c:v>44379</c:v>
                </c:pt>
                <c:pt idx="3">
                  <c:v>44383</c:v>
                </c:pt>
                <c:pt idx="4">
                  <c:v>44384</c:v>
                </c:pt>
                <c:pt idx="5">
                  <c:v>44385</c:v>
                </c:pt>
                <c:pt idx="6">
                  <c:v>44386</c:v>
                </c:pt>
                <c:pt idx="7">
                  <c:v>44389</c:v>
                </c:pt>
                <c:pt idx="8">
                  <c:v>44390</c:v>
                </c:pt>
                <c:pt idx="9">
                  <c:v>44391</c:v>
                </c:pt>
                <c:pt idx="10">
                  <c:v>44392</c:v>
                </c:pt>
                <c:pt idx="11">
                  <c:v>44393</c:v>
                </c:pt>
                <c:pt idx="12">
                  <c:v>44396</c:v>
                </c:pt>
                <c:pt idx="13">
                  <c:v>44397</c:v>
                </c:pt>
                <c:pt idx="14">
                  <c:v>44398</c:v>
                </c:pt>
                <c:pt idx="15">
                  <c:v>44399</c:v>
                </c:pt>
                <c:pt idx="16">
                  <c:v>44400</c:v>
                </c:pt>
                <c:pt idx="17">
                  <c:v>44403</c:v>
                </c:pt>
                <c:pt idx="18">
                  <c:v>44404</c:v>
                </c:pt>
                <c:pt idx="19">
                  <c:v>44405</c:v>
                </c:pt>
                <c:pt idx="20">
                  <c:v>44406</c:v>
                </c:pt>
                <c:pt idx="21">
                  <c:v>44407</c:v>
                </c:pt>
                <c:pt idx="22">
                  <c:v>44410</c:v>
                </c:pt>
                <c:pt idx="23">
                  <c:v>44411</c:v>
                </c:pt>
                <c:pt idx="24">
                  <c:v>44412</c:v>
                </c:pt>
                <c:pt idx="25">
                  <c:v>44413</c:v>
                </c:pt>
                <c:pt idx="26">
                  <c:v>44414</c:v>
                </c:pt>
                <c:pt idx="27">
                  <c:v>44417</c:v>
                </c:pt>
                <c:pt idx="28">
                  <c:v>44418</c:v>
                </c:pt>
                <c:pt idx="29">
                  <c:v>44419</c:v>
                </c:pt>
                <c:pt idx="30">
                  <c:v>44420</c:v>
                </c:pt>
                <c:pt idx="31">
                  <c:v>44421</c:v>
                </c:pt>
                <c:pt idx="32">
                  <c:v>44424</c:v>
                </c:pt>
                <c:pt idx="33">
                  <c:v>44425</c:v>
                </c:pt>
                <c:pt idx="34">
                  <c:v>44426</c:v>
                </c:pt>
                <c:pt idx="35">
                  <c:v>44427</c:v>
                </c:pt>
                <c:pt idx="36">
                  <c:v>44428</c:v>
                </c:pt>
                <c:pt idx="37">
                  <c:v>44431</c:v>
                </c:pt>
                <c:pt idx="38">
                  <c:v>44432</c:v>
                </c:pt>
                <c:pt idx="39">
                  <c:v>44433</c:v>
                </c:pt>
                <c:pt idx="40">
                  <c:v>44434</c:v>
                </c:pt>
                <c:pt idx="41">
                  <c:v>44435</c:v>
                </c:pt>
                <c:pt idx="42">
                  <c:v>44438</c:v>
                </c:pt>
                <c:pt idx="43">
                  <c:v>44439</c:v>
                </c:pt>
                <c:pt idx="44">
                  <c:v>44440</c:v>
                </c:pt>
                <c:pt idx="45">
                  <c:v>44441</c:v>
                </c:pt>
                <c:pt idx="46">
                  <c:v>44442</c:v>
                </c:pt>
                <c:pt idx="47">
                  <c:v>44446</c:v>
                </c:pt>
                <c:pt idx="48">
                  <c:v>44447</c:v>
                </c:pt>
                <c:pt idx="49">
                  <c:v>44448</c:v>
                </c:pt>
                <c:pt idx="50">
                  <c:v>44449</c:v>
                </c:pt>
                <c:pt idx="51">
                  <c:v>44452</c:v>
                </c:pt>
                <c:pt idx="52">
                  <c:v>44453</c:v>
                </c:pt>
                <c:pt idx="53">
                  <c:v>44454</c:v>
                </c:pt>
                <c:pt idx="54">
                  <c:v>44455</c:v>
                </c:pt>
                <c:pt idx="55">
                  <c:v>44456</c:v>
                </c:pt>
                <c:pt idx="56">
                  <c:v>44459</c:v>
                </c:pt>
                <c:pt idx="57">
                  <c:v>44460</c:v>
                </c:pt>
                <c:pt idx="58">
                  <c:v>44461</c:v>
                </c:pt>
                <c:pt idx="59">
                  <c:v>44462</c:v>
                </c:pt>
                <c:pt idx="60">
                  <c:v>44463</c:v>
                </c:pt>
                <c:pt idx="61">
                  <c:v>44466</c:v>
                </c:pt>
                <c:pt idx="62">
                  <c:v>44467</c:v>
                </c:pt>
                <c:pt idx="63">
                  <c:v>44468</c:v>
                </c:pt>
                <c:pt idx="64">
                  <c:v>44469</c:v>
                </c:pt>
                <c:pt idx="65">
                  <c:v>44470</c:v>
                </c:pt>
                <c:pt idx="66">
                  <c:v>44473</c:v>
                </c:pt>
                <c:pt idx="67">
                  <c:v>44474</c:v>
                </c:pt>
                <c:pt idx="68">
                  <c:v>44475</c:v>
                </c:pt>
                <c:pt idx="69">
                  <c:v>44476</c:v>
                </c:pt>
                <c:pt idx="70">
                  <c:v>44477</c:v>
                </c:pt>
                <c:pt idx="71">
                  <c:v>44480</c:v>
                </c:pt>
                <c:pt idx="72">
                  <c:v>44481</c:v>
                </c:pt>
                <c:pt idx="73">
                  <c:v>44482</c:v>
                </c:pt>
                <c:pt idx="74">
                  <c:v>44483</c:v>
                </c:pt>
                <c:pt idx="75">
                  <c:v>44484</c:v>
                </c:pt>
                <c:pt idx="76">
                  <c:v>44487</c:v>
                </c:pt>
                <c:pt idx="77">
                  <c:v>44488</c:v>
                </c:pt>
                <c:pt idx="78">
                  <c:v>44489</c:v>
                </c:pt>
                <c:pt idx="79">
                  <c:v>44490</c:v>
                </c:pt>
                <c:pt idx="80">
                  <c:v>44491</c:v>
                </c:pt>
                <c:pt idx="81">
                  <c:v>44494</c:v>
                </c:pt>
                <c:pt idx="82">
                  <c:v>44495</c:v>
                </c:pt>
                <c:pt idx="83">
                  <c:v>44496</c:v>
                </c:pt>
                <c:pt idx="84">
                  <c:v>44497</c:v>
                </c:pt>
                <c:pt idx="85">
                  <c:v>44498</c:v>
                </c:pt>
                <c:pt idx="86">
                  <c:v>44501</c:v>
                </c:pt>
                <c:pt idx="87">
                  <c:v>44502</c:v>
                </c:pt>
                <c:pt idx="88">
                  <c:v>44503</c:v>
                </c:pt>
                <c:pt idx="89">
                  <c:v>44504</c:v>
                </c:pt>
                <c:pt idx="90">
                  <c:v>44505</c:v>
                </c:pt>
                <c:pt idx="91">
                  <c:v>44508</c:v>
                </c:pt>
                <c:pt idx="92">
                  <c:v>44509</c:v>
                </c:pt>
                <c:pt idx="93">
                  <c:v>44510</c:v>
                </c:pt>
                <c:pt idx="94">
                  <c:v>44511</c:v>
                </c:pt>
                <c:pt idx="95">
                  <c:v>44512</c:v>
                </c:pt>
                <c:pt idx="96">
                  <c:v>44515</c:v>
                </c:pt>
                <c:pt idx="97">
                  <c:v>44516</c:v>
                </c:pt>
                <c:pt idx="98">
                  <c:v>44517</c:v>
                </c:pt>
                <c:pt idx="99">
                  <c:v>44518</c:v>
                </c:pt>
                <c:pt idx="100">
                  <c:v>44519</c:v>
                </c:pt>
                <c:pt idx="101">
                  <c:v>44522</c:v>
                </c:pt>
                <c:pt idx="102">
                  <c:v>44523</c:v>
                </c:pt>
                <c:pt idx="103">
                  <c:v>44524</c:v>
                </c:pt>
                <c:pt idx="104">
                  <c:v>44526</c:v>
                </c:pt>
                <c:pt idx="105">
                  <c:v>44529</c:v>
                </c:pt>
                <c:pt idx="106">
                  <c:v>44530</c:v>
                </c:pt>
                <c:pt idx="107">
                  <c:v>44531</c:v>
                </c:pt>
                <c:pt idx="108">
                  <c:v>44532</c:v>
                </c:pt>
                <c:pt idx="109">
                  <c:v>44533</c:v>
                </c:pt>
                <c:pt idx="110">
                  <c:v>44536</c:v>
                </c:pt>
                <c:pt idx="111">
                  <c:v>44537</c:v>
                </c:pt>
                <c:pt idx="112">
                  <c:v>44538</c:v>
                </c:pt>
                <c:pt idx="113">
                  <c:v>44539</c:v>
                </c:pt>
                <c:pt idx="114">
                  <c:v>44540</c:v>
                </c:pt>
                <c:pt idx="115">
                  <c:v>44543</c:v>
                </c:pt>
                <c:pt idx="116">
                  <c:v>44544</c:v>
                </c:pt>
                <c:pt idx="117">
                  <c:v>44545</c:v>
                </c:pt>
                <c:pt idx="118">
                  <c:v>44546</c:v>
                </c:pt>
                <c:pt idx="119">
                  <c:v>44547</c:v>
                </c:pt>
                <c:pt idx="120">
                  <c:v>44550</c:v>
                </c:pt>
                <c:pt idx="121">
                  <c:v>44551</c:v>
                </c:pt>
                <c:pt idx="122">
                  <c:v>44552</c:v>
                </c:pt>
                <c:pt idx="123">
                  <c:v>44553</c:v>
                </c:pt>
                <c:pt idx="124">
                  <c:v>44557</c:v>
                </c:pt>
                <c:pt idx="125">
                  <c:v>44558</c:v>
                </c:pt>
                <c:pt idx="126">
                  <c:v>44559</c:v>
                </c:pt>
                <c:pt idx="127">
                  <c:v>44560</c:v>
                </c:pt>
                <c:pt idx="128">
                  <c:v>44561</c:v>
                </c:pt>
                <c:pt idx="129">
                  <c:v>44564</c:v>
                </c:pt>
                <c:pt idx="130">
                  <c:v>44565</c:v>
                </c:pt>
                <c:pt idx="131">
                  <c:v>44566</c:v>
                </c:pt>
                <c:pt idx="132">
                  <c:v>44567</c:v>
                </c:pt>
                <c:pt idx="133">
                  <c:v>44568</c:v>
                </c:pt>
                <c:pt idx="134">
                  <c:v>44571</c:v>
                </c:pt>
                <c:pt idx="135">
                  <c:v>44572</c:v>
                </c:pt>
                <c:pt idx="136">
                  <c:v>44573</c:v>
                </c:pt>
                <c:pt idx="137">
                  <c:v>44574</c:v>
                </c:pt>
                <c:pt idx="138">
                  <c:v>44575</c:v>
                </c:pt>
                <c:pt idx="139">
                  <c:v>44579</c:v>
                </c:pt>
                <c:pt idx="140">
                  <c:v>44580</c:v>
                </c:pt>
                <c:pt idx="141">
                  <c:v>44581</c:v>
                </c:pt>
                <c:pt idx="142">
                  <c:v>44582</c:v>
                </c:pt>
                <c:pt idx="143">
                  <c:v>44585</c:v>
                </c:pt>
                <c:pt idx="144">
                  <c:v>44586</c:v>
                </c:pt>
                <c:pt idx="145">
                  <c:v>44587</c:v>
                </c:pt>
                <c:pt idx="146">
                  <c:v>44588</c:v>
                </c:pt>
                <c:pt idx="147">
                  <c:v>44589</c:v>
                </c:pt>
                <c:pt idx="148">
                  <c:v>44592</c:v>
                </c:pt>
                <c:pt idx="149">
                  <c:v>44593</c:v>
                </c:pt>
                <c:pt idx="150">
                  <c:v>44594</c:v>
                </c:pt>
                <c:pt idx="151">
                  <c:v>44595</c:v>
                </c:pt>
                <c:pt idx="152">
                  <c:v>44596</c:v>
                </c:pt>
                <c:pt idx="153">
                  <c:v>44599</c:v>
                </c:pt>
                <c:pt idx="154">
                  <c:v>44600</c:v>
                </c:pt>
                <c:pt idx="155">
                  <c:v>44601</c:v>
                </c:pt>
                <c:pt idx="156">
                  <c:v>44602</c:v>
                </c:pt>
                <c:pt idx="157">
                  <c:v>44603</c:v>
                </c:pt>
                <c:pt idx="158">
                  <c:v>44606</c:v>
                </c:pt>
                <c:pt idx="159">
                  <c:v>44607</c:v>
                </c:pt>
                <c:pt idx="160">
                  <c:v>44608</c:v>
                </c:pt>
                <c:pt idx="161">
                  <c:v>44609</c:v>
                </c:pt>
                <c:pt idx="162">
                  <c:v>44610</c:v>
                </c:pt>
                <c:pt idx="163">
                  <c:v>44614</c:v>
                </c:pt>
                <c:pt idx="164">
                  <c:v>44615</c:v>
                </c:pt>
                <c:pt idx="165">
                  <c:v>44616</c:v>
                </c:pt>
                <c:pt idx="166">
                  <c:v>44617</c:v>
                </c:pt>
                <c:pt idx="167">
                  <c:v>44620</c:v>
                </c:pt>
                <c:pt idx="168">
                  <c:v>44621</c:v>
                </c:pt>
                <c:pt idx="169">
                  <c:v>44622</c:v>
                </c:pt>
                <c:pt idx="170">
                  <c:v>44623</c:v>
                </c:pt>
                <c:pt idx="171">
                  <c:v>44624</c:v>
                </c:pt>
                <c:pt idx="172">
                  <c:v>44627</c:v>
                </c:pt>
                <c:pt idx="173">
                  <c:v>44628</c:v>
                </c:pt>
                <c:pt idx="174">
                  <c:v>44629</c:v>
                </c:pt>
                <c:pt idx="175">
                  <c:v>44630</c:v>
                </c:pt>
                <c:pt idx="176">
                  <c:v>44631</c:v>
                </c:pt>
                <c:pt idx="177">
                  <c:v>44634</c:v>
                </c:pt>
                <c:pt idx="178">
                  <c:v>44635</c:v>
                </c:pt>
                <c:pt idx="179">
                  <c:v>44636</c:v>
                </c:pt>
                <c:pt idx="180">
                  <c:v>44637</c:v>
                </c:pt>
                <c:pt idx="181">
                  <c:v>44638</c:v>
                </c:pt>
                <c:pt idx="182">
                  <c:v>44641</c:v>
                </c:pt>
                <c:pt idx="183">
                  <c:v>44642</c:v>
                </c:pt>
                <c:pt idx="184">
                  <c:v>44643</c:v>
                </c:pt>
                <c:pt idx="185">
                  <c:v>44644</c:v>
                </c:pt>
                <c:pt idx="186">
                  <c:v>44645</c:v>
                </c:pt>
                <c:pt idx="187">
                  <c:v>44648</c:v>
                </c:pt>
                <c:pt idx="188">
                  <c:v>44649</c:v>
                </c:pt>
                <c:pt idx="189">
                  <c:v>44650</c:v>
                </c:pt>
                <c:pt idx="190">
                  <c:v>44651</c:v>
                </c:pt>
                <c:pt idx="191">
                  <c:v>44652</c:v>
                </c:pt>
                <c:pt idx="192">
                  <c:v>44655</c:v>
                </c:pt>
                <c:pt idx="193">
                  <c:v>44656</c:v>
                </c:pt>
                <c:pt idx="194">
                  <c:v>44657</c:v>
                </c:pt>
                <c:pt idx="195">
                  <c:v>44658</c:v>
                </c:pt>
                <c:pt idx="196">
                  <c:v>44659</c:v>
                </c:pt>
                <c:pt idx="197">
                  <c:v>44662</c:v>
                </c:pt>
                <c:pt idx="198">
                  <c:v>44663</c:v>
                </c:pt>
                <c:pt idx="199">
                  <c:v>44664</c:v>
                </c:pt>
                <c:pt idx="200">
                  <c:v>44665</c:v>
                </c:pt>
                <c:pt idx="201">
                  <c:v>44669</c:v>
                </c:pt>
                <c:pt idx="202">
                  <c:v>44670</c:v>
                </c:pt>
                <c:pt idx="203">
                  <c:v>44671</c:v>
                </c:pt>
                <c:pt idx="204">
                  <c:v>44672</c:v>
                </c:pt>
                <c:pt idx="205">
                  <c:v>44673</c:v>
                </c:pt>
                <c:pt idx="206">
                  <c:v>44676</c:v>
                </c:pt>
                <c:pt idx="207">
                  <c:v>44677</c:v>
                </c:pt>
                <c:pt idx="208">
                  <c:v>44678</c:v>
                </c:pt>
                <c:pt idx="209">
                  <c:v>44679</c:v>
                </c:pt>
                <c:pt idx="210">
                  <c:v>44680</c:v>
                </c:pt>
                <c:pt idx="211">
                  <c:v>44683</c:v>
                </c:pt>
                <c:pt idx="212">
                  <c:v>44684</c:v>
                </c:pt>
                <c:pt idx="213">
                  <c:v>44685</c:v>
                </c:pt>
                <c:pt idx="214">
                  <c:v>44686</c:v>
                </c:pt>
                <c:pt idx="215">
                  <c:v>44687</c:v>
                </c:pt>
                <c:pt idx="216">
                  <c:v>44690</c:v>
                </c:pt>
                <c:pt idx="217">
                  <c:v>44691</c:v>
                </c:pt>
                <c:pt idx="218">
                  <c:v>44692</c:v>
                </c:pt>
                <c:pt idx="219">
                  <c:v>44693</c:v>
                </c:pt>
                <c:pt idx="220">
                  <c:v>44694</c:v>
                </c:pt>
                <c:pt idx="221">
                  <c:v>44697</c:v>
                </c:pt>
                <c:pt idx="222">
                  <c:v>44698</c:v>
                </c:pt>
                <c:pt idx="223">
                  <c:v>44699</c:v>
                </c:pt>
                <c:pt idx="224">
                  <c:v>44700</c:v>
                </c:pt>
                <c:pt idx="225">
                  <c:v>44701</c:v>
                </c:pt>
                <c:pt idx="226">
                  <c:v>44704</c:v>
                </c:pt>
                <c:pt idx="227">
                  <c:v>44705</c:v>
                </c:pt>
                <c:pt idx="228">
                  <c:v>44706</c:v>
                </c:pt>
                <c:pt idx="229">
                  <c:v>44707</c:v>
                </c:pt>
                <c:pt idx="230">
                  <c:v>44708</c:v>
                </c:pt>
                <c:pt idx="231">
                  <c:v>44712</c:v>
                </c:pt>
                <c:pt idx="232">
                  <c:v>44713</c:v>
                </c:pt>
                <c:pt idx="233">
                  <c:v>44714</c:v>
                </c:pt>
                <c:pt idx="234">
                  <c:v>44715</c:v>
                </c:pt>
                <c:pt idx="235">
                  <c:v>44718</c:v>
                </c:pt>
                <c:pt idx="236">
                  <c:v>44719</c:v>
                </c:pt>
                <c:pt idx="237">
                  <c:v>44720</c:v>
                </c:pt>
                <c:pt idx="238">
                  <c:v>44721</c:v>
                </c:pt>
                <c:pt idx="239">
                  <c:v>44722</c:v>
                </c:pt>
                <c:pt idx="240">
                  <c:v>44725</c:v>
                </c:pt>
                <c:pt idx="241">
                  <c:v>44726</c:v>
                </c:pt>
                <c:pt idx="242">
                  <c:v>44727</c:v>
                </c:pt>
                <c:pt idx="243">
                  <c:v>44728</c:v>
                </c:pt>
                <c:pt idx="244">
                  <c:v>44729</c:v>
                </c:pt>
                <c:pt idx="245">
                  <c:v>44733</c:v>
                </c:pt>
                <c:pt idx="246">
                  <c:v>44734</c:v>
                </c:pt>
                <c:pt idx="247">
                  <c:v>44735</c:v>
                </c:pt>
                <c:pt idx="248">
                  <c:v>44736</c:v>
                </c:pt>
                <c:pt idx="249">
                  <c:v>44739</c:v>
                </c:pt>
                <c:pt idx="250">
                  <c:v>44740</c:v>
                </c:pt>
                <c:pt idx="251">
                  <c:v>44741</c:v>
                </c:pt>
                <c:pt idx="252">
                  <c:v>44742</c:v>
                </c:pt>
                <c:pt idx="253">
                  <c:v>44743</c:v>
                </c:pt>
                <c:pt idx="254">
                  <c:v>44747</c:v>
                </c:pt>
                <c:pt idx="255">
                  <c:v>44748</c:v>
                </c:pt>
                <c:pt idx="256">
                  <c:v>44749</c:v>
                </c:pt>
                <c:pt idx="257">
                  <c:v>44750</c:v>
                </c:pt>
                <c:pt idx="258">
                  <c:v>44753</c:v>
                </c:pt>
                <c:pt idx="259">
                  <c:v>44754</c:v>
                </c:pt>
                <c:pt idx="260">
                  <c:v>44755</c:v>
                </c:pt>
                <c:pt idx="261">
                  <c:v>44756</c:v>
                </c:pt>
                <c:pt idx="262">
                  <c:v>44757</c:v>
                </c:pt>
                <c:pt idx="263">
                  <c:v>44760</c:v>
                </c:pt>
                <c:pt idx="264">
                  <c:v>44761</c:v>
                </c:pt>
                <c:pt idx="265">
                  <c:v>44762</c:v>
                </c:pt>
                <c:pt idx="266">
                  <c:v>44763</c:v>
                </c:pt>
                <c:pt idx="267">
                  <c:v>44764</c:v>
                </c:pt>
                <c:pt idx="268">
                  <c:v>44767</c:v>
                </c:pt>
                <c:pt idx="269">
                  <c:v>44768</c:v>
                </c:pt>
                <c:pt idx="270">
                  <c:v>44769</c:v>
                </c:pt>
                <c:pt idx="271">
                  <c:v>44770</c:v>
                </c:pt>
                <c:pt idx="272">
                  <c:v>44771</c:v>
                </c:pt>
                <c:pt idx="273">
                  <c:v>44774</c:v>
                </c:pt>
                <c:pt idx="274">
                  <c:v>44775</c:v>
                </c:pt>
                <c:pt idx="275">
                  <c:v>44776</c:v>
                </c:pt>
                <c:pt idx="276">
                  <c:v>44777</c:v>
                </c:pt>
                <c:pt idx="277">
                  <c:v>44778</c:v>
                </c:pt>
                <c:pt idx="278">
                  <c:v>44781</c:v>
                </c:pt>
                <c:pt idx="279">
                  <c:v>44782</c:v>
                </c:pt>
                <c:pt idx="280">
                  <c:v>44783</c:v>
                </c:pt>
                <c:pt idx="281">
                  <c:v>44784</c:v>
                </c:pt>
                <c:pt idx="282">
                  <c:v>44785</c:v>
                </c:pt>
                <c:pt idx="283">
                  <c:v>44788</c:v>
                </c:pt>
                <c:pt idx="284">
                  <c:v>44789</c:v>
                </c:pt>
                <c:pt idx="285">
                  <c:v>44790</c:v>
                </c:pt>
                <c:pt idx="286">
                  <c:v>44791</c:v>
                </c:pt>
                <c:pt idx="287">
                  <c:v>44792</c:v>
                </c:pt>
                <c:pt idx="288">
                  <c:v>44795</c:v>
                </c:pt>
                <c:pt idx="289">
                  <c:v>44796</c:v>
                </c:pt>
                <c:pt idx="290">
                  <c:v>44797</c:v>
                </c:pt>
                <c:pt idx="291">
                  <c:v>44798</c:v>
                </c:pt>
                <c:pt idx="292">
                  <c:v>44799</c:v>
                </c:pt>
                <c:pt idx="293">
                  <c:v>44802</c:v>
                </c:pt>
                <c:pt idx="294">
                  <c:v>44803</c:v>
                </c:pt>
                <c:pt idx="295">
                  <c:v>44804</c:v>
                </c:pt>
                <c:pt idx="296">
                  <c:v>44805</c:v>
                </c:pt>
                <c:pt idx="297">
                  <c:v>44806</c:v>
                </c:pt>
                <c:pt idx="298">
                  <c:v>44810</c:v>
                </c:pt>
                <c:pt idx="299">
                  <c:v>44811</c:v>
                </c:pt>
                <c:pt idx="300">
                  <c:v>44812</c:v>
                </c:pt>
                <c:pt idx="301">
                  <c:v>44813</c:v>
                </c:pt>
                <c:pt idx="302">
                  <c:v>44816</c:v>
                </c:pt>
                <c:pt idx="303">
                  <c:v>44817</c:v>
                </c:pt>
                <c:pt idx="304">
                  <c:v>44818</c:v>
                </c:pt>
                <c:pt idx="305">
                  <c:v>44819</c:v>
                </c:pt>
                <c:pt idx="306">
                  <c:v>44820</c:v>
                </c:pt>
                <c:pt idx="307">
                  <c:v>44823</c:v>
                </c:pt>
                <c:pt idx="308">
                  <c:v>44824</c:v>
                </c:pt>
                <c:pt idx="309">
                  <c:v>44825</c:v>
                </c:pt>
                <c:pt idx="310">
                  <c:v>44826</c:v>
                </c:pt>
                <c:pt idx="311">
                  <c:v>44827</c:v>
                </c:pt>
              </c:numCache>
            </c:numRef>
          </c:cat>
          <c:val>
            <c:numRef>
              <c:f>'[20220927.BankofOK.ASmith.EPSGrowthProgression.TD2.xlsx]2022 EPS Progression'!$F$8:$F$320</c:f>
              <c:numCache>
                <c:formatCode>0.0%</c:formatCode>
                <c:ptCount val="313"/>
                <c:pt idx="0">
                  <c:v>9.0564448188711122E-2</c:v>
                </c:pt>
                <c:pt idx="1">
                  <c:v>9.1130239520958112E-2</c:v>
                </c:pt>
                <c:pt idx="2">
                  <c:v>9.0658313072751184E-2</c:v>
                </c:pt>
                <c:pt idx="3">
                  <c:v>9.0526512671841308E-2</c:v>
                </c:pt>
                <c:pt idx="4">
                  <c:v>8.7877654101580882E-2</c:v>
                </c:pt>
                <c:pt idx="5">
                  <c:v>8.758237136047109E-2</c:v>
                </c:pt>
                <c:pt idx="6">
                  <c:v>8.7433992242628156E-2</c:v>
                </c:pt>
                <c:pt idx="7">
                  <c:v>8.7527454553951056E-2</c:v>
                </c:pt>
                <c:pt idx="8">
                  <c:v>8.7957772795216771E-2</c:v>
                </c:pt>
                <c:pt idx="9">
                  <c:v>8.8085563495399422E-2</c:v>
                </c:pt>
                <c:pt idx="10">
                  <c:v>8.8481113134426082E-2</c:v>
                </c:pt>
                <c:pt idx="11">
                  <c:v>8.7232355273592299E-2</c:v>
                </c:pt>
                <c:pt idx="12">
                  <c:v>8.7139058636936273E-2</c:v>
                </c:pt>
                <c:pt idx="13">
                  <c:v>8.5549728413560677E-2</c:v>
                </c:pt>
                <c:pt idx="14">
                  <c:v>8.6113699906803509E-2</c:v>
                </c:pt>
                <c:pt idx="15">
                  <c:v>8.2984073763621158E-2</c:v>
                </c:pt>
                <c:pt idx="16">
                  <c:v>8.2259340250314006E-2</c:v>
                </c:pt>
                <c:pt idx="17">
                  <c:v>8.2352393802633372E-2</c:v>
                </c:pt>
                <c:pt idx="18">
                  <c:v>8.290780800297104E-2</c:v>
                </c:pt>
                <c:pt idx="19">
                  <c:v>8.3941268815218351E-2</c:v>
                </c:pt>
                <c:pt idx="20">
                  <c:v>8.1682386389277495E-2</c:v>
                </c:pt>
                <c:pt idx="21">
                  <c:v>8.1853421076354405E-2</c:v>
                </c:pt>
                <c:pt idx="22">
                  <c:v>8.2123861894888739E-2</c:v>
                </c:pt>
                <c:pt idx="23">
                  <c:v>7.4199451052149978E-2</c:v>
                </c:pt>
                <c:pt idx="24">
                  <c:v>7.4524506217995556E-2</c:v>
                </c:pt>
                <c:pt idx="25">
                  <c:v>7.4502101224191541E-2</c:v>
                </c:pt>
                <c:pt idx="26">
                  <c:v>7.4559400967947997E-2</c:v>
                </c:pt>
                <c:pt idx="27">
                  <c:v>7.4468085106383031E-2</c:v>
                </c:pt>
                <c:pt idx="28">
                  <c:v>7.4097703244622615E-2</c:v>
                </c:pt>
                <c:pt idx="29">
                  <c:v>7.4025145772594669E-2</c:v>
                </c:pt>
                <c:pt idx="30">
                  <c:v>7.464249931687772E-2</c:v>
                </c:pt>
                <c:pt idx="31">
                  <c:v>7.464249931687772E-2</c:v>
                </c:pt>
                <c:pt idx="32">
                  <c:v>7.4733582293469381E-2</c:v>
                </c:pt>
                <c:pt idx="33">
                  <c:v>7.4982927384475317E-2</c:v>
                </c:pt>
                <c:pt idx="34">
                  <c:v>7.4868013835790892E-2</c:v>
                </c:pt>
                <c:pt idx="35">
                  <c:v>7.5734157650695577E-2</c:v>
                </c:pt>
                <c:pt idx="36">
                  <c:v>7.6031630612615864E-2</c:v>
                </c:pt>
                <c:pt idx="37">
                  <c:v>7.5846398545785121E-2</c:v>
                </c:pt>
                <c:pt idx="38">
                  <c:v>7.5843589627140107E-2</c:v>
                </c:pt>
                <c:pt idx="39">
                  <c:v>7.3102070468579639E-2</c:v>
                </c:pt>
                <c:pt idx="40">
                  <c:v>7.2598575252960762E-2</c:v>
                </c:pt>
                <c:pt idx="41">
                  <c:v>7.2595281306714998E-2</c:v>
                </c:pt>
                <c:pt idx="42">
                  <c:v>7.2686025408348343E-2</c:v>
                </c:pt>
                <c:pt idx="43">
                  <c:v>7.2702518720217935E-2</c:v>
                </c:pt>
                <c:pt idx="44">
                  <c:v>7.2657136373950548E-2</c:v>
                </c:pt>
                <c:pt idx="45">
                  <c:v>7.2566371681415998E-2</c:v>
                </c:pt>
                <c:pt idx="46">
                  <c:v>7.2520989335148611E-2</c:v>
                </c:pt>
                <c:pt idx="47">
                  <c:v>7.2611754027683162E-2</c:v>
                </c:pt>
                <c:pt idx="48">
                  <c:v>7.2430224642614061E-2</c:v>
                </c:pt>
                <c:pt idx="49">
                  <c:v>7.2248695257544959E-2</c:v>
                </c:pt>
                <c:pt idx="50">
                  <c:v>7.2384842296346896E-2</c:v>
                </c:pt>
                <c:pt idx="51">
                  <c:v>7.2657136373950548E-2</c:v>
                </c:pt>
                <c:pt idx="52">
                  <c:v>7.2657136373950548E-2</c:v>
                </c:pt>
                <c:pt idx="53">
                  <c:v>7.2657136373950548E-2</c:v>
                </c:pt>
                <c:pt idx="54">
                  <c:v>7.2520989335148611E-2</c:v>
                </c:pt>
                <c:pt idx="55">
                  <c:v>7.2566371681415998E-2</c:v>
                </c:pt>
                <c:pt idx="56">
                  <c:v>7.2475606988881225E-2</c:v>
                </c:pt>
                <c:pt idx="57">
                  <c:v>7.1912667727996427E-2</c:v>
                </c:pt>
                <c:pt idx="58">
                  <c:v>7.1821696611325869E-2</c:v>
                </c:pt>
                <c:pt idx="59">
                  <c:v>7.1568226253807987E-2</c:v>
                </c:pt>
                <c:pt idx="60">
                  <c:v>7.1568226253807987E-2</c:v>
                </c:pt>
                <c:pt idx="61">
                  <c:v>7.1564972265163229E-2</c:v>
                </c:pt>
                <c:pt idx="62">
                  <c:v>7.1698113207547154E-2</c:v>
                </c:pt>
                <c:pt idx="63">
                  <c:v>7.1698113207547154E-2</c:v>
                </c:pt>
                <c:pt idx="64">
                  <c:v>7.1474038374101934E-2</c:v>
                </c:pt>
                <c:pt idx="65">
                  <c:v>7.1425323937258423E-2</c:v>
                </c:pt>
                <c:pt idx="66">
                  <c:v>7.1240225495544651E-2</c:v>
                </c:pt>
                <c:pt idx="67">
                  <c:v>7.1197999545351331E-2</c:v>
                </c:pt>
                <c:pt idx="68">
                  <c:v>7.1350811938673653E-2</c:v>
                </c:pt>
                <c:pt idx="69">
                  <c:v>7.1256860343811068E-2</c:v>
                </c:pt>
                <c:pt idx="70">
                  <c:v>7.1302217988842065E-2</c:v>
                </c:pt>
                <c:pt idx="71">
                  <c:v>7.1302217988842065E-2</c:v>
                </c:pt>
                <c:pt idx="72">
                  <c:v>7.1166145053748853E-2</c:v>
                </c:pt>
                <c:pt idx="73">
                  <c:v>7.0939356828593425E-2</c:v>
                </c:pt>
                <c:pt idx="74">
                  <c:v>7.093355075417862E-2</c:v>
                </c:pt>
                <c:pt idx="75">
                  <c:v>7.1072658090233665E-2</c:v>
                </c:pt>
                <c:pt idx="76">
                  <c:v>7.1072658090233665E-2</c:v>
                </c:pt>
                <c:pt idx="77">
                  <c:v>7.1027360028990794E-2</c:v>
                </c:pt>
                <c:pt idx="78">
                  <c:v>7.1208552273962722E-2</c:v>
                </c:pt>
                <c:pt idx="79">
                  <c:v>7.1208552273962722E-2</c:v>
                </c:pt>
                <c:pt idx="80">
                  <c:v>7.1247395597427321E-2</c:v>
                </c:pt>
                <c:pt idx="81">
                  <c:v>7.1205326810708014E-2</c:v>
                </c:pt>
                <c:pt idx="82">
                  <c:v>7.1341214838972711E-2</c:v>
                </c:pt>
                <c:pt idx="83">
                  <c:v>7.1344446457691557E-2</c:v>
                </c:pt>
                <c:pt idx="84">
                  <c:v>7.1075877689694256E-2</c:v>
                </c:pt>
                <c:pt idx="85">
                  <c:v>7.1211778029445005E-2</c:v>
                </c:pt>
                <c:pt idx="86">
                  <c:v>7.1079097580864392E-2</c:v>
                </c:pt>
                <c:pt idx="87">
                  <c:v>7.1347678369195977E-2</c:v>
                </c:pt>
                <c:pt idx="88">
                  <c:v>9.0105606671803562E-2</c:v>
                </c:pt>
                <c:pt idx="89">
                  <c:v>8.9859142171293982E-2</c:v>
                </c:pt>
                <c:pt idx="90">
                  <c:v>8.8343058759668969E-2</c:v>
                </c:pt>
                <c:pt idx="91">
                  <c:v>8.8331071913161363E-2</c:v>
                </c:pt>
                <c:pt idx="92">
                  <c:v>8.9071754758782928E-2</c:v>
                </c:pt>
                <c:pt idx="93">
                  <c:v>8.9022515598155438E-2</c:v>
                </c:pt>
                <c:pt idx="94">
                  <c:v>8.9225208945109546E-2</c:v>
                </c:pt>
                <c:pt idx="95">
                  <c:v>8.8930039293618091E-2</c:v>
                </c:pt>
                <c:pt idx="96">
                  <c:v>8.8839709136895317E-2</c:v>
                </c:pt>
                <c:pt idx="97">
                  <c:v>8.9213959998194037E-2</c:v>
                </c:pt>
                <c:pt idx="98">
                  <c:v>8.9259108763375172E-2</c:v>
                </c:pt>
                <c:pt idx="99">
                  <c:v>9.0880389680678464E-2</c:v>
                </c:pt>
                <c:pt idx="100">
                  <c:v>9.1236765037170597E-2</c:v>
                </c:pt>
                <c:pt idx="101">
                  <c:v>9.1105704244390351E-2</c:v>
                </c:pt>
                <c:pt idx="102">
                  <c:v>9.1322351246736932E-2</c:v>
                </c:pt>
                <c:pt idx="103">
                  <c:v>9.1207555655498096E-2</c:v>
                </c:pt>
                <c:pt idx="104">
                  <c:v>9.2854894554611267E-2</c:v>
                </c:pt>
                <c:pt idx="105">
                  <c:v>9.2523490536348341E-2</c:v>
                </c:pt>
                <c:pt idx="106">
                  <c:v>9.2378856603943182E-2</c:v>
                </c:pt>
                <c:pt idx="107">
                  <c:v>9.2570966582824266E-2</c:v>
                </c:pt>
                <c:pt idx="108">
                  <c:v>9.5584602254862316E-2</c:v>
                </c:pt>
                <c:pt idx="109">
                  <c:v>9.5413503436503122E-2</c:v>
                </c:pt>
                <c:pt idx="110">
                  <c:v>9.4972569475672231E-2</c:v>
                </c:pt>
                <c:pt idx="111">
                  <c:v>9.534925480337586E-2</c:v>
                </c:pt>
                <c:pt idx="112">
                  <c:v>9.566349434368826E-2</c:v>
                </c:pt>
                <c:pt idx="113">
                  <c:v>9.5445366838680767E-2</c:v>
                </c:pt>
                <c:pt idx="114">
                  <c:v>9.6410946612830672E-2</c:v>
                </c:pt>
                <c:pt idx="115">
                  <c:v>9.5325759956894629E-2</c:v>
                </c:pt>
                <c:pt idx="116">
                  <c:v>9.5342588446036602E-2</c:v>
                </c:pt>
                <c:pt idx="117">
                  <c:v>9.5994629671067422E-2</c:v>
                </c:pt>
                <c:pt idx="118">
                  <c:v>9.6713530939374959E-2</c:v>
                </c:pt>
                <c:pt idx="119">
                  <c:v>9.7408120327678205E-2</c:v>
                </c:pt>
                <c:pt idx="120">
                  <c:v>9.646489538061731E-2</c:v>
                </c:pt>
                <c:pt idx="121">
                  <c:v>9.7478916203122212E-2</c:v>
                </c:pt>
                <c:pt idx="122">
                  <c:v>9.9434876210979573E-2</c:v>
                </c:pt>
                <c:pt idx="123">
                  <c:v>9.9964122342811157E-2</c:v>
                </c:pt>
                <c:pt idx="124">
                  <c:v>9.9964122342811157E-2</c:v>
                </c:pt>
                <c:pt idx="125">
                  <c:v>0.10023320477172848</c:v>
                </c:pt>
                <c:pt idx="126">
                  <c:v>0.10026456212725887</c:v>
                </c:pt>
                <c:pt idx="127">
                  <c:v>0.10011657101865135</c:v>
                </c:pt>
                <c:pt idx="128">
                  <c:v>0.100107594369228</c:v>
                </c:pt>
                <c:pt idx="129">
                  <c:v>9.9322292536241585E-2</c:v>
                </c:pt>
                <c:pt idx="130">
                  <c:v>0.10001344869323536</c:v>
                </c:pt>
                <c:pt idx="131">
                  <c:v>9.9879015996773957E-2</c:v>
                </c:pt>
                <c:pt idx="132">
                  <c:v>0.10011193194537737</c:v>
                </c:pt>
                <c:pt idx="133">
                  <c:v>0.10004921920443866</c:v>
                </c:pt>
                <c:pt idx="134">
                  <c:v>9.9220569790360091E-2</c:v>
                </c:pt>
                <c:pt idx="135">
                  <c:v>9.9642058165548164E-2</c:v>
                </c:pt>
                <c:pt idx="136">
                  <c:v>9.9423051120354211E-2</c:v>
                </c:pt>
                <c:pt idx="137">
                  <c:v>9.9449984349148091E-2</c:v>
                </c:pt>
                <c:pt idx="138">
                  <c:v>9.9476907944739956E-2</c:v>
                </c:pt>
                <c:pt idx="139">
                  <c:v>9.9476907944739956E-2</c:v>
                </c:pt>
                <c:pt idx="140">
                  <c:v>9.9476907944739956E-2</c:v>
                </c:pt>
                <c:pt idx="141">
                  <c:v>0.10039801440007157</c:v>
                </c:pt>
                <c:pt idx="142">
                  <c:v>0.10034431874077709</c:v>
                </c:pt>
                <c:pt idx="143">
                  <c:v>0.10034431874077709</c:v>
                </c:pt>
                <c:pt idx="144">
                  <c:v>9.9870298313877948E-2</c:v>
                </c:pt>
                <c:pt idx="145">
                  <c:v>9.9959765747239526E-2</c:v>
                </c:pt>
                <c:pt idx="146">
                  <c:v>9.8981142193225624E-2</c:v>
                </c:pt>
                <c:pt idx="147">
                  <c:v>9.9946457255041921E-2</c:v>
                </c:pt>
                <c:pt idx="148">
                  <c:v>0.10390189520624316</c:v>
                </c:pt>
                <c:pt idx="149">
                  <c:v>0.10236290682122151</c:v>
                </c:pt>
                <c:pt idx="150">
                  <c:v>0.10255267964538706</c:v>
                </c:pt>
                <c:pt idx="151">
                  <c:v>0.10216415589032568</c:v>
                </c:pt>
                <c:pt idx="152">
                  <c:v>0.10137327229900905</c:v>
                </c:pt>
                <c:pt idx="153">
                  <c:v>9.9764580464620556E-2</c:v>
                </c:pt>
                <c:pt idx="154">
                  <c:v>0.10144089655785815</c:v>
                </c:pt>
                <c:pt idx="155">
                  <c:v>0.10066696309470879</c:v>
                </c:pt>
                <c:pt idx="156">
                  <c:v>0.10066696309470879</c:v>
                </c:pt>
                <c:pt idx="157">
                  <c:v>0.10129962613494747</c:v>
                </c:pt>
                <c:pt idx="158">
                  <c:v>0.10129962613494747</c:v>
                </c:pt>
                <c:pt idx="159">
                  <c:v>9.9991111901164276E-2</c:v>
                </c:pt>
                <c:pt idx="160">
                  <c:v>0.10001332918647532</c:v>
                </c:pt>
                <c:pt idx="161">
                  <c:v>9.9853418025141139E-2</c:v>
                </c:pt>
                <c:pt idx="162">
                  <c:v>9.9857979762116189E-2</c:v>
                </c:pt>
                <c:pt idx="163">
                  <c:v>9.9857979762116189E-2</c:v>
                </c:pt>
                <c:pt idx="164">
                  <c:v>9.9733924611973501E-2</c:v>
                </c:pt>
                <c:pt idx="165">
                  <c:v>0.10003547357218867</c:v>
                </c:pt>
                <c:pt idx="166">
                  <c:v>9.9853613094974092E-2</c:v>
                </c:pt>
                <c:pt idx="167">
                  <c:v>9.8359205696342489E-2</c:v>
                </c:pt>
                <c:pt idx="168">
                  <c:v>9.9977831966304498E-2</c:v>
                </c:pt>
                <c:pt idx="169">
                  <c:v>0.10041674055683636</c:v>
                </c:pt>
                <c:pt idx="170">
                  <c:v>0.1004519673874511</c:v>
                </c:pt>
                <c:pt idx="171">
                  <c:v>0.10058018512777367</c:v>
                </c:pt>
                <c:pt idx="172">
                  <c:v>9.9252510062364463E-2</c:v>
                </c:pt>
                <c:pt idx="173">
                  <c:v>9.9540107897762464E-2</c:v>
                </c:pt>
                <c:pt idx="174">
                  <c:v>9.9063273241428051E-2</c:v>
                </c:pt>
                <c:pt idx="175">
                  <c:v>9.8904496863680524E-2</c:v>
                </c:pt>
                <c:pt idx="176">
                  <c:v>9.8834128245892883E-2</c:v>
                </c:pt>
                <c:pt idx="177">
                  <c:v>9.8834128245892883E-2</c:v>
                </c:pt>
                <c:pt idx="178">
                  <c:v>9.8506542138420139E-2</c:v>
                </c:pt>
                <c:pt idx="179">
                  <c:v>9.7804566852919272E-2</c:v>
                </c:pt>
                <c:pt idx="180">
                  <c:v>9.7057918114253239E-2</c:v>
                </c:pt>
                <c:pt idx="181">
                  <c:v>9.7273526824978029E-2</c:v>
                </c:pt>
                <c:pt idx="182">
                  <c:v>9.7273526824978029E-2</c:v>
                </c:pt>
                <c:pt idx="183">
                  <c:v>9.889964788732386E-2</c:v>
                </c:pt>
                <c:pt idx="184">
                  <c:v>9.7891632554249819E-2</c:v>
                </c:pt>
                <c:pt idx="185">
                  <c:v>9.7756269247690319E-2</c:v>
                </c:pt>
                <c:pt idx="186">
                  <c:v>9.7901174814097658E-2</c:v>
                </c:pt>
                <c:pt idx="187">
                  <c:v>9.7901174814097658E-2</c:v>
                </c:pt>
                <c:pt idx="188">
                  <c:v>9.7879641034664733E-2</c:v>
                </c:pt>
                <c:pt idx="189">
                  <c:v>9.7879641034664733E-2</c:v>
                </c:pt>
                <c:pt idx="190">
                  <c:v>9.8760003517720518E-2</c:v>
                </c:pt>
                <c:pt idx="191">
                  <c:v>9.8812664907651726E-2</c:v>
                </c:pt>
                <c:pt idx="192">
                  <c:v>9.8812664907651726E-2</c:v>
                </c:pt>
                <c:pt idx="193">
                  <c:v>0.1001715718622147</c:v>
                </c:pt>
                <c:pt idx="194">
                  <c:v>9.9331339081471182E-2</c:v>
                </c:pt>
                <c:pt idx="195">
                  <c:v>9.9476900083520059E-2</c:v>
                </c:pt>
                <c:pt idx="196">
                  <c:v>9.8945981554677154E-2</c:v>
                </c:pt>
                <c:pt idx="197">
                  <c:v>9.8989898989899183E-2</c:v>
                </c:pt>
                <c:pt idx="198">
                  <c:v>9.9727376659924483E-2</c:v>
                </c:pt>
                <c:pt idx="199">
                  <c:v>0.10059848618201017</c:v>
                </c:pt>
                <c:pt idx="200">
                  <c:v>0.10040036957191267</c:v>
                </c:pt>
                <c:pt idx="201">
                  <c:v>0.1002023401073282</c:v>
                </c:pt>
                <c:pt idx="202">
                  <c:v>9.9692712906057857E-2</c:v>
                </c:pt>
                <c:pt idx="203">
                  <c:v>0.10040425344933657</c:v>
                </c:pt>
                <c:pt idx="204">
                  <c:v>9.9824407374890178E-2</c:v>
                </c:pt>
                <c:pt idx="205">
                  <c:v>9.8780594789016574E-2</c:v>
                </c:pt>
                <c:pt idx="206">
                  <c:v>9.7880353858281532E-2</c:v>
                </c:pt>
                <c:pt idx="207">
                  <c:v>9.7955967960782653E-2</c:v>
                </c:pt>
                <c:pt idx="208">
                  <c:v>9.7962039709612592E-2</c:v>
                </c:pt>
                <c:pt idx="209">
                  <c:v>9.8101819454163852E-2</c:v>
                </c:pt>
                <c:pt idx="210">
                  <c:v>9.7139113343524874E-2</c:v>
                </c:pt>
                <c:pt idx="211">
                  <c:v>9.709119496855334E-2</c:v>
                </c:pt>
                <c:pt idx="212">
                  <c:v>0.10120693438665795</c:v>
                </c:pt>
                <c:pt idx="213">
                  <c:v>0.10118184614032755</c:v>
                </c:pt>
                <c:pt idx="214">
                  <c:v>0.10123076923076924</c:v>
                </c:pt>
                <c:pt idx="215">
                  <c:v>0.10118577075098822</c:v>
                </c:pt>
                <c:pt idx="216">
                  <c:v>0.10118577075098822</c:v>
                </c:pt>
                <c:pt idx="217">
                  <c:v>9.9194536858693727E-2</c:v>
                </c:pt>
                <c:pt idx="218">
                  <c:v>9.8796235500109519E-2</c:v>
                </c:pt>
                <c:pt idx="219">
                  <c:v>9.8346312013299464E-2</c:v>
                </c:pt>
                <c:pt idx="220">
                  <c:v>9.8897251881673309E-2</c:v>
                </c:pt>
                <c:pt idx="221">
                  <c:v>9.8897251881673309E-2</c:v>
                </c:pt>
                <c:pt idx="222">
                  <c:v>9.9663122894518175E-2</c:v>
                </c:pt>
                <c:pt idx="223">
                  <c:v>9.9331381374819783E-2</c:v>
                </c:pt>
                <c:pt idx="224">
                  <c:v>9.9108547456738361E-2</c:v>
                </c:pt>
                <c:pt idx="225">
                  <c:v>9.9265348959244326E-2</c:v>
                </c:pt>
                <c:pt idx="226">
                  <c:v>9.9265348959244326E-2</c:v>
                </c:pt>
                <c:pt idx="227">
                  <c:v>9.9265348959244326E-2</c:v>
                </c:pt>
                <c:pt idx="228">
                  <c:v>0.10006119951040393</c:v>
                </c:pt>
                <c:pt idx="229">
                  <c:v>0.10006119951040393</c:v>
                </c:pt>
                <c:pt idx="230">
                  <c:v>9.8829592104114017E-2</c:v>
                </c:pt>
                <c:pt idx="231">
                  <c:v>9.9943214082907517E-2</c:v>
                </c:pt>
                <c:pt idx="232">
                  <c:v>9.8506680639245392E-2</c:v>
                </c:pt>
                <c:pt idx="233">
                  <c:v>9.8567560485631978E-2</c:v>
                </c:pt>
                <c:pt idx="234">
                  <c:v>9.8440843778661025E-2</c:v>
                </c:pt>
                <c:pt idx="235">
                  <c:v>9.8432245949604757E-2</c:v>
                </c:pt>
                <c:pt idx="236">
                  <c:v>9.7822767136437117E-2</c:v>
                </c:pt>
                <c:pt idx="237">
                  <c:v>9.7815184684488354E-2</c:v>
                </c:pt>
                <c:pt idx="238">
                  <c:v>9.7841726618705049E-2</c:v>
                </c:pt>
                <c:pt idx="239">
                  <c:v>9.7758786081799887E-2</c:v>
                </c:pt>
                <c:pt idx="240">
                  <c:v>9.7850259451445432E-2</c:v>
                </c:pt>
                <c:pt idx="241">
                  <c:v>9.7648083623693482E-2</c:v>
                </c:pt>
                <c:pt idx="242">
                  <c:v>9.7525916891715303E-2</c:v>
                </c:pt>
                <c:pt idx="243">
                  <c:v>9.7660844186958196E-2</c:v>
                </c:pt>
                <c:pt idx="244">
                  <c:v>9.769163763066202E-2</c:v>
                </c:pt>
                <c:pt idx="245">
                  <c:v>9.7673608085736774E-2</c:v>
                </c:pt>
                <c:pt idx="246">
                  <c:v>9.751734368864251E-2</c:v>
                </c:pt>
                <c:pt idx="247">
                  <c:v>9.7199197277724414E-2</c:v>
                </c:pt>
                <c:pt idx="248">
                  <c:v>9.6557441424145907E-2</c:v>
                </c:pt>
                <c:pt idx="249">
                  <c:v>9.5894594476680695E-2</c:v>
                </c:pt>
                <c:pt idx="250">
                  <c:v>9.5570586951778225E-2</c:v>
                </c:pt>
                <c:pt idx="251">
                  <c:v>9.5319186097283959E-2</c:v>
                </c:pt>
                <c:pt idx="252">
                  <c:v>9.542952023070872E-2</c:v>
                </c:pt>
                <c:pt idx="253">
                  <c:v>9.3806006032259415E-2</c:v>
                </c:pt>
                <c:pt idx="254">
                  <c:v>9.3446495756409176E-2</c:v>
                </c:pt>
                <c:pt idx="255">
                  <c:v>9.2943953834047299E-2</c:v>
                </c:pt>
                <c:pt idx="256">
                  <c:v>9.2828110659499252E-2</c:v>
                </c:pt>
                <c:pt idx="257">
                  <c:v>9.2518910410563482E-2</c:v>
                </c:pt>
                <c:pt idx="258">
                  <c:v>9.252700161791072E-2</c:v>
                </c:pt>
                <c:pt idx="259">
                  <c:v>9.1743921637222225E-2</c:v>
                </c:pt>
                <c:pt idx="260">
                  <c:v>9.2286803030966702E-2</c:v>
                </c:pt>
                <c:pt idx="261">
                  <c:v>9.1430824498379026E-2</c:v>
                </c:pt>
                <c:pt idx="262">
                  <c:v>9.0291772540086024E-2</c:v>
                </c:pt>
                <c:pt idx="263">
                  <c:v>8.9599299321217574E-2</c:v>
                </c:pt>
                <c:pt idx="264">
                  <c:v>8.870014447703678E-2</c:v>
                </c:pt>
                <c:pt idx="265">
                  <c:v>8.8456822560868842E-2</c:v>
                </c:pt>
                <c:pt idx="266">
                  <c:v>8.7966005169316963E-2</c:v>
                </c:pt>
                <c:pt idx="267">
                  <c:v>8.7545482442681122E-2</c:v>
                </c:pt>
                <c:pt idx="268">
                  <c:v>8.6937450653566284E-2</c:v>
                </c:pt>
                <c:pt idx="269">
                  <c:v>8.7370964199428913E-2</c:v>
                </c:pt>
                <c:pt idx="270">
                  <c:v>8.641758241758235E-2</c:v>
                </c:pt>
                <c:pt idx="271">
                  <c:v>8.5058585146683185E-2</c:v>
                </c:pt>
                <c:pt idx="272">
                  <c:v>8.4178946439601221E-2</c:v>
                </c:pt>
                <c:pt idx="273">
                  <c:v>8.5846044696700874E-2</c:v>
                </c:pt>
                <c:pt idx="274">
                  <c:v>8.54799379295057E-2</c:v>
                </c:pt>
                <c:pt idx="275">
                  <c:v>8.5273380337900884E-2</c:v>
                </c:pt>
                <c:pt idx="276">
                  <c:v>8.3636363636363731E-2</c:v>
                </c:pt>
                <c:pt idx="277">
                  <c:v>8.2698440822112085E-2</c:v>
                </c:pt>
                <c:pt idx="278">
                  <c:v>8.057018903005897E-2</c:v>
                </c:pt>
                <c:pt idx="279">
                  <c:v>8.136134006913065E-2</c:v>
                </c:pt>
                <c:pt idx="280">
                  <c:v>8.0563679872374339E-2</c:v>
                </c:pt>
                <c:pt idx="281">
                  <c:v>8.0430736506248435E-2</c:v>
                </c:pt>
                <c:pt idx="282">
                  <c:v>8.1012770485987762E-2</c:v>
                </c:pt>
                <c:pt idx="283">
                  <c:v>8.1326770431466411E-2</c:v>
                </c:pt>
                <c:pt idx="284">
                  <c:v>8.1238082568400705E-2</c:v>
                </c:pt>
                <c:pt idx="285">
                  <c:v>8.129324108568392E-2</c:v>
                </c:pt>
                <c:pt idx="286">
                  <c:v>8.1064301552106421E-2</c:v>
                </c:pt>
                <c:pt idx="287">
                  <c:v>8.0821067565171045E-2</c:v>
                </c:pt>
                <c:pt idx="288">
                  <c:v>8.0744515843119924E-2</c:v>
                </c:pt>
                <c:pt idx="289">
                  <c:v>8.0931263858093017E-2</c:v>
                </c:pt>
                <c:pt idx="290">
                  <c:v>8.1048709076390724E-2</c:v>
                </c:pt>
                <c:pt idx="291">
                  <c:v>8.1114660986865372E-2</c:v>
                </c:pt>
                <c:pt idx="292">
                  <c:v>8.0648024855747735E-2</c:v>
                </c:pt>
                <c:pt idx="293">
                  <c:v>8.0628690671757708E-2</c:v>
                </c:pt>
                <c:pt idx="294">
                  <c:v>8.0880720912682502E-2</c:v>
                </c:pt>
                <c:pt idx="295">
                  <c:v>8.0534232595287802E-2</c:v>
                </c:pt>
                <c:pt idx="296">
                  <c:v>8.0933575897413235E-2</c:v>
                </c:pt>
                <c:pt idx="297">
                  <c:v>8.0977947375427073E-2</c:v>
                </c:pt>
                <c:pt idx="298">
                  <c:v>8.106309344218654E-2</c:v>
                </c:pt>
                <c:pt idx="299">
                  <c:v>8.1221428254405037E-2</c:v>
                </c:pt>
                <c:pt idx="300">
                  <c:v>8.0988728144137712E-2</c:v>
                </c:pt>
                <c:pt idx="301">
                  <c:v>8.0981540646077432E-2</c:v>
                </c:pt>
                <c:pt idx="302">
                  <c:v>8.071529996450133E-2</c:v>
                </c:pt>
                <c:pt idx="303">
                  <c:v>8.0796876386547201E-2</c:v>
                </c:pt>
                <c:pt idx="304">
                  <c:v>8.0537806176783633E-2</c:v>
                </c:pt>
                <c:pt idx="305">
                  <c:v>8.0459770114942541E-2</c:v>
                </c:pt>
                <c:pt idx="306">
                  <c:v>8.0374578377418793E-2</c:v>
                </c:pt>
                <c:pt idx="307">
                  <c:v>7.9982245894363091E-2</c:v>
                </c:pt>
                <c:pt idx="308">
                  <c:v>8.2362914380047281E-2</c:v>
                </c:pt>
                <c:pt idx="309">
                  <c:v>8.2380271622587653E-2</c:v>
                </c:pt>
                <c:pt idx="310">
                  <c:v>8.2160568288433211E-2</c:v>
                </c:pt>
                <c:pt idx="311">
                  <c:v>8.2082216264521835E-2</c:v>
                </c:pt>
              </c:numCache>
            </c:numRef>
          </c:val>
          <c:extLst>
            <c:ext xmlns:c16="http://schemas.microsoft.com/office/drawing/2014/chart" uri="{C3380CC4-5D6E-409C-BE32-E72D297353CC}">
              <c16:uniqueId val="{00000000-8ECD-4D2C-8207-921436532BB4}"/>
            </c:ext>
          </c:extLst>
        </c:ser>
        <c:dLbls>
          <c:showLegendKey val="0"/>
          <c:showVal val="0"/>
          <c:showCatName val="0"/>
          <c:showSerName val="0"/>
          <c:showPercent val="0"/>
          <c:showBubbleSize val="0"/>
        </c:dLbls>
        <c:axId val="1288790880"/>
        <c:axId val="1288789216"/>
      </c:areaChart>
      <c:lineChart>
        <c:grouping val="standard"/>
        <c:varyColors val="0"/>
        <c:ser>
          <c:idx val="1"/>
          <c:order val="0"/>
          <c:tx>
            <c:strRef>
              <c:f>'[20220927.BankofOK.ASmith.EPSGrowthProgression.TD2.xlsx]2022 EPS Progression'!$D$7</c:f>
              <c:strCache>
                <c:ptCount val="1"/>
                <c:pt idx="0">
                  <c:v>2022</c:v>
                </c:pt>
              </c:strCache>
            </c:strRef>
          </c:tx>
          <c:spPr>
            <a:ln w="28575" cap="rnd">
              <a:solidFill>
                <a:srgbClr val="009BAB"/>
              </a:solidFill>
              <a:prstDash val="solid"/>
              <a:round/>
            </a:ln>
            <a:effectLst/>
          </c:spPr>
          <c:marker>
            <c:symbol val="none"/>
          </c:marker>
          <c:dLbls>
            <c:dLbl>
              <c:idx val="297"/>
              <c:layout>
                <c:manualLayout>
                  <c:x val="-7.5893105627836605E-2"/>
                  <c:y val="3.2894736842105261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CD-4D2C-8207-921436532BB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'[20220927.BankofOK.ASmith.EPSGrowthProgression.TD2.xlsx]2022 EPS Progression'!$B$8:$B$320</c:f>
              <c:numCache>
                <c:formatCode>m/d/yyyy</c:formatCode>
                <c:ptCount val="313"/>
                <c:pt idx="0">
                  <c:v>44377</c:v>
                </c:pt>
                <c:pt idx="1">
                  <c:v>44378</c:v>
                </c:pt>
                <c:pt idx="2">
                  <c:v>44379</c:v>
                </c:pt>
                <c:pt idx="3">
                  <c:v>44383</c:v>
                </c:pt>
                <c:pt idx="4">
                  <c:v>44384</c:v>
                </c:pt>
                <c:pt idx="5">
                  <c:v>44385</c:v>
                </c:pt>
                <c:pt idx="6">
                  <c:v>44386</c:v>
                </c:pt>
                <c:pt idx="7">
                  <c:v>44389</c:v>
                </c:pt>
                <c:pt idx="8">
                  <c:v>44390</c:v>
                </c:pt>
                <c:pt idx="9">
                  <c:v>44391</c:v>
                </c:pt>
                <c:pt idx="10">
                  <c:v>44392</c:v>
                </c:pt>
                <c:pt idx="11">
                  <c:v>44393</c:v>
                </c:pt>
                <c:pt idx="12">
                  <c:v>44396</c:v>
                </c:pt>
                <c:pt idx="13">
                  <c:v>44397</c:v>
                </c:pt>
                <c:pt idx="14">
                  <c:v>44398</c:v>
                </c:pt>
                <c:pt idx="15">
                  <c:v>44399</c:v>
                </c:pt>
                <c:pt idx="16">
                  <c:v>44400</c:v>
                </c:pt>
                <c:pt idx="17">
                  <c:v>44403</c:v>
                </c:pt>
                <c:pt idx="18">
                  <c:v>44404</c:v>
                </c:pt>
                <c:pt idx="19">
                  <c:v>44405</c:v>
                </c:pt>
                <c:pt idx="20">
                  <c:v>44406</c:v>
                </c:pt>
                <c:pt idx="21">
                  <c:v>44407</c:v>
                </c:pt>
                <c:pt idx="22">
                  <c:v>44410</c:v>
                </c:pt>
                <c:pt idx="23">
                  <c:v>44411</c:v>
                </c:pt>
                <c:pt idx="24">
                  <c:v>44412</c:v>
                </c:pt>
                <c:pt idx="25">
                  <c:v>44413</c:v>
                </c:pt>
                <c:pt idx="26">
                  <c:v>44414</c:v>
                </c:pt>
                <c:pt idx="27">
                  <c:v>44417</c:v>
                </c:pt>
                <c:pt idx="28">
                  <c:v>44418</c:v>
                </c:pt>
                <c:pt idx="29">
                  <c:v>44419</c:v>
                </c:pt>
                <c:pt idx="30">
                  <c:v>44420</c:v>
                </c:pt>
                <c:pt idx="31">
                  <c:v>44421</c:v>
                </c:pt>
                <c:pt idx="32">
                  <c:v>44424</c:v>
                </c:pt>
                <c:pt idx="33">
                  <c:v>44425</c:v>
                </c:pt>
                <c:pt idx="34">
                  <c:v>44426</c:v>
                </c:pt>
                <c:pt idx="35">
                  <c:v>44427</c:v>
                </c:pt>
                <c:pt idx="36">
                  <c:v>44428</c:v>
                </c:pt>
                <c:pt idx="37">
                  <c:v>44431</c:v>
                </c:pt>
                <c:pt idx="38">
                  <c:v>44432</c:v>
                </c:pt>
                <c:pt idx="39">
                  <c:v>44433</c:v>
                </c:pt>
                <c:pt idx="40">
                  <c:v>44434</c:v>
                </c:pt>
                <c:pt idx="41">
                  <c:v>44435</c:v>
                </c:pt>
                <c:pt idx="42">
                  <c:v>44438</c:v>
                </c:pt>
                <c:pt idx="43">
                  <c:v>44439</c:v>
                </c:pt>
                <c:pt idx="44">
                  <c:v>44440</c:v>
                </c:pt>
                <c:pt idx="45">
                  <c:v>44441</c:v>
                </c:pt>
                <c:pt idx="46">
                  <c:v>44442</c:v>
                </c:pt>
                <c:pt idx="47">
                  <c:v>44446</c:v>
                </c:pt>
                <c:pt idx="48">
                  <c:v>44447</c:v>
                </c:pt>
                <c:pt idx="49">
                  <c:v>44448</c:v>
                </c:pt>
                <c:pt idx="50">
                  <c:v>44449</c:v>
                </c:pt>
                <c:pt idx="51">
                  <c:v>44452</c:v>
                </c:pt>
                <c:pt idx="52">
                  <c:v>44453</c:v>
                </c:pt>
                <c:pt idx="53">
                  <c:v>44454</c:v>
                </c:pt>
                <c:pt idx="54">
                  <c:v>44455</c:v>
                </c:pt>
                <c:pt idx="55">
                  <c:v>44456</c:v>
                </c:pt>
                <c:pt idx="56">
                  <c:v>44459</c:v>
                </c:pt>
                <c:pt idx="57">
                  <c:v>44460</c:v>
                </c:pt>
                <c:pt idx="58">
                  <c:v>44461</c:v>
                </c:pt>
                <c:pt idx="59">
                  <c:v>44462</c:v>
                </c:pt>
                <c:pt idx="60">
                  <c:v>44463</c:v>
                </c:pt>
                <c:pt idx="61">
                  <c:v>44466</c:v>
                </c:pt>
                <c:pt idx="62">
                  <c:v>44467</c:v>
                </c:pt>
                <c:pt idx="63">
                  <c:v>44468</c:v>
                </c:pt>
                <c:pt idx="64">
                  <c:v>44469</c:v>
                </c:pt>
                <c:pt idx="65">
                  <c:v>44470</c:v>
                </c:pt>
                <c:pt idx="66">
                  <c:v>44473</c:v>
                </c:pt>
                <c:pt idx="67">
                  <c:v>44474</c:v>
                </c:pt>
                <c:pt idx="68">
                  <c:v>44475</c:v>
                </c:pt>
                <c:pt idx="69">
                  <c:v>44476</c:v>
                </c:pt>
                <c:pt idx="70">
                  <c:v>44477</c:v>
                </c:pt>
                <c:pt idx="71">
                  <c:v>44480</c:v>
                </c:pt>
                <c:pt idx="72">
                  <c:v>44481</c:v>
                </c:pt>
                <c:pt idx="73">
                  <c:v>44482</c:v>
                </c:pt>
                <c:pt idx="74">
                  <c:v>44483</c:v>
                </c:pt>
                <c:pt idx="75">
                  <c:v>44484</c:v>
                </c:pt>
                <c:pt idx="76">
                  <c:v>44487</c:v>
                </c:pt>
                <c:pt idx="77">
                  <c:v>44488</c:v>
                </c:pt>
                <c:pt idx="78">
                  <c:v>44489</c:v>
                </c:pt>
                <c:pt idx="79">
                  <c:v>44490</c:v>
                </c:pt>
                <c:pt idx="80">
                  <c:v>44491</c:v>
                </c:pt>
                <c:pt idx="81">
                  <c:v>44494</c:v>
                </c:pt>
                <c:pt idx="82">
                  <c:v>44495</c:v>
                </c:pt>
                <c:pt idx="83">
                  <c:v>44496</c:v>
                </c:pt>
                <c:pt idx="84">
                  <c:v>44497</c:v>
                </c:pt>
                <c:pt idx="85">
                  <c:v>44498</c:v>
                </c:pt>
                <c:pt idx="86">
                  <c:v>44501</c:v>
                </c:pt>
                <c:pt idx="87">
                  <c:v>44502</c:v>
                </c:pt>
                <c:pt idx="88">
                  <c:v>44503</c:v>
                </c:pt>
                <c:pt idx="89">
                  <c:v>44504</c:v>
                </c:pt>
                <c:pt idx="90">
                  <c:v>44505</c:v>
                </c:pt>
                <c:pt idx="91">
                  <c:v>44508</c:v>
                </c:pt>
                <c:pt idx="92">
                  <c:v>44509</c:v>
                </c:pt>
                <c:pt idx="93">
                  <c:v>44510</c:v>
                </c:pt>
                <c:pt idx="94">
                  <c:v>44511</c:v>
                </c:pt>
                <c:pt idx="95">
                  <c:v>44512</c:v>
                </c:pt>
                <c:pt idx="96">
                  <c:v>44515</c:v>
                </c:pt>
                <c:pt idx="97">
                  <c:v>44516</c:v>
                </c:pt>
                <c:pt idx="98">
                  <c:v>44517</c:v>
                </c:pt>
                <c:pt idx="99">
                  <c:v>44518</c:v>
                </c:pt>
                <c:pt idx="100">
                  <c:v>44519</c:v>
                </c:pt>
                <c:pt idx="101">
                  <c:v>44522</c:v>
                </c:pt>
                <c:pt idx="102">
                  <c:v>44523</c:v>
                </c:pt>
                <c:pt idx="103">
                  <c:v>44524</c:v>
                </c:pt>
                <c:pt idx="104">
                  <c:v>44526</c:v>
                </c:pt>
                <c:pt idx="105">
                  <c:v>44529</c:v>
                </c:pt>
                <c:pt idx="106">
                  <c:v>44530</c:v>
                </c:pt>
                <c:pt idx="107">
                  <c:v>44531</c:v>
                </c:pt>
                <c:pt idx="108">
                  <c:v>44532</c:v>
                </c:pt>
                <c:pt idx="109">
                  <c:v>44533</c:v>
                </c:pt>
                <c:pt idx="110">
                  <c:v>44536</c:v>
                </c:pt>
                <c:pt idx="111">
                  <c:v>44537</c:v>
                </c:pt>
                <c:pt idx="112">
                  <c:v>44538</c:v>
                </c:pt>
                <c:pt idx="113">
                  <c:v>44539</c:v>
                </c:pt>
                <c:pt idx="114">
                  <c:v>44540</c:v>
                </c:pt>
                <c:pt idx="115">
                  <c:v>44543</c:v>
                </c:pt>
                <c:pt idx="116">
                  <c:v>44544</c:v>
                </c:pt>
                <c:pt idx="117">
                  <c:v>44545</c:v>
                </c:pt>
                <c:pt idx="118">
                  <c:v>44546</c:v>
                </c:pt>
                <c:pt idx="119">
                  <c:v>44547</c:v>
                </c:pt>
                <c:pt idx="120">
                  <c:v>44550</c:v>
                </c:pt>
                <c:pt idx="121">
                  <c:v>44551</c:v>
                </c:pt>
                <c:pt idx="122">
                  <c:v>44552</c:v>
                </c:pt>
                <c:pt idx="123">
                  <c:v>44553</c:v>
                </c:pt>
                <c:pt idx="124">
                  <c:v>44557</c:v>
                </c:pt>
                <c:pt idx="125">
                  <c:v>44558</c:v>
                </c:pt>
                <c:pt idx="126">
                  <c:v>44559</c:v>
                </c:pt>
                <c:pt idx="127">
                  <c:v>44560</c:v>
                </c:pt>
                <c:pt idx="128">
                  <c:v>44561</c:v>
                </c:pt>
                <c:pt idx="129">
                  <c:v>44564</c:v>
                </c:pt>
                <c:pt idx="130">
                  <c:v>44565</c:v>
                </c:pt>
                <c:pt idx="131">
                  <c:v>44566</c:v>
                </c:pt>
                <c:pt idx="132">
                  <c:v>44567</c:v>
                </c:pt>
                <c:pt idx="133">
                  <c:v>44568</c:v>
                </c:pt>
                <c:pt idx="134">
                  <c:v>44571</c:v>
                </c:pt>
                <c:pt idx="135">
                  <c:v>44572</c:v>
                </c:pt>
                <c:pt idx="136">
                  <c:v>44573</c:v>
                </c:pt>
                <c:pt idx="137">
                  <c:v>44574</c:v>
                </c:pt>
                <c:pt idx="138">
                  <c:v>44575</c:v>
                </c:pt>
                <c:pt idx="139">
                  <c:v>44579</c:v>
                </c:pt>
                <c:pt idx="140">
                  <c:v>44580</c:v>
                </c:pt>
                <c:pt idx="141">
                  <c:v>44581</c:v>
                </c:pt>
                <c:pt idx="142">
                  <c:v>44582</c:v>
                </c:pt>
                <c:pt idx="143">
                  <c:v>44585</c:v>
                </c:pt>
                <c:pt idx="144">
                  <c:v>44586</c:v>
                </c:pt>
                <c:pt idx="145">
                  <c:v>44587</c:v>
                </c:pt>
                <c:pt idx="146">
                  <c:v>44588</c:v>
                </c:pt>
                <c:pt idx="147">
                  <c:v>44589</c:v>
                </c:pt>
                <c:pt idx="148">
                  <c:v>44592</c:v>
                </c:pt>
                <c:pt idx="149">
                  <c:v>44593</c:v>
                </c:pt>
                <c:pt idx="150">
                  <c:v>44594</c:v>
                </c:pt>
                <c:pt idx="151">
                  <c:v>44595</c:v>
                </c:pt>
                <c:pt idx="152">
                  <c:v>44596</c:v>
                </c:pt>
                <c:pt idx="153">
                  <c:v>44599</c:v>
                </c:pt>
                <c:pt idx="154">
                  <c:v>44600</c:v>
                </c:pt>
                <c:pt idx="155">
                  <c:v>44601</c:v>
                </c:pt>
                <c:pt idx="156">
                  <c:v>44602</c:v>
                </c:pt>
                <c:pt idx="157">
                  <c:v>44603</c:v>
                </c:pt>
                <c:pt idx="158">
                  <c:v>44606</c:v>
                </c:pt>
                <c:pt idx="159">
                  <c:v>44607</c:v>
                </c:pt>
                <c:pt idx="160">
                  <c:v>44608</c:v>
                </c:pt>
                <c:pt idx="161">
                  <c:v>44609</c:v>
                </c:pt>
                <c:pt idx="162">
                  <c:v>44610</c:v>
                </c:pt>
                <c:pt idx="163">
                  <c:v>44614</c:v>
                </c:pt>
                <c:pt idx="164">
                  <c:v>44615</c:v>
                </c:pt>
                <c:pt idx="165">
                  <c:v>44616</c:v>
                </c:pt>
                <c:pt idx="166">
                  <c:v>44617</c:v>
                </c:pt>
                <c:pt idx="167">
                  <c:v>44620</c:v>
                </c:pt>
                <c:pt idx="168">
                  <c:v>44621</c:v>
                </c:pt>
                <c:pt idx="169">
                  <c:v>44622</c:v>
                </c:pt>
                <c:pt idx="170">
                  <c:v>44623</c:v>
                </c:pt>
                <c:pt idx="171">
                  <c:v>44624</c:v>
                </c:pt>
                <c:pt idx="172">
                  <c:v>44627</c:v>
                </c:pt>
                <c:pt idx="173">
                  <c:v>44628</c:v>
                </c:pt>
                <c:pt idx="174">
                  <c:v>44629</c:v>
                </c:pt>
                <c:pt idx="175">
                  <c:v>44630</c:v>
                </c:pt>
                <c:pt idx="176">
                  <c:v>44631</c:v>
                </c:pt>
                <c:pt idx="177">
                  <c:v>44634</c:v>
                </c:pt>
                <c:pt idx="178">
                  <c:v>44635</c:v>
                </c:pt>
                <c:pt idx="179">
                  <c:v>44636</c:v>
                </c:pt>
                <c:pt idx="180">
                  <c:v>44637</c:v>
                </c:pt>
                <c:pt idx="181">
                  <c:v>44638</c:v>
                </c:pt>
                <c:pt idx="182">
                  <c:v>44641</c:v>
                </c:pt>
                <c:pt idx="183">
                  <c:v>44642</c:v>
                </c:pt>
                <c:pt idx="184">
                  <c:v>44643</c:v>
                </c:pt>
                <c:pt idx="185">
                  <c:v>44644</c:v>
                </c:pt>
                <c:pt idx="186">
                  <c:v>44645</c:v>
                </c:pt>
                <c:pt idx="187">
                  <c:v>44648</c:v>
                </c:pt>
                <c:pt idx="188">
                  <c:v>44649</c:v>
                </c:pt>
                <c:pt idx="189">
                  <c:v>44650</c:v>
                </c:pt>
                <c:pt idx="190">
                  <c:v>44651</c:v>
                </c:pt>
                <c:pt idx="191">
                  <c:v>44652</c:v>
                </c:pt>
                <c:pt idx="192">
                  <c:v>44655</c:v>
                </c:pt>
                <c:pt idx="193">
                  <c:v>44656</c:v>
                </c:pt>
                <c:pt idx="194">
                  <c:v>44657</c:v>
                </c:pt>
                <c:pt idx="195">
                  <c:v>44658</c:v>
                </c:pt>
                <c:pt idx="196">
                  <c:v>44659</c:v>
                </c:pt>
                <c:pt idx="197">
                  <c:v>44662</c:v>
                </c:pt>
                <c:pt idx="198">
                  <c:v>44663</c:v>
                </c:pt>
                <c:pt idx="199">
                  <c:v>44664</c:v>
                </c:pt>
                <c:pt idx="200">
                  <c:v>44665</c:v>
                </c:pt>
                <c:pt idx="201">
                  <c:v>44669</c:v>
                </c:pt>
                <c:pt idx="202">
                  <c:v>44670</c:v>
                </c:pt>
                <c:pt idx="203">
                  <c:v>44671</c:v>
                </c:pt>
                <c:pt idx="204">
                  <c:v>44672</c:v>
                </c:pt>
                <c:pt idx="205">
                  <c:v>44673</c:v>
                </c:pt>
                <c:pt idx="206">
                  <c:v>44676</c:v>
                </c:pt>
                <c:pt idx="207">
                  <c:v>44677</c:v>
                </c:pt>
                <c:pt idx="208">
                  <c:v>44678</c:v>
                </c:pt>
                <c:pt idx="209">
                  <c:v>44679</c:v>
                </c:pt>
                <c:pt idx="210">
                  <c:v>44680</c:v>
                </c:pt>
                <c:pt idx="211">
                  <c:v>44683</c:v>
                </c:pt>
                <c:pt idx="212">
                  <c:v>44684</c:v>
                </c:pt>
                <c:pt idx="213">
                  <c:v>44685</c:v>
                </c:pt>
                <c:pt idx="214">
                  <c:v>44686</c:v>
                </c:pt>
                <c:pt idx="215">
                  <c:v>44687</c:v>
                </c:pt>
                <c:pt idx="216">
                  <c:v>44690</c:v>
                </c:pt>
                <c:pt idx="217">
                  <c:v>44691</c:v>
                </c:pt>
                <c:pt idx="218">
                  <c:v>44692</c:v>
                </c:pt>
                <c:pt idx="219">
                  <c:v>44693</c:v>
                </c:pt>
                <c:pt idx="220">
                  <c:v>44694</c:v>
                </c:pt>
                <c:pt idx="221">
                  <c:v>44697</c:v>
                </c:pt>
                <c:pt idx="222">
                  <c:v>44698</c:v>
                </c:pt>
                <c:pt idx="223">
                  <c:v>44699</c:v>
                </c:pt>
                <c:pt idx="224">
                  <c:v>44700</c:v>
                </c:pt>
                <c:pt idx="225">
                  <c:v>44701</c:v>
                </c:pt>
                <c:pt idx="226">
                  <c:v>44704</c:v>
                </c:pt>
                <c:pt idx="227">
                  <c:v>44705</c:v>
                </c:pt>
                <c:pt idx="228">
                  <c:v>44706</c:v>
                </c:pt>
                <c:pt idx="229">
                  <c:v>44707</c:v>
                </c:pt>
                <c:pt idx="230">
                  <c:v>44708</c:v>
                </c:pt>
                <c:pt idx="231">
                  <c:v>44712</c:v>
                </c:pt>
                <c:pt idx="232">
                  <c:v>44713</c:v>
                </c:pt>
                <c:pt idx="233">
                  <c:v>44714</c:v>
                </c:pt>
                <c:pt idx="234">
                  <c:v>44715</c:v>
                </c:pt>
                <c:pt idx="235">
                  <c:v>44718</c:v>
                </c:pt>
                <c:pt idx="236">
                  <c:v>44719</c:v>
                </c:pt>
                <c:pt idx="237">
                  <c:v>44720</c:v>
                </c:pt>
                <c:pt idx="238">
                  <c:v>44721</c:v>
                </c:pt>
                <c:pt idx="239">
                  <c:v>44722</c:v>
                </c:pt>
                <c:pt idx="240">
                  <c:v>44725</c:v>
                </c:pt>
                <c:pt idx="241">
                  <c:v>44726</c:v>
                </c:pt>
                <c:pt idx="242">
                  <c:v>44727</c:v>
                </c:pt>
                <c:pt idx="243">
                  <c:v>44728</c:v>
                </c:pt>
                <c:pt idx="244">
                  <c:v>44729</c:v>
                </c:pt>
                <c:pt idx="245">
                  <c:v>44733</c:v>
                </c:pt>
                <c:pt idx="246">
                  <c:v>44734</c:v>
                </c:pt>
                <c:pt idx="247">
                  <c:v>44735</c:v>
                </c:pt>
                <c:pt idx="248">
                  <c:v>44736</c:v>
                </c:pt>
                <c:pt idx="249">
                  <c:v>44739</c:v>
                </c:pt>
                <c:pt idx="250">
                  <c:v>44740</c:v>
                </c:pt>
                <c:pt idx="251">
                  <c:v>44741</c:v>
                </c:pt>
                <c:pt idx="252">
                  <c:v>44742</c:v>
                </c:pt>
                <c:pt idx="253">
                  <c:v>44743</c:v>
                </c:pt>
                <c:pt idx="254">
                  <c:v>44747</c:v>
                </c:pt>
                <c:pt idx="255">
                  <c:v>44748</c:v>
                </c:pt>
                <c:pt idx="256">
                  <c:v>44749</c:v>
                </c:pt>
                <c:pt idx="257">
                  <c:v>44750</c:v>
                </c:pt>
                <c:pt idx="258">
                  <c:v>44753</c:v>
                </c:pt>
                <c:pt idx="259">
                  <c:v>44754</c:v>
                </c:pt>
                <c:pt idx="260">
                  <c:v>44755</c:v>
                </c:pt>
                <c:pt idx="261">
                  <c:v>44756</c:v>
                </c:pt>
                <c:pt idx="262">
                  <c:v>44757</c:v>
                </c:pt>
                <c:pt idx="263">
                  <c:v>44760</c:v>
                </c:pt>
                <c:pt idx="264">
                  <c:v>44761</c:v>
                </c:pt>
                <c:pt idx="265">
                  <c:v>44762</c:v>
                </c:pt>
                <c:pt idx="266">
                  <c:v>44763</c:v>
                </c:pt>
                <c:pt idx="267">
                  <c:v>44764</c:v>
                </c:pt>
                <c:pt idx="268">
                  <c:v>44767</c:v>
                </c:pt>
                <c:pt idx="269">
                  <c:v>44768</c:v>
                </c:pt>
                <c:pt idx="270">
                  <c:v>44769</c:v>
                </c:pt>
                <c:pt idx="271">
                  <c:v>44770</c:v>
                </c:pt>
                <c:pt idx="272">
                  <c:v>44771</c:v>
                </c:pt>
                <c:pt idx="273">
                  <c:v>44774</c:v>
                </c:pt>
                <c:pt idx="274">
                  <c:v>44775</c:v>
                </c:pt>
                <c:pt idx="275">
                  <c:v>44776</c:v>
                </c:pt>
                <c:pt idx="276">
                  <c:v>44777</c:v>
                </c:pt>
                <c:pt idx="277">
                  <c:v>44778</c:v>
                </c:pt>
                <c:pt idx="278">
                  <c:v>44781</c:v>
                </c:pt>
                <c:pt idx="279">
                  <c:v>44782</c:v>
                </c:pt>
                <c:pt idx="280">
                  <c:v>44783</c:v>
                </c:pt>
                <c:pt idx="281">
                  <c:v>44784</c:v>
                </c:pt>
                <c:pt idx="282">
                  <c:v>44785</c:v>
                </c:pt>
                <c:pt idx="283">
                  <c:v>44788</c:v>
                </c:pt>
                <c:pt idx="284">
                  <c:v>44789</c:v>
                </c:pt>
                <c:pt idx="285">
                  <c:v>44790</c:v>
                </c:pt>
                <c:pt idx="286">
                  <c:v>44791</c:v>
                </c:pt>
                <c:pt idx="287">
                  <c:v>44792</c:v>
                </c:pt>
                <c:pt idx="288">
                  <c:v>44795</c:v>
                </c:pt>
                <c:pt idx="289">
                  <c:v>44796</c:v>
                </c:pt>
                <c:pt idx="290">
                  <c:v>44797</c:v>
                </c:pt>
                <c:pt idx="291">
                  <c:v>44798</c:v>
                </c:pt>
                <c:pt idx="292">
                  <c:v>44799</c:v>
                </c:pt>
                <c:pt idx="293">
                  <c:v>44802</c:v>
                </c:pt>
                <c:pt idx="294">
                  <c:v>44803</c:v>
                </c:pt>
                <c:pt idx="295">
                  <c:v>44804</c:v>
                </c:pt>
                <c:pt idx="296">
                  <c:v>44805</c:v>
                </c:pt>
                <c:pt idx="297">
                  <c:v>44806</c:v>
                </c:pt>
                <c:pt idx="298">
                  <c:v>44810</c:v>
                </c:pt>
                <c:pt idx="299">
                  <c:v>44811</c:v>
                </c:pt>
                <c:pt idx="300">
                  <c:v>44812</c:v>
                </c:pt>
                <c:pt idx="301">
                  <c:v>44813</c:v>
                </c:pt>
                <c:pt idx="302">
                  <c:v>44816</c:v>
                </c:pt>
                <c:pt idx="303">
                  <c:v>44817</c:v>
                </c:pt>
                <c:pt idx="304">
                  <c:v>44818</c:v>
                </c:pt>
                <c:pt idx="305">
                  <c:v>44819</c:v>
                </c:pt>
                <c:pt idx="306">
                  <c:v>44820</c:v>
                </c:pt>
                <c:pt idx="307">
                  <c:v>44823</c:v>
                </c:pt>
                <c:pt idx="308">
                  <c:v>44824</c:v>
                </c:pt>
                <c:pt idx="309">
                  <c:v>44825</c:v>
                </c:pt>
                <c:pt idx="310">
                  <c:v>44826</c:v>
                </c:pt>
                <c:pt idx="311">
                  <c:v>44827</c:v>
                </c:pt>
              </c:numCache>
            </c:numRef>
          </c:cat>
          <c:val>
            <c:numRef>
              <c:f>'[20220927.BankofOK.ASmith.EPSGrowthProgression.TD2.xlsx]2022 EPS Progression'!$D$8:$D$320</c:f>
              <c:numCache>
                <c:formatCode>0.00</c:formatCode>
                <c:ptCount val="313"/>
                <c:pt idx="0">
                  <c:v>213.66</c:v>
                </c:pt>
                <c:pt idx="1">
                  <c:v>213.76</c:v>
                </c:pt>
                <c:pt idx="2">
                  <c:v>213.88</c:v>
                </c:pt>
                <c:pt idx="3">
                  <c:v>213.86</c:v>
                </c:pt>
                <c:pt idx="4">
                  <c:v>213.82</c:v>
                </c:pt>
                <c:pt idx="5">
                  <c:v>213.97</c:v>
                </c:pt>
                <c:pt idx="6">
                  <c:v>213.99</c:v>
                </c:pt>
                <c:pt idx="7">
                  <c:v>213.99</c:v>
                </c:pt>
                <c:pt idx="8">
                  <c:v>214.08</c:v>
                </c:pt>
                <c:pt idx="9">
                  <c:v>214.11</c:v>
                </c:pt>
                <c:pt idx="10">
                  <c:v>214.17</c:v>
                </c:pt>
                <c:pt idx="11">
                  <c:v>214.37</c:v>
                </c:pt>
                <c:pt idx="12">
                  <c:v>214.37</c:v>
                </c:pt>
                <c:pt idx="13">
                  <c:v>213.56</c:v>
                </c:pt>
                <c:pt idx="14">
                  <c:v>214.6</c:v>
                </c:pt>
                <c:pt idx="15">
                  <c:v>214.74</c:v>
                </c:pt>
                <c:pt idx="16">
                  <c:v>214.93</c:v>
                </c:pt>
                <c:pt idx="17">
                  <c:v>214.93</c:v>
                </c:pt>
                <c:pt idx="18">
                  <c:v>215.42</c:v>
                </c:pt>
                <c:pt idx="19">
                  <c:v>216.58</c:v>
                </c:pt>
                <c:pt idx="20">
                  <c:v>221.59</c:v>
                </c:pt>
                <c:pt idx="21">
                  <c:v>221.86</c:v>
                </c:pt>
                <c:pt idx="22">
                  <c:v>221.86</c:v>
                </c:pt>
                <c:pt idx="23">
                  <c:v>218.6</c:v>
                </c:pt>
                <c:pt idx="24">
                  <c:v>218.72</c:v>
                </c:pt>
                <c:pt idx="25">
                  <c:v>218.92</c:v>
                </c:pt>
                <c:pt idx="26">
                  <c:v>219.02</c:v>
                </c:pt>
                <c:pt idx="27">
                  <c:v>219.02</c:v>
                </c:pt>
                <c:pt idx="28">
                  <c:v>219.44</c:v>
                </c:pt>
                <c:pt idx="29">
                  <c:v>219.52</c:v>
                </c:pt>
                <c:pt idx="30">
                  <c:v>219.58</c:v>
                </c:pt>
                <c:pt idx="31">
                  <c:v>219.58</c:v>
                </c:pt>
                <c:pt idx="32">
                  <c:v>219.58</c:v>
                </c:pt>
                <c:pt idx="33">
                  <c:v>219.65</c:v>
                </c:pt>
                <c:pt idx="34">
                  <c:v>219.72</c:v>
                </c:pt>
                <c:pt idx="35">
                  <c:v>219.98</c:v>
                </c:pt>
                <c:pt idx="36">
                  <c:v>220.04</c:v>
                </c:pt>
                <c:pt idx="37">
                  <c:v>220.05</c:v>
                </c:pt>
                <c:pt idx="38">
                  <c:v>220.19</c:v>
                </c:pt>
                <c:pt idx="39">
                  <c:v>220.24</c:v>
                </c:pt>
                <c:pt idx="40">
                  <c:v>220.39</c:v>
                </c:pt>
                <c:pt idx="41">
                  <c:v>220.4</c:v>
                </c:pt>
                <c:pt idx="42">
                  <c:v>220.4</c:v>
                </c:pt>
                <c:pt idx="43">
                  <c:v>220.35</c:v>
                </c:pt>
                <c:pt idx="44">
                  <c:v>220.35</c:v>
                </c:pt>
                <c:pt idx="45">
                  <c:v>220.35</c:v>
                </c:pt>
                <c:pt idx="46">
                  <c:v>220.35</c:v>
                </c:pt>
                <c:pt idx="47">
                  <c:v>220.35</c:v>
                </c:pt>
                <c:pt idx="48">
                  <c:v>220.35</c:v>
                </c:pt>
                <c:pt idx="49">
                  <c:v>220.35</c:v>
                </c:pt>
                <c:pt idx="50">
                  <c:v>220.35</c:v>
                </c:pt>
                <c:pt idx="51">
                  <c:v>220.35</c:v>
                </c:pt>
                <c:pt idx="52">
                  <c:v>220.35</c:v>
                </c:pt>
                <c:pt idx="53">
                  <c:v>220.35</c:v>
                </c:pt>
                <c:pt idx="54">
                  <c:v>220.35</c:v>
                </c:pt>
                <c:pt idx="55">
                  <c:v>220.35</c:v>
                </c:pt>
                <c:pt idx="56">
                  <c:v>220.35</c:v>
                </c:pt>
                <c:pt idx="57">
                  <c:v>219.85</c:v>
                </c:pt>
                <c:pt idx="58">
                  <c:v>219.85</c:v>
                </c:pt>
                <c:pt idx="59">
                  <c:v>219.93</c:v>
                </c:pt>
                <c:pt idx="60">
                  <c:v>219.93</c:v>
                </c:pt>
                <c:pt idx="61">
                  <c:v>219.94</c:v>
                </c:pt>
                <c:pt idx="62">
                  <c:v>219.95</c:v>
                </c:pt>
                <c:pt idx="63">
                  <c:v>219.95</c:v>
                </c:pt>
                <c:pt idx="64">
                  <c:v>219.94</c:v>
                </c:pt>
                <c:pt idx="65">
                  <c:v>219.95</c:v>
                </c:pt>
                <c:pt idx="66">
                  <c:v>219.96</c:v>
                </c:pt>
                <c:pt idx="67">
                  <c:v>219.95</c:v>
                </c:pt>
                <c:pt idx="68">
                  <c:v>220.46</c:v>
                </c:pt>
                <c:pt idx="69">
                  <c:v>220.47</c:v>
                </c:pt>
                <c:pt idx="70">
                  <c:v>220.47</c:v>
                </c:pt>
                <c:pt idx="71">
                  <c:v>220.47</c:v>
                </c:pt>
                <c:pt idx="72">
                  <c:v>220.47</c:v>
                </c:pt>
                <c:pt idx="73">
                  <c:v>220.47</c:v>
                </c:pt>
                <c:pt idx="74">
                  <c:v>220.77</c:v>
                </c:pt>
                <c:pt idx="75">
                  <c:v>220.76</c:v>
                </c:pt>
                <c:pt idx="76">
                  <c:v>220.76</c:v>
                </c:pt>
                <c:pt idx="77">
                  <c:v>220.76</c:v>
                </c:pt>
                <c:pt idx="78">
                  <c:v>220.76</c:v>
                </c:pt>
                <c:pt idx="79">
                  <c:v>220.76</c:v>
                </c:pt>
                <c:pt idx="80">
                  <c:v>220.78</c:v>
                </c:pt>
                <c:pt idx="81">
                  <c:v>220.77</c:v>
                </c:pt>
                <c:pt idx="82">
                  <c:v>220.77</c:v>
                </c:pt>
                <c:pt idx="83">
                  <c:v>220.76</c:v>
                </c:pt>
                <c:pt idx="84">
                  <c:v>220.75</c:v>
                </c:pt>
                <c:pt idx="85">
                  <c:v>220.75</c:v>
                </c:pt>
                <c:pt idx="86">
                  <c:v>220.74</c:v>
                </c:pt>
                <c:pt idx="87">
                  <c:v>220.75</c:v>
                </c:pt>
                <c:pt idx="88">
                  <c:v>220.63</c:v>
                </c:pt>
                <c:pt idx="89">
                  <c:v>220.79</c:v>
                </c:pt>
                <c:pt idx="90">
                  <c:v>221.07</c:v>
                </c:pt>
                <c:pt idx="91">
                  <c:v>221.1</c:v>
                </c:pt>
                <c:pt idx="92">
                  <c:v>221.17</c:v>
                </c:pt>
                <c:pt idx="93">
                  <c:v>221.18</c:v>
                </c:pt>
                <c:pt idx="94">
                  <c:v>221.35</c:v>
                </c:pt>
                <c:pt idx="95">
                  <c:v>221.41</c:v>
                </c:pt>
                <c:pt idx="96">
                  <c:v>221.41</c:v>
                </c:pt>
                <c:pt idx="97">
                  <c:v>221.49</c:v>
                </c:pt>
                <c:pt idx="98">
                  <c:v>221.49</c:v>
                </c:pt>
                <c:pt idx="99">
                  <c:v>221.72</c:v>
                </c:pt>
                <c:pt idx="100">
                  <c:v>221.95</c:v>
                </c:pt>
                <c:pt idx="101">
                  <c:v>221.94</c:v>
                </c:pt>
                <c:pt idx="102">
                  <c:v>222.18</c:v>
                </c:pt>
                <c:pt idx="103">
                  <c:v>222.35</c:v>
                </c:pt>
                <c:pt idx="104">
                  <c:v>222.39</c:v>
                </c:pt>
                <c:pt idx="105">
                  <c:v>222.43</c:v>
                </c:pt>
                <c:pt idx="106">
                  <c:v>222.67</c:v>
                </c:pt>
                <c:pt idx="107">
                  <c:v>222.64</c:v>
                </c:pt>
                <c:pt idx="108">
                  <c:v>222.63</c:v>
                </c:pt>
                <c:pt idx="109">
                  <c:v>222.61</c:v>
                </c:pt>
                <c:pt idx="110">
                  <c:v>222.38</c:v>
                </c:pt>
                <c:pt idx="111">
                  <c:v>222.76</c:v>
                </c:pt>
                <c:pt idx="112">
                  <c:v>222.76</c:v>
                </c:pt>
                <c:pt idx="113">
                  <c:v>222.85</c:v>
                </c:pt>
                <c:pt idx="114">
                  <c:v>222.9</c:v>
                </c:pt>
                <c:pt idx="115">
                  <c:v>222.71</c:v>
                </c:pt>
                <c:pt idx="116">
                  <c:v>223.3</c:v>
                </c:pt>
                <c:pt idx="117">
                  <c:v>223.45</c:v>
                </c:pt>
                <c:pt idx="118">
                  <c:v>223.34</c:v>
                </c:pt>
                <c:pt idx="119">
                  <c:v>223.39</c:v>
                </c:pt>
                <c:pt idx="120">
                  <c:v>223.19</c:v>
                </c:pt>
                <c:pt idx="121">
                  <c:v>222.92</c:v>
                </c:pt>
                <c:pt idx="122">
                  <c:v>222.96</c:v>
                </c:pt>
                <c:pt idx="123">
                  <c:v>222.98</c:v>
                </c:pt>
                <c:pt idx="124">
                  <c:v>222.98</c:v>
                </c:pt>
                <c:pt idx="125">
                  <c:v>222.98</c:v>
                </c:pt>
                <c:pt idx="126">
                  <c:v>223.01</c:v>
                </c:pt>
                <c:pt idx="127">
                  <c:v>223.04</c:v>
                </c:pt>
                <c:pt idx="128">
                  <c:v>223.06</c:v>
                </c:pt>
                <c:pt idx="129">
                  <c:v>222.81</c:v>
                </c:pt>
                <c:pt idx="130">
                  <c:v>223.07</c:v>
                </c:pt>
                <c:pt idx="131">
                  <c:v>223.17</c:v>
                </c:pt>
                <c:pt idx="132">
                  <c:v>223.35</c:v>
                </c:pt>
                <c:pt idx="133">
                  <c:v>223.49</c:v>
                </c:pt>
                <c:pt idx="134">
                  <c:v>223.24</c:v>
                </c:pt>
                <c:pt idx="135">
                  <c:v>223.5</c:v>
                </c:pt>
                <c:pt idx="136">
                  <c:v>223.59</c:v>
                </c:pt>
                <c:pt idx="137">
                  <c:v>223.63</c:v>
                </c:pt>
                <c:pt idx="138">
                  <c:v>223.67</c:v>
                </c:pt>
                <c:pt idx="139">
                  <c:v>223.67</c:v>
                </c:pt>
                <c:pt idx="140">
                  <c:v>223.67</c:v>
                </c:pt>
                <c:pt idx="141">
                  <c:v>223.61</c:v>
                </c:pt>
                <c:pt idx="142">
                  <c:v>223.63</c:v>
                </c:pt>
                <c:pt idx="143">
                  <c:v>223.63</c:v>
                </c:pt>
                <c:pt idx="144">
                  <c:v>223.59</c:v>
                </c:pt>
                <c:pt idx="145">
                  <c:v>223.69</c:v>
                </c:pt>
                <c:pt idx="146">
                  <c:v>223.78</c:v>
                </c:pt>
                <c:pt idx="147">
                  <c:v>224.12</c:v>
                </c:pt>
                <c:pt idx="148">
                  <c:v>224.25</c:v>
                </c:pt>
                <c:pt idx="149">
                  <c:v>224.3</c:v>
                </c:pt>
                <c:pt idx="150">
                  <c:v>224.47</c:v>
                </c:pt>
                <c:pt idx="151">
                  <c:v>225.03</c:v>
                </c:pt>
                <c:pt idx="152">
                  <c:v>225.01</c:v>
                </c:pt>
                <c:pt idx="153">
                  <c:v>225.13</c:v>
                </c:pt>
                <c:pt idx="154">
                  <c:v>224.86</c:v>
                </c:pt>
                <c:pt idx="155">
                  <c:v>224.9</c:v>
                </c:pt>
                <c:pt idx="156">
                  <c:v>224.9</c:v>
                </c:pt>
                <c:pt idx="157">
                  <c:v>224.68</c:v>
                </c:pt>
                <c:pt idx="158">
                  <c:v>224.68</c:v>
                </c:pt>
                <c:pt idx="159">
                  <c:v>225.02</c:v>
                </c:pt>
                <c:pt idx="160">
                  <c:v>225.07</c:v>
                </c:pt>
                <c:pt idx="161">
                  <c:v>225.13</c:v>
                </c:pt>
                <c:pt idx="162">
                  <c:v>225.32</c:v>
                </c:pt>
                <c:pt idx="163">
                  <c:v>225.32</c:v>
                </c:pt>
                <c:pt idx="164">
                  <c:v>225.5</c:v>
                </c:pt>
                <c:pt idx="165">
                  <c:v>225.52</c:v>
                </c:pt>
                <c:pt idx="166">
                  <c:v>225.43</c:v>
                </c:pt>
                <c:pt idx="167">
                  <c:v>226.11</c:v>
                </c:pt>
                <c:pt idx="168">
                  <c:v>225.55</c:v>
                </c:pt>
                <c:pt idx="169">
                  <c:v>225.56</c:v>
                </c:pt>
                <c:pt idx="170">
                  <c:v>225.68</c:v>
                </c:pt>
                <c:pt idx="171">
                  <c:v>225.79</c:v>
                </c:pt>
                <c:pt idx="172">
                  <c:v>226.09</c:v>
                </c:pt>
                <c:pt idx="173">
                  <c:v>226.14</c:v>
                </c:pt>
                <c:pt idx="174">
                  <c:v>226.32</c:v>
                </c:pt>
                <c:pt idx="175">
                  <c:v>226.38</c:v>
                </c:pt>
                <c:pt idx="176">
                  <c:v>226.44</c:v>
                </c:pt>
                <c:pt idx="177">
                  <c:v>226.44</c:v>
                </c:pt>
                <c:pt idx="178">
                  <c:v>226.99</c:v>
                </c:pt>
                <c:pt idx="179">
                  <c:v>227.29</c:v>
                </c:pt>
                <c:pt idx="180">
                  <c:v>227.39</c:v>
                </c:pt>
                <c:pt idx="181">
                  <c:v>227.4</c:v>
                </c:pt>
                <c:pt idx="182">
                  <c:v>227.4</c:v>
                </c:pt>
                <c:pt idx="183">
                  <c:v>227.2</c:v>
                </c:pt>
                <c:pt idx="184">
                  <c:v>227.19</c:v>
                </c:pt>
                <c:pt idx="185">
                  <c:v>227.3</c:v>
                </c:pt>
                <c:pt idx="186">
                  <c:v>227.27</c:v>
                </c:pt>
                <c:pt idx="187">
                  <c:v>227.27</c:v>
                </c:pt>
                <c:pt idx="188">
                  <c:v>227.32</c:v>
                </c:pt>
                <c:pt idx="189">
                  <c:v>227.32</c:v>
                </c:pt>
                <c:pt idx="190">
                  <c:v>227.42</c:v>
                </c:pt>
                <c:pt idx="191">
                  <c:v>227.4</c:v>
                </c:pt>
                <c:pt idx="192">
                  <c:v>227.4</c:v>
                </c:pt>
                <c:pt idx="193">
                  <c:v>227.31</c:v>
                </c:pt>
                <c:pt idx="194">
                  <c:v>227.32</c:v>
                </c:pt>
                <c:pt idx="195">
                  <c:v>227.49</c:v>
                </c:pt>
                <c:pt idx="196">
                  <c:v>227.7</c:v>
                </c:pt>
                <c:pt idx="197">
                  <c:v>227.7</c:v>
                </c:pt>
                <c:pt idx="198">
                  <c:v>227.42</c:v>
                </c:pt>
                <c:pt idx="199">
                  <c:v>227.24</c:v>
                </c:pt>
                <c:pt idx="200">
                  <c:v>227.29</c:v>
                </c:pt>
                <c:pt idx="201">
                  <c:v>227.34</c:v>
                </c:pt>
                <c:pt idx="202">
                  <c:v>227.8</c:v>
                </c:pt>
                <c:pt idx="203">
                  <c:v>227.58</c:v>
                </c:pt>
                <c:pt idx="204">
                  <c:v>227.8</c:v>
                </c:pt>
                <c:pt idx="205">
                  <c:v>227.98</c:v>
                </c:pt>
                <c:pt idx="206">
                  <c:v>228.34</c:v>
                </c:pt>
                <c:pt idx="207">
                  <c:v>228.47</c:v>
                </c:pt>
                <c:pt idx="208">
                  <c:v>228.66</c:v>
                </c:pt>
                <c:pt idx="209">
                  <c:v>228.64</c:v>
                </c:pt>
                <c:pt idx="210">
                  <c:v>228.95</c:v>
                </c:pt>
                <c:pt idx="211">
                  <c:v>228.96</c:v>
                </c:pt>
                <c:pt idx="212">
                  <c:v>227.85</c:v>
                </c:pt>
                <c:pt idx="213">
                  <c:v>227.61</c:v>
                </c:pt>
                <c:pt idx="214">
                  <c:v>227.5</c:v>
                </c:pt>
                <c:pt idx="215">
                  <c:v>227.7</c:v>
                </c:pt>
                <c:pt idx="216">
                  <c:v>227.7</c:v>
                </c:pt>
                <c:pt idx="217">
                  <c:v>228.44</c:v>
                </c:pt>
                <c:pt idx="218">
                  <c:v>228.45</c:v>
                </c:pt>
                <c:pt idx="219">
                  <c:v>228.58</c:v>
                </c:pt>
                <c:pt idx="220">
                  <c:v>228.52</c:v>
                </c:pt>
                <c:pt idx="221">
                  <c:v>228.52</c:v>
                </c:pt>
                <c:pt idx="222">
                  <c:v>228.57</c:v>
                </c:pt>
                <c:pt idx="223">
                  <c:v>228.83</c:v>
                </c:pt>
                <c:pt idx="224">
                  <c:v>228.84</c:v>
                </c:pt>
                <c:pt idx="225">
                  <c:v>228.68</c:v>
                </c:pt>
                <c:pt idx="226">
                  <c:v>228.68</c:v>
                </c:pt>
                <c:pt idx="227">
                  <c:v>228.68</c:v>
                </c:pt>
                <c:pt idx="228">
                  <c:v>228.76</c:v>
                </c:pt>
                <c:pt idx="229">
                  <c:v>228.76</c:v>
                </c:pt>
                <c:pt idx="230">
                  <c:v>228.98</c:v>
                </c:pt>
                <c:pt idx="231">
                  <c:v>228.93</c:v>
                </c:pt>
                <c:pt idx="232">
                  <c:v>229.02</c:v>
                </c:pt>
                <c:pt idx="233">
                  <c:v>228.98</c:v>
                </c:pt>
                <c:pt idx="234">
                  <c:v>228.97</c:v>
                </c:pt>
                <c:pt idx="235">
                  <c:v>228.99</c:v>
                </c:pt>
                <c:pt idx="236">
                  <c:v>229.19</c:v>
                </c:pt>
                <c:pt idx="237">
                  <c:v>229.31</c:v>
                </c:pt>
                <c:pt idx="238">
                  <c:v>229.35</c:v>
                </c:pt>
                <c:pt idx="239">
                  <c:v>229.34</c:v>
                </c:pt>
                <c:pt idx="240">
                  <c:v>229.33</c:v>
                </c:pt>
                <c:pt idx="241">
                  <c:v>229.6</c:v>
                </c:pt>
                <c:pt idx="242">
                  <c:v>229.58</c:v>
                </c:pt>
                <c:pt idx="243">
                  <c:v>229.57</c:v>
                </c:pt>
                <c:pt idx="244">
                  <c:v>229.6</c:v>
                </c:pt>
                <c:pt idx="245">
                  <c:v>229.54</c:v>
                </c:pt>
                <c:pt idx="246">
                  <c:v>229.19</c:v>
                </c:pt>
                <c:pt idx="247">
                  <c:v>229.22</c:v>
                </c:pt>
                <c:pt idx="248">
                  <c:v>229.19</c:v>
                </c:pt>
                <c:pt idx="249">
                  <c:v>229.21</c:v>
                </c:pt>
                <c:pt idx="250">
                  <c:v>229.15</c:v>
                </c:pt>
                <c:pt idx="251">
                  <c:v>229.02</c:v>
                </c:pt>
                <c:pt idx="252">
                  <c:v>228.86</c:v>
                </c:pt>
                <c:pt idx="253">
                  <c:v>228.77</c:v>
                </c:pt>
                <c:pt idx="254">
                  <c:v>228.58</c:v>
                </c:pt>
                <c:pt idx="255">
                  <c:v>228.74</c:v>
                </c:pt>
                <c:pt idx="256">
                  <c:v>228.81</c:v>
                </c:pt>
                <c:pt idx="257">
                  <c:v>228.71</c:v>
                </c:pt>
                <c:pt idx="258">
                  <c:v>228.69</c:v>
                </c:pt>
                <c:pt idx="259">
                  <c:v>228.68</c:v>
                </c:pt>
                <c:pt idx="260">
                  <c:v>228.31</c:v>
                </c:pt>
                <c:pt idx="261">
                  <c:v>228.26</c:v>
                </c:pt>
                <c:pt idx="262">
                  <c:v>228.26</c:v>
                </c:pt>
                <c:pt idx="263">
                  <c:v>228.35</c:v>
                </c:pt>
                <c:pt idx="264">
                  <c:v>228.41</c:v>
                </c:pt>
                <c:pt idx="265">
                  <c:v>228.36</c:v>
                </c:pt>
                <c:pt idx="266">
                  <c:v>228.27</c:v>
                </c:pt>
                <c:pt idx="267">
                  <c:v>228.11</c:v>
                </c:pt>
                <c:pt idx="268">
                  <c:v>227.98</c:v>
                </c:pt>
                <c:pt idx="269">
                  <c:v>227.65</c:v>
                </c:pt>
                <c:pt idx="270">
                  <c:v>227.5</c:v>
                </c:pt>
                <c:pt idx="271">
                  <c:v>227.02</c:v>
                </c:pt>
                <c:pt idx="272">
                  <c:v>226.66</c:v>
                </c:pt>
                <c:pt idx="273">
                  <c:v>225.52</c:v>
                </c:pt>
                <c:pt idx="274">
                  <c:v>225.55</c:v>
                </c:pt>
                <c:pt idx="275">
                  <c:v>225.51</c:v>
                </c:pt>
                <c:pt idx="276">
                  <c:v>225.5</c:v>
                </c:pt>
                <c:pt idx="277">
                  <c:v>225.76</c:v>
                </c:pt>
                <c:pt idx="278">
                  <c:v>225.89</c:v>
                </c:pt>
                <c:pt idx="279">
                  <c:v>225.66</c:v>
                </c:pt>
                <c:pt idx="280">
                  <c:v>225.66</c:v>
                </c:pt>
                <c:pt idx="281">
                  <c:v>225.66</c:v>
                </c:pt>
                <c:pt idx="282">
                  <c:v>225.52</c:v>
                </c:pt>
                <c:pt idx="283">
                  <c:v>225.51</c:v>
                </c:pt>
                <c:pt idx="284">
                  <c:v>225.51</c:v>
                </c:pt>
                <c:pt idx="285">
                  <c:v>225.48</c:v>
                </c:pt>
                <c:pt idx="286">
                  <c:v>225.5</c:v>
                </c:pt>
                <c:pt idx="287">
                  <c:v>225.56</c:v>
                </c:pt>
                <c:pt idx="288">
                  <c:v>225.65</c:v>
                </c:pt>
                <c:pt idx="289">
                  <c:v>225.5</c:v>
                </c:pt>
                <c:pt idx="290">
                  <c:v>225.42</c:v>
                </c:pt>
                <c:pt idx="291">
                  <c:v>225.36</c:v>
                </c:pt>
                <c:pt idx="292">
                  <c:v>225.3</c:v>
                </c:pt>
                <c:pt idx="293">
                  <c:v>225.23</c:v>
                </c:pt>
                <c:pt idx="294">
                  <c:v>225.27</c:v>
                </c:pt>
                <c:pt idx="295">
                  <c:v>225.37</c:v>
                </c:pt>
                <c:pt idx="296">
                  <c:v>225.37</c:v>
                </c:pt>
                <c:pt idx="297">
                  <c:v>225.37</c:v>
                </c:pt>
                <c:pt idx="298">
                  <c:v>225.38</c:v>
                </c:pt>
                <c:pt idx="299">
                  <c:v>225.31</c:v>
                </c:pt>
                <c:pt idx="300">
                  <c:v>225.34</c:v>
                </c:pt>
                <c:pt idx="301">
                  <c:v>225.36</c:v>
                </c:pt>
                <c:pt idx="302">
                  <c:v>225.36</c:v>
                </c:pt>
                <c:pt idx="303">
                  <c:v>225.38</c:v>
                </c:pt>
                <c:pt idx="304">
                  <c:v>225.36</c:v>
                </c:pt>
                <c:pt idx="305">
                  <c:v>225.33</c:v>
                </c:pt>
                <c:pt idx="306">
                  <c:v>225.32</c:v>
                </c:pt>
                <c:pt idx="307">
                  <c:v>225.3</c:v>
                </c:pt>
                <c:pt idx="308">
                  <c:v>224.13</c:v>
                </c:pt>
                <c:pt idx="309">
                  <c:v>223.84</c:v>
                </c:pt>
                <c:pt idx="310">
                  <c:v>223.83</c:v>
                </c:pt>
                <c:pt idx="311">
                  <c:v>223.8</c:v>
                </c:pt>
              </c:numCache>
            </c:numRef>
          </c:val>
          <c:smooth val="0"/>
          <c:extLst>
            <c:ext xmlns:c16="http://schemas.microsoft.com/office/drawing/2014/chart" uri="{C3380CC4-5D6E-409C-BE32-E72D297353CC}">
              <c16:uniqueId val="{00000002-8ECD-4D2C-8207-921436532BB4}"/>
            </c:ext>
          </c:extLst>
        </c:ser>
        <c:ser>
          <c:idx val="0"/>
          <c:order val="1"/>
          <c:tx>
            <c:strRef>
              <c:f>'[20220927.BankofOK.ASmith.EPSGrowthProgression.TD2.xlsx]2022 EPS Progression'!$E$7</c:f>
              <c:strCache>
                <c:ptCount val="1"/>
                <c:pt idx="0">
                  <c:v>2023</c:v>
                </c:pt>
              </c:strCache>
            </c:strRef>
          </c:tx>
          <c:spPr>
            <a:ln w="25400" cap="rnd">
              <a:solidFill>
                <a:srgbClr val="003E44"/>
              </a:solidFill>
              <a:prstDash val="dash"/>
              <a:round/>
            </a:ln>
            <a:effectLst/>
          </c:spPr>
          <c:marker>
            <c:symbol val="none"/>
          </c:marker>
          <c:dLbls>
            <c:dLbl>
              <c:idx val="297"/>
              <c:layout>
                <c:manualLayout>
                  <c:x val="-8.2398228967365456E-2"/>
                  <c:y val="4.0204678362573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CD-4D2C-8207-921436532BB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'[20220927.BankofOK.ASmith.EPSGrowthProgression.TD2.xlsx]2022 EPS Progression'!$B$8:$B$320</c:f>
              <c:numCache>
                <c:formatCode>m/d/yyyy</c:formatCode>
                <c:ptCount val="313"/>
                <c:pt idx="0">
                  <c:v>44377</c:v>
                </c:pt>
                <c:pt idx="1">
                  <c:v>44378</c:v>
                </c:pt>
                <c:pt idx="2">
                  <c:v>44379</c:v>
                </c:pt>
                <c:pt idx="3">
                  <c:v>44383</c:v>
                </c:pt>
                <c:pt idx="4">
                  <c:v>44384</c:v>
                </c:pt>
                <c:pt idx="5">
                  <c:v>44385</c:v>
                </c:pt>
                <c:pt idx="6">
                  <c:v>44386</c:v>
                </c:pt>
                <c:pt idx="7">
                  <c:v>44389</c:v>
                </c:pt>
                <c:pt idx="8">
                  <c:v>44390</c:v>
                </c:pt>
                <c:pt idx="9">
                  <c:v>44391</c:v>
                </c:pt>
                <c:pt idx="10">
                  <c:v>44392</c:v>
                </c:pt>
                <c:pt idx="11">
                  <c:v>44393</c:v>
                </c:pt>
                <c:pt idx="12">
                  <c:v>44396</c:v>
                </c:pt>
                <c:pt idx="13">
                  <c:v>44397</c:v>
                </c:pt>
                <c:pt idx="14">
                  <c:v>44398</c:v>
                </c:pt>
                <c:pt idx="15">
                  <c:v>44399</c:v>
                </c:pt>
                <c:pt idx="16">
                  <c:v>44400</c:v>
                </c:pt>
                <c:pt idx="17">
                  <c:v>44403</c:v>
                </c:pt>
                <c:pt idx="18">
                  <c:v>44404</c:v>
                </c:pt>
                <c:pt idx="19">
                  <c:v>44405</c:v>
                </c:pt>
                <c:pt idx="20">
                  <c:v>44406</c:v>
                </c:pt>
                <c:pt idx="21">
                  <c:v>44407</c:v>
                </c:pt>
                <c:pt idx="22">
                  <c:v>44410</c:v>
                </c:pt>
                <c:pt idx="23">
                  <c:v>44411</c:v>
                </c:pt>
                <c:pt idx="24">
                  <c:v>44412</c:v>
                </c:pt>
                <c:pt idx="25">
                  <c:v>44413</c:v>
                </c:pt>
                <c:pt idx="26">
                  <c:v>44414</c:v>
                </c:pt>
                <c:pt idx="27">
                  <c:v>44417</c:v>
                </c:pt>
                <c:pt idx="28">
                  <c:v>44418</c:v>
                </c:pt>
                <c:pt idx="29">
                  <c:v>44419</c:v>
                </c:pt>
                <c:pt idx="30">
                  <c:v>44420</c:v>
                </c:pt>
                <c:pt idx="31">
                  <c:v>44421</c:v>
                </c:pt>
                <c:pt idx="32">
                  <c:v>44424</c:v>
                </c:pt>
                <c:pt idx="33">
                  <c:v>44425</c:v>
                </c:pt>
                <c:pt idx="34">
                  <c:v>44426</c:v>
                </c:pt>
                <c:pt idx="35">
                  <c:v>44427</c:v>
                </c:pt>
                <c:pt idx="36">
                  <c:v>44428</c:v>
                </c:pt>
                <c:pt idx="37">
                  <c:v>44431</c:v>
                </c:pt>
                <c:pt idx="38">
                  <c:v>44432</c:v>
                </c:pt>
                <c:pt idx="39">
                  <c:v>44433</c:v>
                </c:pt>
                <c:pt idx="40">
                  <c:v>44434</c:v>
                </c:pt>
                <c:pt idx="41">
                  <c:v>44435</c:v>
                </c:pt>
                <c:pt idx="42">
                  <c:v>44438</c:v>
                </c:pt>
                <c:pt idx="43">
                  <c:v>44439</c:v>
                </c:pt>
                <c:pt idx="44">
                  <c:v>44440</c:v>
                </c:pt>
                <c:pt idx="45">
                  <c:v>44441</c:v>
                </c:pt>
                <c:pt idx="46">
                  <c:v>44442</c:v>
                </c:pt>
                <c:pt idx="47">
                  <c:v>44446</c:v>
                </c:pt>
                <c:pt idx="48">
                  <c:v>44447</c:v>
                </c:pt>
                <c:pt idx="49">
                  <c:v>44448</c:v>
                </c:pt>
                <c:pt idx="50">
                  <c:v>44449</c:v>
                </c:pt>
                <c:pt idx="51">
                  <c:v>44452</c:v>
                </c:pt>
                <c:pt idx="52">
                  <c:v>44453</c:v>
                </c:pt>
                <c:pt idx="53">
                  <c:v>44454</c:v>
                </c:pt>
                <c:pt idx="54">
                  <c:v>44455</c:v>
                </c:pt>
                <c:pt idx="55">
                  <c:v>44456</c:v>
                </c:pt>
                <c:pt idx="56">
                  <c:v>44459</c:v>
                </c:pt>
                <c:pt idx="57">
                  <c:v>44460</c:v>
                </c:pt>
                <c:pt idx="58">
                  <c:v>44461</c:v>
                </c:pt>
                <c:pt idx="59">
                  <c:v>44462</c:v>
                </c:pt>
                <c:pt idx="60">
                  <c:v>44463</c:v>
                </c:pt>
                <c:pt idx="61">
                  <c:v>44466</c:v>
                </c:pt>
                <c:pt idx="62">
                  <c:v>44467</c:v>
                </c:pt>
                <c:pt idx="63">
                  <c:v>44468</c:v>
                </c:pt>
                <c:pt idx="64">
                  <c:v>44469</c:v>
                </c:pt>
                <c:pt idx="65">
                  <c:v>44470</c:v>
                </c:pt>
                <c:pt idx="66">
                  <c:v>44473</c:v>
                </c:pt>
                <c:pt idx="67">
                  <c:v>44474</c:v>
                </c:pt>
                <c:pt idx="68">
                  <c:v>44475</c:v>
                </c:pt>
                <c:pt idx="69">
                  <c:v>44476</c:v>
                </c:pt>
                <c:pt idx="70">
                  <c:v>44477</c:v>
                </c:pt>
                <c:pt idx="71">
                  <c:v>44480</c:v>
                </c:pt>
                <c:pt idx="72">
                  <c:v>44481</c:v>
                </c:pt>
                <c:pt idx="73">
                  <c:v>44482</c:v>
                </c:pt>
                <c:pt idx="74">
                  <c:v>44483</c:v>
                </c:pt>
                <c:pt idx="75">
                  <c:v>44484</c:v>
                </c:pt>
                <c:pt idx="76">
                  <c:v>44487</c:v>
                </c:pt>
                <c:pt idx="77">
                  <c:v>44488</c:v>
                </c:pt>
                <c:pt idx="78">
                  <c:v>44489</c:v>
                </c:pt>
                <c:pt idx="79">
                  <c:v>44490</c:v>
                </c:pt>
                <c:pt idx="80">
                  <c:v>44491</c:v>
                </c:pt>
                <c:pt idx="81">
                  <c:v>44494</c:v>
                </c:pt>
                <c:pt idx="82">
                  <c:v>44495</c:v>
                </c:pt>
                <c:pt idx="83">
                  <c:v>44496</c:v>
                </c:pt>
                <c:pt idx="84">
                  <c:v>44497</c:v>
                </c:pt>
                <c:pt idx="85">
                  <c:v>44498</c:v>
                </c:pt>
                <c:pt idx="86">
                  <c:v>44501</c:v>
                </c:pt>
                <c:pt idx="87">
                  <c:v>44502</c:v>
                </c:pt>
                <c:pt idx="88">
                  <c:v>44503</c:v>
                </c:pt>
                <c:pt idx="89">
                  <c:v>44504</c:v>
                </c:pt>
                <c:pt idx="90">
                  <c:v>44505</c:v>
                </c:pt>
                <c:pt idx="91">
                  <c:v>44508</c:v>
                </c:pt>
                <c:pt idx="92">
                  <c:v>44509</c:v>
                </c:pt>
                <c:pt idx="93">
                  <c:v>44510</c:v>
                </c:pt>
                <c:pt idx="94">
                  <c:v>44511</c:v>
                </c:pt>
                <c:pt idx="95">
                  <c:v>44512</c:v>
                </c:pt>
                <c:pt idx="96">
                  <c:v>44515</c:v>
                </c:pt>
                <c:pt idx="97">
                  <c:v>44516</c:v>
                </c:pt>
                <c:pt idx="98">
                  <c:v>44517</c:v>
                </c:pt>
                <c:pt idx="99">
                  <c:v>44518</c:v>
                </c:pt>
                <c:pt idx="100">
                  <c:v>44519</c:v>
                </c:pt>
                <c:pt idx="101">
                  <c:v>44522</c:v>
                </c:pt>
                <c:pt idx="102">
                  <c:v>44523</c:v>
                </c:pt>
                <c:pt idx="103">
                  <c:v>44524</c:v>
                </c:pt>
                <c:pt idx="104">
                  <c:v>44526</c:v>
                </c:pt>
                <c:pt idx="105">
                  <c:v>44529</c:v>
                </c:pt>
                <c:pt idx="106">
                  <c:v>44530</c:v>
                </c:pt>
                <c:pt idx="107">
                  <c:v>44531</c:v>
                </c:pt>
                <c:pt idx="108">
                  <c:v>44532</c:v>
                </c:pt>
                <c:pt idx="109">
                  <c:v>44533</c:v>
                </c:pt>
                <c:pt idx="110">
                  <c:v>44536</c:v>
                </c:pt>
                <c:pt idx="111">
                  <c:v>44537</c:v>
                </c:pt>
                <c:pt idx="112">
                  <c:v>44538</c:v>
                </c:pt>
                <c:pt idx="113">
                  <c:v>44539</c:v>
                </c:pt>
                <c:pt idx="114">
                  <c:v>44540</c:v>
                </c:pt>
                <c:pt idx="115">
                  <c:v>44543</c:v>
                </c:pt>
                <c:pt idx="116">
                  <c:v>44544</c:v>
                </c:pt>
                <c:pt idx="117">
                  <c:v>44545</c:v>
                </c:pt>
                <c:pt idx="118">
                  <c:v>44546</c:v>
                </c:pt>
                <c:pt idx="119">
                  <c:v>44547</c:v>
                </c:pt>
                <c:pt idx="120">
                  <c:v>44550</c:v>
                </c:pt>
                <c:pt idx="121">
                  <c:v>44551</c:v>
                </c:pt>
                <c:pt idx="122">
                  <c:v>44552</c:v>
                </c:pt>
                <c:pt idx="123">
                  <c:v>44553</c:v>
                </c:pt>
                <c:pt idx="124">
                  <c:v>44557</c:v>
                </c:pt>
                <c:pt idx="125">
                  <c:v>44558</c:v>
                </c:pt>
                <c:pt idx="126">
                  <c:v>44559</c:v>
                </c:pt>
                <c:pt idx="127">
                  <c:v>44560</c:v>
                </c:pt>
                <c:pt idx="128">
                  <c:v>44561</c:v>
                </c:pt>
                <c:pt idx="129">
                  <c:v>44564</c:v>
                </c:pt>
                <c:pt idx="130">
                  <c:v>44565</c:v>
                </c:pt>
                <c:pt idx="131">
                  <c:v>44566</c:v>
                </c:pt>
                <c:pt idx="132">
                  <c:v>44567</c:v>
                </c:pt>
                <c:pt idx="133">
                  <c:v>44568</c:v>
                </c:pt>
                <c:pt idx="134">
                  <c:v>44571</c:v>
                </c:pt>
                <c:pt idx="135">
                  <c:v>44572</c:v>
                </c:pt>
                <c:pt idx="136">
                  <c:v>44573</c:v>
                </c:pt>
                <c:pt idx="137">
                  <c:v>44574</c:v>
                </c:pt>
                <c:pt idx="138">
                  <c:v>44575</c:v>
                </c:pt>
                <c:pt idx="139">
                  <c:v>44579</c:v>
                </c:pt>
                <c:pt idx="140">
                  <c:v>44580</c:v>
                </c:pt>
                <c:pt idx="141">
                  <c:v>44581</c:v>
                </c:pt>
                <c:pt idx="142">
                  <c:v>44582</c:v>
                </c:pt>
                <c:pt idx="143">
                  <c:v>44585</c:v>
                </c:pt>
                <c:pt idx="144">
                  <c:v>44586</c:v>
                </c:pt>
                <c:pt idx="145">
                  <c:v>44587</c:v>
                </c:pt>
                <c:pt idx="146">
                  <c:v>44588</c:v>
                </c:pt>
                <c:pt idx="147">
                  <c:v>44589</c:v>
                </c:pt>
                <c:pt idx="148">
                  <c:v>44592</c:v>
                </c:pt>
                <c:pt idx="149">
                  <c:v>44593</c:v>
                </c:pt>
                <c:pt idx="150">
                  <c:v>44594</c:v>
                </c:pt>
                <c:pt idx="151">
                  <c:v>44595</c:v>
                </c:pt>
                <c:pt idx="152">
                  <c:v>44596</c:v>
                </c:pt>
                <c:pt idx="153">
                  <c:v>44599</c:v>
                </c:pt>
                <c:pt idx="154">
                  <c:v>44600</c:v>
                </c:pt>
                <c:pt idx="155">
                  <c:v>44601</c:v>
                </c:pt>
                <c:pt idx="156">
                  <c:v>44602</c:v>
                </c:pt>
                <c:pt idx="157">
                  <c:v>44603</c:v>
                </c:pt>
                <c:pt idx="158">
                  <c:v>44606</c:v>
                </c:pt>
                <c:pt idx="159">
                  <c:v>44607</c:v>
                </c:pt>
                <c:pt idx="160">
                  <c:v>44608</c:v>
                </c:pt>
                <c:pt idx="161">
                  <c:v>44609</c:v>
                </c:pt>
                <c:pt idx="162">
                  <c:v>44610</c:v>
                </c:pt>
                <c:pt idx="163">
                  <c:v>44614</c:v>
                </c:pt>
                <c:pt idx="164">
                  <c:v>44615</c:v>
                </c:pt>
                <c:pt idx="165">
                  <c:v>44616</c:v>
                </c:pt>
                <c:pt idx="166">
                  <c:v>44617</c:v>
                </c:pt>
                <c:pt idx="167">
                  <c:v>44620</c:v>
                </c:pt>
                <c:pt idx="168">
                  <c:v>44621</c:v>
                </c:pt>
                <c:pt idx="169">
                  <c:v>44622</c:v>
                </c:pt>
                <c:pt idx="170">
                  <c:v>44623</c:v>
                </c:pt>
                <c:pt idx="171">
                  <c:v>44624</c:v>
                </c:pt>
                <c:pt idx="172">
                  <c:v>44627</c:v>
                </c:pt>
                <c:pt idx="173">
                  <c:v>44628</c:v>
                </c:pt>
                <c:pt idx="174">
                  <c:v>44629</c:v>
                </c:pt>
                <c:pt idx="175">
                  <c:v>44630</c:v>
                </c:pt>
                <c:pt idx="176">
                  <c:v>44631</c:v>
                </c:pt>
                <c:pt idx="177">
                  <c:v>44634</c:v>
                </c:pt>
                <c:pt idx="178">
                  <c:v>44635</c:v>
                </c:pt>
                <c:pt idx="179">
                  <c:v>44636</c:v>
                </c:pt>
                <c:pt idx="180">
                  <c:v>44637</c:v>
                </c:pt>
                <c:pt idx="181">
                  <c:v>44638</c:v>
                </c:pt>
                <c:pt idx="182">
                  <c:v>44641</c:v>
                </c:pt>
                <c:pt idx="183">
                  <c:v>44642</c:v>
                </c:pt>
                <c:pt idx="184">
                  <c:v>44643</c:v>
                </c:pt>
                <c:pt idx="185">
                  <c:v>44644</c:v>
                </c:pt>
                <c:pt idx="186">
                  <c:v>44645</c:v>
                </c:pt>
                <c:pt idx="187">
                  <c:v>44648</c:v>
                </c:pt>
                <c:pt idx="188">
                  <c:v>44649</c:v>
                </c:pt>
                <c:pt idx="189">
                  <c:v>44650</c:v>
                </c:pt>
                <c:pt idx="190">
                  <c:v>44651</c:v>
                </c:pt>
                <c:pt idx="191">
                  <c:v>44652</c:v>
                </c:pt>
                <c:pt idx="192">
                  <c:v>44655</c:v>
                </c:pt>
                <c:pt idx="193">
                  <c:v>44656</c:v>
                </c:pt>
                <c:pt idx="194">
                  <c:v>44657</c:v>
                </c:pt>
                <c:pt idx="195">
                  <c:v>44658</c:v>
                </c:pt>
                <c:pt idx="196">
                  <c:v>44659</c:v>
                </c:pt>
                <c:pt idx="197">
                  <c:v>44662</c:v>
                </c:pt>
                <c:pt idx="198">
                  <c:v>44663</c:v>
                </c:pt>
                <c:pt idx="199">
                  <c:v>44664</c:v>
                </c:pt>
                <c:pt idx="200">
                  <c:v>44665</c:v>
                </c:pt>
                <c:pt idx="201">
                  <c:v>44669</c:v>
                </c:pt>
                <c:pt idx="202">
                  <c:v>44670</c:v>
                </c:pt>
                <c:pt idx="203">
                  <c:v>44671</c:v>
                </c:pt>
                <c:pt idx="204">
                  <c:v>44672</c:v>
                </c:pt>
                <c:pt idx="205">
                  <c:v>44673</c:v>
                </c:pt>
                <c:pt idx="206">
                  <c:v>44676</c:v>
                </c:pt>
                <c:pt idx="207">
                  <c:v>44677</c:v>
                </c:pt>
                <c:pt idx="208">
                  <c:v>44678</c:v>
                </c:pt>
                <c:pt idx="209">
                  <c:v>44679</c:v>
                </c:pt>
                <c:pt idx="210">
                  <c:v>44680</c:v>
                </c:pt>
                <c:pt idx="211">
                  <c:v>44683</c:v>
                </c:pt>
                <c:pt idx="212">
                  <c:v>44684</c:v>
                </c:pt>
                <c:pt idx="213">
                  <c:v>44685</c:v>
                </c:pt>
                <c:pt idx="214">
                  <c:v>44686</c:v>
                </c:pt>
                <c:pt idx="215">
                  <c:v>44687</c:v>
                </c:pt>
                <c:pt idx="216">
                  <c:v>44690</c:v>
                </c:pt>
                <c:pt idx="217">
                  <c:v>44691</c:v>
                </c:pt>
                <c:pt idx="218">
                  <c:v>44692</c:v>
                </c:pt>
                <c:pt idx="219">
                  <c:v>44693</c:v>
                </c:pt>
                <c:pt idx="220">
                  <c:v>44694</c:v>
                </c:pt>
                <c:pt idx="221">
                  <c:v>44697</c:v>
                </c:pt>
                <c:pt idx="222">
                  <c:v>44698</c:v>
                </c:pt>
                <c:pt idx="223">
                  <c:v>44699</c:v>
                </c:pt>
                <c:pt idx="224">
                  <c:v>44700</c:v>
                </c:pt>
                <c:pt idx="225">
                  <c:v>44701</c:v>
                </c:pt>
                <c:pt idx="226">
                  <c:v>44704</c:v>
                </c:pt>
                <c:pt idx="227">
                  <c:v>44705</c:v>
                </c:pt>
                <c:pt idx="228">
                  <c:v>44706</c:v>
                </c:pt>
                <c:pt idx="229">
                  <c:v>44707</c:v>
                </c:pt>
                <c:pt idx="230">
                  <c:v>44708</c:v>
                </c:pt>
                <c:pt idx="231">
                  <c:v>44712</c:v>
                </c:pt>
                <c:pt idx="232">
                  <c:v>44713</c:v>
                </c:pt>
                <c:pt idx="233">
                  <c:v>44714</c:v>
                </c:pt>
                <c:pt idx="234">
                  <c:v>44715</c:v>
                </c:pt>
                <c:pt idx="235">
                  <c:v>44718</c:v>
                </c:pt>
                <c:pt idx="236">
                  <c:v>44719</c:v>
                </c:pt>
                <c:pt idx="237">
                  <c:v>44720</c:v>
                </c:pt>
                <c:pt idx="238">
                  <c:v>44721</c:v>
                </c:pt>
                <c:pt idx="239">
                  <c:v>44722</c:v>
                </c:pt>
                <c:pt idx="240">
                  <c:v>44725</c:v>
                </c:pt>
                <c:pt idx="241">
                  <c:v>44726</c:v>
                </c:pt>
                <c:pt idx="242">
                  <c:v>44727</c:v>
                </c:pt>
                <c:pt idx="243">
                  <c:v>44728</c:v>
                </c:pt>
                <c:pt idx="244">
                  <c:v>44729</c:v>
                </c:pt>
                <c:pt idx="245">
                  <c:v>44733</c:v>
                </c:pt>
                <c:pt idx="246">
                  <c:v>44734</c:v>
                </c:pt>
                <c:pt idx="247">
                  <c:v>44735</c:v>
                </c:pt>
                <c:pt idx="248">
                  <c:v>44736</c:v>
                </c:pt>
                <c:pt idx="249">
                  <c:v>44739</c:v>
                </c:pt>
                <c:pt idx="250">
                  <c:v>44740</c:v>
                </c:pt>
                <c:pt idx="251">
                  <c:v>44741</c:v>
                </c:pt>
                <c:pt idx="252">
                  <c:v>44742</c:v>
                </c:pt>
                <c:pt idx="253">
                  <c:v>44743</c:v>
                </c:pt>
                <c:pt idx="254">
                  <c:v>44747</c:v>
                </c:pt>
                <c:pt idx="255">
                  <c:v>44748</c:v>
                </c:pt>
                <c:pt idx="256">
                  <c:v>44749</c:v>
                </c:pt>
                <c:pt idx="257">
                  <c:v>44750</c:v>
                </c:pt>
                <c:pt idx="258">
                  <c:v>44753</c:v>
                </c:pt>
                <c:pt idx="259">
                  <c:v>44754</c:v>
                </c:pt>
                <c:pt idx="260">
                  <c:v>44755</c:v>
                </c:pt>
                <c:pt idx="261">
                  <c:v>44756</c:v>
                </c:pt>
                <c:pt idx="262">
                  <c:v>44757</c:v>
                </c:pt>
                <c:pt idx="263">
                  <c:v>44760</c:v>
                </c:pt>
                <c:pt idx="264">
                  <c:v>44761</c:v>
                </c:pt>
                <c:pt idx="265">
                  <c:v>44762</c:v>
                </c:pt>
                <c:pt idx="266">
                  <c:v>44763</c:v>
                </c:pt>
                <c:pt idx="267">
                  <c:v>44764</c:v>
                </c:pt>
                <c:pt idx="268">
                  <c:v>44767</c:v>
                </c:pt>
                <c:pt idx="269">
                  <c:v>44768</c:v>
                </c:pt>
                <c:pt idx="270">
                  <c:v>44769</c:v>
                </c:pt>
                <c:pt idx="271">
                  <c:v>44770</c:v>
                </c:pt>
                <c:pt idx="272">
                  <c:v>44771</c:v>
                </c:pt>
                <c:pt idx="273">
                  <c:v>44774</c:v>
                </c:pt>
                <c:pt idx="274">
                  <c:v>44775</c:v>
                </c:pt>
                <c:pt idx="275">
                  <c:v>44776</c:v>
                </c:pt>
                <c:pt idx="276">
                  <c:v>44777</c:v>
                </c:pt>
                <c:pt idx="277">
                  <c:v>44778</c:v>
                </c:pt>
                <c:pt idx="278">
                  <c:v>44781</c:v>
                </c:pt>
                <c:pt idx="279">
                  <c:v>44782</c:v>
                </c:pt>
                <c:pt idx="280">
                  <c:v>44783</c:v>
                </c:pt>
                <c:pt idx="281">
                  <c:v>44784</c:v>
                </c:pt>
                <c:pt idx="282">
                  <c:v>44785</c:v>
                </c:pt>
                <c:pt idx="283">
                  <c:v>44788</c:v>
                </c:pt>
                <c:pt idx="284">
                  <c:v>44789</c:v>
                </c:pt>
                <c:pt idx="285">
                  <c:v>44790</c:v>
                </c:pt>
                <c:pt idx="286">
                  <c:v>44791</c:v>
                </c:pt>
                <c:pt idx="287">
                  <c:v>44792</c:v>
                </c:pt>
                <c:pt idx="288">
                  <c:v>44795</c:v>
                </c:pt>
                <c:pt idx="289">
                  <c:v>44796</c:v>
                </c:pt>
                <c:pt idx="290">
                  <c:v>44797</c:v>
                </c:pt>
                <c:pt idx="291">
                  <c:v>44798</c:v>
                </c:pt>
                <c:pt idx="292">
                  <c:v>44799</c:v>
                </c:pt>
                <c:pt idx="293">
                  <c:v>44802</c:v>
                </c:pt>
                <c:pt idx="294">
                  <c:v>44803</c:v>
                </c:pt>
                <c:pt idx="295">
                  <c:v>44804</c:v>
                </c:pt>
                <c:pt idx="296">
                  <c:v>44805</c:v>
                </c:pt>
                <c:pt idx="297">
                  <c:v>44806</c:v>
                </c:pt>
                <c:pt idx="298">
                  <c:v>44810</c:v>
                </c:pt>
                <c:pt idx="299">
                  <c:v>44811</c:v>
                </c:pt>
                <c:pt idx="300">
                  <c:v>44812</c:v>
                </c:pt>
                <c:pt idx="301">
                  <c:v>44813</c:v>
                </c:pt>
                <c:pt idx="302">
                  <c:v>44816</c:v>
                </c:pt>
                <c:pt idx="303">
                  <c:v>44817</c:v>
                </c:pt>
                <c:pt idx="304">
                  <c:v>44818</c:v>
                </c:pt>
                <c:pt idx="305">
                  <c:v>44819</c:v>
                </c:pt>
                <c:pt idx="306">
                  <c:v>44820</c:v>
                </c:pt>
                <c:pt idx="307">
                  <c:v>44823</c:v>
                </c:pt>
                <c:pt idx="308">
                  <c:v>44824</c:v>
                </c:pt>
                <c:pt idx="309">
                  <c:v>44825</c:v>
                </c:pt>
                <c:pt idx="310">
                  <c:v>44826</c:v>
                </c:pt>
                <c:pt idx="311">
                  <c:v>44827</c:v>
                </c:pt>
              </c:numCache>
            </c:numRef>
          </c:cat>
          <c:val>
            <c:numRef>
              <c:f>'[20220927.BankofOK.ASmith.EPSGrowthProgression.TD2.xlsx]2022 EPS Progression'!$E$8:$E$320</c:f>
              <c:numCache>
                <c:formatCode>0.00</c:formatCode>
                <c:ptCount val="313"/>
                <c:pt idx="0">
                  <c:v>233.01</c:v>
                </c:pt>
                <c:pt idx="1">
                  <c:v>233.24</c:v>
                </c:pt>
                <c:pt idx="2">
                  <c:v>233.27</c:v>
                </c:pt>
                <c:pt idx="3">
                  <c:v>233.22</c:v>
                </c:pt>
                <c:pt idx="4">
                  <c:v>232.61</c:v>
                </c:pt>
                <c:pt idx="5">
                  <c:v>232.71</c:v>
                </c:pt>
                <c:pt idx="6">
                  <c:v>232.7</c:v>
                </c:pt>
                <c:pt idx="7">
                  <c:v>232.72</c:v>
                </c:pt>
                <c:pt idx="8">
                  <c:v>232.91</c:v>
                </c:pt>
                <c:pt idx="9">
                  <c:v>232.97</c:v>
                </c:pt>
                <c:pt idx="10">
                  <c:v>233.12</c:v>
                </c:pt>
                <c:pt idx="11">
                  <c:v>233.07</c:v>
                </c:pt>
                <c:pt idx="12">
                  <c:v>233.05</c:v>
                </c:pt>
                <c:pt idx="13">
                  <c:v>231.83</c:v>
                </c:pt>
                <c:pt idx="14">
                  <c:v>233.08</c:v>
                </c:pt>
                <c:pt idx="15">
                  <c:v>232.56</c:v>
                </c:pt>
                <c:pt idx="16">
                  <c:v>232.61</c:v>
                </c:pt>
                <c:pt idx="17">
                  <c:v>232.63</c:v>
                </c:pt>
                <c:pt idx="18">
                  <c:v>233.28</c:v>
                </c:pt>
                <c:pt idx="19">
                  <c:v>234.76</c:v>
                </c:pt>
                <c:pt idx="20">
                  <c:v>239.69</c:v>
                </c:pt>
                <c:pt idx="21">
                  <c:v>240.02</c:v>
                </c:pt>
                <c:pt idx="22">
                  <c:v>240.08</c:v>
                </c:pt>
                <c:pt idx="23">
                  <c:v>234.82</c:v>
                </c:pt>
                <c:pt idx="24">
                  <c:v>235.02</c:v>
                </c:pt>
                <c:pt idx="25">
                  <c:v>235.23</c:v>
                </c:pt>
                <c:pt idx="26">
                  <c:v>235.35</c:v>
                </c:pt>
                <c:pt idx="27">
                  <c:v>235.33</c:v>
                </c:pt>
                <c:pt idx="28">
                  <c:v>235.7</c:v>
                </c:pt>
                <c:pt idx="29">
                  <c:v>235.77</c:v>
                </c:pt>
                <c:pt idx="30">
                  <c:v>235.97</c:v>
                </c:pt>
                <c:pt idx="31">
                  <c:v>235.97</c:v>
                </c:pt>
                <c:pt idx="32">
                  <c:v>235.99</c:v>
                </c:pt>
                <c:pt idx="33">
                  <c:v>236.12</c:v>
                </c:pt>
                <c:pt idx="34">
                  <c:v>236.17</c:v>
                </c:pt>
                <c:pt idx="35">
                  <c:v>236.64</c:v>
                </c:pt>
                <c:pt idx="36">
                  <c:v>236.77</c:v>
                </c:pt>
                <c:pt idx="37">
                  <c:v>236.74</c:v>
                </c:pt>
                <c:pt idx="38">
                  <c:v>236.89</c:v>
                </c:pt>
                <c:pt idx="39">
                  <c:v>236.34</c:v>
                </c:pt>
                <c:pt idx="40">
                  <c:v>236.39</c:v>
                </c:pt>
                <c:pt idx="41">
                  <c:v>236.4</c:v>
                </c:pt>
                <c:pt idx="42">
                  <c:v>236.42</c:v>
                </c:pt>
                <c:pt idx="43">
                  <c:v>236.37</c:v>
                </c:pt>
                <c:pt idx="44">
                  <c:v>236.36</c:v>
                </c:pt>
                <c:pt idx="45">
                  <c:v>236.34</c:v>
                </c:pt>
                <c:pt idx="46">
                  <c:v>236.33</c:v>
                </c:pt>
                <c:pt idx="47">
                  <c:v>236.35</c:v>
                </c:pt>
                <c:pt idx="48">
                  <c:v>236.31</c:v>
                </c:pt>
                <c:pt idx="49">
                  <c:v>236.27</c:v>
                </c:pt>
                <c:pt idx="50">
                  <c:v>236.3</c:v>
                </c:pt>
                <c:pt idx="51">
                  <c:v>236.36</c:v>
                </c:pt>
                <c:pt idx="52">
                  <c:v>236.36</c:v>
                </c:pt>
                <c:pt idx="53">
                  <c:v>236.36</c:v>
                </c:pt>
                <c:pt idx="54">
                  <c:v>236.33</c:v>
                </c:pt>
                <c:pt idx="55">
                  <c:v>236.34</c:v>
                </c:pt>
                <c:pt idx="56">
                  <c:v>236.32</c:v>
                </c:pt>
                <c:pt idx="57">
                  <c:v>235.66</c:v>
                </c:pt>
                <c:pt idx="58">
                  <c:v>235.64</c:v>
                </c:pt>
                <c:pt idx="59">
                  <c:v>235.67</c:v>
                </c:pt>
                <c:pt idx="60">
                  <c:v>235.67</c:v>
                </c:pt>
                <c:pt idx="61">
                  <c:v>235.68</c:v>
                </c:pt>
                <c:pt idx="62">
                  <c:v>235.72</c:v>
                </c:pt>
                <c:pt idx="63">
                  <c:v>235.72</c:v>
                </c:pt>
                <c:pt idx="64">
                  <c:v>235.66</c:v>
                </c:pt>
                <c:pt idx="65">
                  <c:v>235.66</c:v>
                </c:pt>
                <c:pt idx="66">
                  <c:v>235.63</c:v>
                </c:pt>
                <c:pt idx="67">
                  <c:v>235.61</c:v>
                </c:pt>
                <c:pt idx="68">
                  <c:v>236.19</c:v>
                </c:pt>
                <c:pt idx="69">
                  <c:v>236.18</c:v>
                </c:pt>
                <c:pt idx="70">
                  <c:v>236.19</c:v>
                </c:pt>
                <c:pt idx="71">
                  <c:v>236.19</c:v>
                </c:pt>
                <c:pt idx="72">
                  <c:v>236.16</c:v>
                </c:pt>
                <c:pt idx="73">
                  <c:v>236.11</c:v>
                </c:pt>
                <c:pt idx="74">
                  <c:v>236.43</c:v>
                </c:pt>
                <c:pt idx="75">
                  <c:v>236.45</c:v>
                </c:pt>
                <c:pt idx="76">
                  <c:v>236.45</c:v>
                </c:pt>
                <c:pt idx="77">
                  <c:v>236.44</c:v>
                </c:pt>
                <c:pt idx="78">
                  <c:v>236.48</c:v>
                </c:pt>
                <c:pt idx="79">
                  <c:v>236.48</c:v>
                </c:pt>
                <c:pt idx="80">
                  <c:v>236.51</c:v>
                </c:pt>
                <c:pt idx="81">
                  <c:v>236.49</c:v>
                </c:pt>
                <c:pt idx="82">
                  <c:v>236.52</c:v>
                </c:pt>
                <c:pt idx="83">
                  <c:v>236.51</c:v>
                </c:pt>
                <c:pt idx="84">
                  <c:v>236.44</c:v>
                </c:pt>
                <c:pt idx="85">
                  <c:v>236.47</c:v>
                </c:pt>
                <c:pt idx="86">
                  <c:v>236.43</c:v>
                </c:pt>
                <c:pt idx="87">
                  <c:v>236.5</c:v>
                </c:pt>
                <c:pt idx="88">
                  <c:v>240.51</c:v>
                </c:pt>
                <c:pt idx="89">
                  <c:v>240.63</c:v>
                </c:pt>
                <c:pt idx="90">
                  <c:v>240.6</c:v>
                </c:pt>
                <c:pt idx="91">
                  <c:v>240.63</c:v>
                </c:pt>
                <c:pt idx="92">
                  <c:v>240.87</c:v>
                </c:pt>
                <c:pt idx="93">
                  <c:v>240.87</c:v>
                </c:pt>
                <c:pt idx="94">
                  <c:v>241.1</c:v>
                </c:pt>
                <c:pt idx="95">
                  <c:v>241.1</c:v>
                </c:pt>
                <c:pt idx="96">
                  <c:v>241.08</c:v>
                </c:pt>
                <c:pt idx="97">
                  <c:v>241.25</c:v>
                </c:pt>
                <c:pt idx="98">
                  <c:v>241.26</c:v>
                </c:pt>
                <c:pt idx="99">
                  <c:v>241.87</c:v>
                </c:pt>
                <c:pt idx="100">
                  <c:v>242.2</c:v>
                </c:pt>
                <c:pt idx="101">
                  <c:v>242.16</c:v>
                </c:pt>
                <c:pt idx="102">
                  <c:v>242.47</c:v>
                </c:pt>
                <c:pt idx="103">
                  <c:v>242.63</c:v>
                </c:pt>
                <c:pt idx="104">
                  <c:v>243.04</c:v>
                </c:pt>
                <c:pt idx="105">
                  <c:v>243.01</c:v>
                </c:pt>
                <c:pt idx="106">
                  <c:v>243.24</c:v>
                </c:pt>
                <c:pt idx="107">
                  <c:v>243.25</c:v>
                </c:pt>
                <c:pt idx="108">
                  <c:v>243.91</c:v>
                </c:pt>
                <c:pt idx="109">
                  <c:v>243.85</c:v>
                </c:pt>
                <c:pt idx="110">
                  <c:v>243.5</c:v>
                </c:pt>
                <c:pt idx="111">
                  <c:v>244</c:v>
                </c:pt>
                <c:pt idx="112">
                  <c:v>244.07</c:v>
                </c:pt>
                <c:pt idx="113">
                  <c:v>244.12</c:v>
                </c:pt>
                <c:pt idx="114">
                  <c:v>244.39</c:v>
                </c:pt>
                <c:pt idx="115">
                  <c:v>243.94</c:v>
                </c:pt>
                <c:pt idx="116">
                  <c:v>244.59</c:v>
                </c:pt>
                <c:pt idx="117">
                  <c:v>244.9</c:v>
                </c:pt>
                <c:pt idx="118">
                  <c:v>244.94</c:v>
                </c:pt>
                <c:pt idx="119">
                  <c:v>245.15</c:v>
                </c:pt>
                <c:pt idx="120">
                  <c:v>244.72</c:v>
                </c:pt>
                <c:pt idx="121">
                  <c:v>244.65</c:v>
                </c:pt>
                <c:pt idx="122">
                  <c:v>245.13</c:v>
                </c:pt>
                <c:pt idx="123">
                  <c:v>245.27</c:v>
                </c:pt>
                <c:pt idx="124">
                  <c:v>245.27</c:v>
                </c:pt>
                <c:pt idx="125">
                  <c:v>245.33</c:v>
                </c:pt>
                <c:pt idx="126">
                  <c:v>245.37</c:v>
                </c:pt>
                <c:pt idx="127">
                  <c:v>245.37</c:v>
                </c:pt>
                <c:pt idx="128">
                  <c:v>245.39</c:v>
                </c:pt>
                <c:pt idx="129">
                  <c:v>244.94</c:v>
                </c:pt>
                <c:pt idx="130">
                  <c:v>245.38</c:v>
                </c:pt>
                <c:pt idx="131">
                  <c:v>245.46</c:v>
                </c:pt>
                <c:pt idx="132">
                  <c:v>245.71</c:v>
                </c:pt>
                <c:pt idx="133">
                  <c:v>245.85</c:v>
                </c:pt>
                <c:pt idx="134">
                  <c:v>245.39</c:v>
                </c:pt>
                <c:pt idx="135">
                  <c:v>245.77</c:v>
                </c:pt>
                <c:pt idx="136">
                  <c:v>245.82</c:v>
                </c:pt>
                <c:pt idx="137">
                  <c:v>245.87</c:v>
                </c:pt>
                <c:pt idx="138">
                  <c:v>245.92</c:v>
                </c:pt>
                <c:pt idx="139">
                  <c:v>245.92</c:v>
                </c:pt>
                <c:pt idx="140">
                  <c:v>245.92</c:v>
                </c:pt>
                <c:pt idx="141">
                  <c:v>246.06</c:v>
                </c:pt>
                <c:pt idx="142">
                  <c:v>246.07</c:v>
                </c:pt>
                <c:pt idx="143">
                  <c:v>246.07</c:v>
                </c:pt>
                <c:pt idx="144">
                  <c:v>245.92</c:v>
                </c:pt>
                <c:pt idx="145">
                  <c:v>246.05</c:v>
                </c:pt>
                <c:pt idx="146">
                  <c:v>245.93</c:v>
                </c:pt>
                <c:pt idx="147">
                  <c:v>246.52</c:v>
                </c:pt>
                <c:pt idx="148">
                  <c:v>247.55</c:v>
                </c:pt>
                <c:pt idx="149">
                  <c:v>247.26</c:v>
                </c:pt>
                <c:pt idx="150">
                  <c:v>247.49</c:v>
                </c:pt>
                <c:pt idx="151">
                  <c:v>248.02</c:v>
                </c:pt>
                <c:pt idx="152">
                  <c:v>247.82</c:v>
                </c:pt>
                <c:pt idx="153">
                  <c:v>247.59</c:v>
                </c:pt>
                <c:pt idx="154">
                  <c:v>247.67</c:v>
                </c:pt>
                <c:pt idx="155">
                  <c:v>247.54</c:v>
                </c:pt>
                <c:pt idx="156">
                  <c:v>247.54</c:v>
                </c:pt>
                <c:pt idx="157">
                  <c:v>247.44</c:v>
                </c:pt>
                <c:pt idx="158">
                  <c:v>247.44</c:v>
                </c:pt>
                <c:pt idx="159">
                  <c:v>247.52</c:v>
                </c:pt>
                <c:pt idx="160">
                  <c:v>247.58</c:v>
                </c:pt>
                <c:pt idx="161">
                  <c:v>247.61</c:v>
                </c:pt>
                <c:pt idx="162">
                  <c:v>247.82</c:v>
                </c:pt>
                <c:pt idx="163">
                  <c:v>247.82</c:v>
                </c:pt>
                <c:pt idx="164">
                  <c:v>247.99</c:v>
                </c:pt>
                <c:pt idx="165">
                  <c:v>248.08</c:v>
                </c:pt>
                <c:pt idx="166">
                  <c:v>247.94</c:v>
                </c:pt>
                <c:pt idx="167">
                  <c:v>248.35</c:v>
                </c:pt>
                <c:pt idx="168">
                  <c:v>248.1</c:v>
                </c:pt>
                <c:pt idx="169">
                  <c:v>248.21</c:v>
                </c:pt>
                <c:pt idx="170">
                  <c:v>248.35</c:v>
                </c:pt>
                <c:pt idx="171">
                  <c:v>248.5</c:v>
                </c:pt>
                <c:pt idx="172">
                  <c:v>248.53</c:v>
                </c:pt>
                <c:pt idx="173">
                  <c:v>248.65</c:v>
                </c:pt>
                <c:pt idx="174">
                  <c:v>248.74</c:v>
                </c:pt>
                <c:pt idx="175">
                  <c:v>248.77</c:v>
                </c:pt>
                <c:pt idx="176">
                  <c:v>248.82</c:v>
                </c:pt>
                <c:pt idx="177">
                  <c:v>248.82</c:v>
                </c:pt>
                <c:pt idx="178">
                  <c:v>249.35</c:v>
                </c:pt>
                <c:pt idx="179">
                  <c:v>249.52</c:v>
                </c:pt>
                <c:pt idx="180">
                  <c:v>249.46</c:v>
                </c:pt>
                <c:pt idx="181">
                  <c:v>249.52</c:v>
                </c:pt>
                <c:pt idx="182">
                  <c:v>249.52</c:v>
                </c:pt>
                <c:pt idx="183">
                  <c:v>249.67</c:v>
                </c:pt>
                <c:pt idx="184">
                  <c:v>249.43</c:v>
                </c:pt>
                <c:pt idx="185">
                  <c:v>249.52</c:v>
                </c:pt>
                <c:pt idx="186">
                  <c:v>249.52</c:v>
                </c:pt>
                <c:pt idx="187">
                  <c:v>249.52</c:v>
                </c:pt>
                <c:pt idx="188">
                  <c:v>249.57</c:v>
                </c:pt>
                <c:pt idx="189">
                  <c:v>249.57</c:v>
                </c:pt>
                <c:pt idx="190">
                  <c:v>249.88</c:v>
                </c:pt>
                <c:pt idx="191">
                  <c:v>249.87</c:v>
                </c:pt>
                <c:pt idx="192">
                  <c:v>249.87</c:v>
                </c:pt>
                <c:pt idx="193">
                  <c:v>250.08</c:v>
                </c:pt>
                <c:pt idx="194">
                  <c:v>249.9</c:v>
                </c:pt>
                <c:pt idx="195">
                  <c:v>250.12</c:v>
                </c:pt>
                <c:pt idx="196">
                  <c:v>250.23</c:v>
                </c:pt>
                <c:pt idx="197">
                  <c:v>250.24</c:v>
                </c:pt>
                <c:pt idx="198">
                  <c:v>250.1</c:v>
                </c:pt>
                <c:pt idx="199">
                  <c:v>250.1</c:v>
                </c:pt>
                <c:pt idx="200">
                  <c:v>250.11</c:v>
                </c:pt>
                <c:pt idx="201">
                  <c:v>250.12</c:v>
                </c:pt>
                <c:pt idx="202">
                  <c:v>250.51</c:v>
                </c:pt>
                <c:pt idx="203">
                  <c:v>250.43</c:v>
                </c:pt>
                <c:pt idx="204">
                  <c:v>250.54</c:v>
                </c:pt>
                <c:pt idx="205">
                  <c:v>250.5</c:v>
                </c:pt>
                <c:pt idx="206">
                  <c:v>250.69</c:v>
                </c:pt>
                <c:pt idx="207">
                  <c:v>250.85</c:v>
                </c:pt>
                <c:pt idx="208">
                  <c:v>251.06</c:v>
                </c:pt>
                <c:pt idx="209">
                  <c:v>251.07</c:v>
                </c:pt>
                <c:pt idx="210">
                  <c:v>251.19</c:v>
                </c:pt>
                <c:pt idx="211">
                  <c:v>251.19</c:v>
                </c:pt>
                <c:pt idx="212">
                  <c:v>250.91</c:v>
                </c:pt>
                <c:pt idx="213">
                  <c:v>250.64</c:v>
                </c:pt>
                <c:pt idx="214">
                  <c:v>250.53</c:v>
                </c:pt>
                <c:pt idx="215">
                  <c:v>250.74</c:v>
                </c:pt>
                <c:pt idx="216">
                  <c:v>250.74</c:v>
                </c:pt>
                <c:pt idx="217">
                  <c:v>251.1</c:v>
                </c:pt>
                <c:pt idx="218">
                  <c:v>251.02</c:v>
                </c:pt>
                <c:pt idx="219">
                  <c:v>251.06</c:v>
                </c:pt>
                <c:pt idx="220">
                  <c:v>251.12</c:v>
                </c:pt>
                <c:pt idx="221">
                  <c:v>251.12</c:v>
                </c:pt>
                <c:pt idx="222">
                  <c:v>251.35</c:v>
                </c:pt>
                <c:pt idx="223">
                  <c:v>251.56</c:v>
                </c:pt>
                <c:pt idx="224">
                  <c:v>251.52</c:v>
                </c:pt>
                <c:pt idx="225">
                  <c:v>251.38</c:v>
                </c:pt>
                <c:pt idx="226">
                  <c:v>251.38</c:v>
                </c:pt>
                <c:pt idx="227">
                  <c:v>251.38</c:v>
                </c:pt>
                <c:pt idx="228">
                  <c:v>251.65</c:v>
                </c:pt>
                <c:pt idx="229">
                  <c:v>251.65</c:v>
                </c:pt>
                <c:pt idx="230">
                  <c:v>251.61</c:v>
                </c:pt>
                <c:pt idx="231">
                  <c:v>251.81</c:v>
                </c:pt>
                <c:pt idx="232">
                  <c:v>251.58</c:v>
                </c:pt>
                <c:pt idx="233">
                  <c:v>251.55</c:v>
                </c:pt>
                <c:pt idx="234">
                  <c:v>251.51</c:v>
                </c:pt>
                <c:pt idx="235">
                  <c:v>251.53</c:v>
                </c:pt>
                <c:pt idx="236">
                  <c:v>251.61</c:v>
                </c:pt>
                <c:pt idx="237">
                  <c:v>251.74</c:v>
                </c:pt>
                <c:pt idx="238">
                  <c:v>251.79</c:v>
                </c:pt>
                <c:pt idx="239">
                  <c:v>251.76</c:v>
                </c:pt>
                <c:pt idx="240">
                  <c:v>251.77</c:v>
                </c:pt>
                <c:pt idx="241">
                  <c:v>252.02</c:v>
                </c:pt>
                <c:pt idx="242">
                  <c:v>251.97</c:v>
                </c:pt>
                <c:pt idx="243">
                  <c:v>251.99</c:v>
                </c:pt>
                <c:pt idx="244">
                  <c:v>252.03</c:v>
                </c:pt>
                <c:pt idx="245">
                  <c:v>251.96</c:v>
                </c:pt>
                <c:pt idx="246">
                  <c:v>251.54</c:v>
                </c:pt>
                <c:pt idx="247">
                  <c:v>251.5</c:v>
                </c:pt>
                <c:pt idx="248">
                  <c:v>251.32</c:v>
                </c:pt>
                <c:pt idx="249">
                  <c:v>251.19</c:v>
                </c:pt>
                <c:pt idx="250">
                  <c:v>251.05</c:v>
                </c:pt>
                <c:pt idx="251">
                  <c:v>250.85</c:v>
                </c:pt>
                <c:pt idx="252">
                  <c:v>250.7</c:v>
                </c:pt>
                <c:pt idx="253">
                  <c:v>250.23</c:v>
                </c:pt>
                <c:pt idx="254">
                  <c:v>249.94</c:v>
                </c:pt>
                <c:pt idx="255">
                  <c:v>250</c:v>
                </c:pt>
                <c:pt idx="256">
                  <c:v>250.05</c:v>
                </c:pt>
                <c:pt idx="257">
                  <c:v>249.87</c:v>
                </c:pt>
                <c:pt idx="258">
                  <c:v>249.85</c:v>
                </c:pt>
                <c:pt idx="259">
                  <c:v>249.66</c:v>
                </c:pt>
                <c:pt idx="260">
                  <c:v>249.38</c:v>
                </c:pt>
                <c:pt idx="261">
                  <c:v>249.13</c:v>
                </c:pt>
                <c:pt idx="262">
                  <c:v>248.87</c:v>
                </c:pt>
                <c:pt idx="263">
                  <c:v>248.81</c:v>
                </c:pt>
                <c:pt idx="264">
                  <c:v>248.67</c:v>
                </c:pt>
                <c:pt idx="265">
                  <c:v>248.56</c:v>
                </c:pt>
                <c:pt idx="266">
                  <c:v>248.35</c:v>
                </c:pt>
                <c:pt idx="267">
                  <c:v>248.08</c:v>
                </c:pt>
                <c:pt idx="268">
                  <c:v>247.8</c:v>
                </c:pt>
                <c:pt idx="269">
                  <c:v>247.54</c:v>
                </c:pt>
                <c:pt idx="270">
                  <c:v>247.16</c:v>
                </c:pt>
                <c:pt idx="271">
                  <c:v>246.33</c:v>
                </c:pt>
                <c:pt idx="272">
                  <c:v>245.74</c:v>
                </c:pt>
                <c:pt idx="273">
                  <c:v>244.88</c:v>
                </c:pt>
                <c:pt idx="274">
                  <c:v>244.83</c:v>
                </c:pt>
                <c:pt idx="275">
                  <c:v>244.74</c:v>
                </c:pt>
                <c:pt idx="276">
                  <c:v>244.36</c:v>
                </c:pt>
                <c:pt idx="277">
                  <c:v>244.43</c:v>
                </c:pt>
                <c:pt idx="278">
                  <c:v>244.09</c:v>
                </c:pt>
                <c:pt idx="279">
                  <c:v>244.02</c:v>
                </c:pt>
                <c:pt idx="280">
                  <c:v>243.84</c:v>
                </c:pt>
                <c:pt idx="281">
                  <c:v>243.81</c:v>
                </c:pt>
                <c:pt idx="282">
                  <c:v>243.79</c:v>
                </c:pt>
                <c:pt idx="283">
                  <c:v>243.85</c:v>
                </c:pt>
                <c:pt idx="284">
                  <c:v>243.83</c:v>
                </c:pt>
                <c:pt idx="285">
                  <c:v>243.81</c:v>
                </c:pt>
                <c:pt idx="286">
                  <c:v>243.78</c:v>
                </c:pt>
                <c:pt idx="287">
                  <c:v>243.79</c:v>
                </c:pt>
                <c:pt idx="288">
                  <c:v>243.87</c:v>
                </c:pt>
                <c:pt idx="289">
                  <c:v>243.75</c:v>
                </c:pt>
                <c:pt idx="290">
                  <c:v>243.69</c:v>
                </c:pt>
                <c:pt idx="291">
                  <c:v>243.64</c:v>
                </c:pt>
                <c:pt idx="292">
                  <c:v>243.47</c:v>
                </c:pt>
                <c:pt idx="293">
                  <c:v>243.39</c:v>
                </c:pt>
                <c:pt idx="294">
                  <c:v>243.49</c:v>
                </c:pt>
                <c:pt idx="295">
                  <c:v>243.52</c:v>
                </c:pt>
                <c:pt idx="296">
                  <c:v>243.61</c:v>
                </c:pt>
                <c:pt idx="297">
                  <c:v>243.62</c:v>
                </c:pt>
                <c:pt idx="298">
                  <c:v>243.65</c:v>
                </c:pt>
                <c:pt idx="299">
                  <c:v>243.61</c:v>
                </c:pt>
                <c:pt idx="300">
                  <c:v>243.59</c:v>
                </c:pt>
                <c:pt idx="301">
                  <c:v>243.61</c:v>
                </c:pt>
                <c:pt idx="302">
                  <c:v>243.55</c:v>
                </c:pt>
                <c:pt idx="303">
                  <c:v>243.59</c:v>
                </c:pt>
                <c:pt idx="304">
                  <c:v>243.51</c:v>
                </c:pt>
                <c:pt idx="305">
                  <c:v>243.46</c:v>
                </c:pt>
                <c:pt idx="306">
                  <c:v>243.43</c:v>
                </c:pt>
                <c:pt idx="307">
                  <c:v>243.32</c:v>
                </c:pt>
                <c:pt idx="308">
                  <c:v>242.59</c:v>
                </c:pt>
                <c:pt idx="309">
                  <c:v>242.28</c:v>
                </c:pt>
                <c:pt idx="310">
                  <c:v>242.22</c:v>
                </c:pt>
                <c:pt idx="311">
                  <c:v>242.17</c:v>
                </c:pt>
              </c:numCache>
            </c:numRef>
          </c:val>
          <c:smooth val="0"/>
          <c:extLst>
            <c:ext xmlns:c16="http://schemas.microsoft.com/office/drawing/2014/chart" uri="{C3380CC4-5D6E-409C-BE32-E72D297353CC}">
              <c16:uniqueId val="{00000004-8ECD-4D2C-8207-921436532BB4}"/>
            </c:ext>
          </c:extLst>
        </c:ser>
        <c:dLbls>
          <c:showLegendKey val="0"/>
          <c:showVal val="0"/>
          <c:showCatName val="0"/>
          <c:showSerName val="0"/>
          <c:showPercent val="0"/>
          <c:showBubbleSize val="0"/>
        </c:dLbls>
        <c:marker val="1"/>
        <c:smooth val="0"/>
        <c:axId val="-1372371792"/>
        <c:axId val="-1372372880"/>
      </c:lineChart>
      <c:dateAx>
        <c:axId val="-1372371792"/>
        <c:scaling>
          <c:orientation val="minMax"/>
          <c:min val="44562"/>
        </c:scaling>
        <c:delete val="0"/>
        <c:axPos val="b"/>
        <c:numFmt formatCode="mmm\ \'yy" sourceLinked="0"/>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372372880"/>
        <c:crosses val="autoZero"/>
        <c:auto val="1"/>
        <c:lblOffset val="100"/>
        <c:baseTimeUnit val="days"/>
        <c:majorUnit val="2"/>
        <c:majorTimeUnit val="months"/>
      </c:dateAx>
      <c:valAx>
        <c:axId val="-1372372880"/>
        <c:scaling>
          <c:orientation val="minMax"/>
          <c:min val="220"/>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r>
                  <a:rPr lang="en-US" sz="900">
                    <a:solidFill>
                      <a:schemeClr val="tx1"/>
                    </a:solidFill>
                    <a:latin typeface="Roboto" panose="02000000000000000000" pitchFamily="2" charset="0"/>
                    <a:ea typeface="Roboto" panose="02000000000000000000" pitchFamily="2" charset="0"/>
                  </a:rPr>
                  <a:t>Earnings per Share</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quot;$&quot;#,##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372371792"/>
        <c:crosses val="autoZero"/>
        <c:crossBetween val="between"/>
      </c:valAx>
      <c:valAx>
        <c:axId val="1288789216"/>
        <c:scaling>
          <c:orientation val="minMax"/>
          <c:min val="7.0000000000000007E-2"/>
        </c:scaling>
        <c:delete val="0"/>
        <c:axPos val="r"/>
        <c:title>
          <c:tx>
            <c:rich>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r>
                  <a:rPr lang="en-US" sz="900">
                    <a:solidFill>
                      <a:schemeClr val="tx1"/>
                    </a:solidFill>
                    <a:latin typeface="Roboto" panose="02000000000000000000" pitchFamily="2" charset="0"/>
                    <a:ea typeface="Roboto" panose="02000000000000000000" pitchFamily="2" charset="0"/>
                  </a:rPr>
                  <a:t>Growth Rate Percent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0.0%" sourceLinked="1"/>
        <c:majorTickMark val="in"/>
        <c:minorTickMark val="none"/>
        <c:tickLblPos val="nextTo"/>
        <c:spPr>
          <a:noFill/>
          <a:ln w="12700">
            <a:solidFill>
              <a:srgbClr val="003E44"/>
            </a:solidFill>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288790880"/>
        <c:crosses val="max"/>
        <c:crossBetween val="between"/>
      </c:valAx>
      <c:dateAx>
        <c:axId val="1288790880"/>
        <c:scaling>
          <c:orientation val="minMax"/>
        </c:scaling>
        <c:delete val="1"/>
        <c:axPos val="b"/>
        <c:numFmt formatCode="m/d/yyyy" sourceLinked="1"/>
        <c:majorTickMark val="out"/>
        <c:minorTickMark val="none"/>
        <c:tickLblPos val="nextTo"/>
        <c:crossAx val="1288789216"/>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100">
          <a:latin typeface="Book Antiqua" panose="020406020503050303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r>
              <a:rPr lang="en-US" b="1" dirty="0">
                <a:solidFill>
                  <a:schemeClr val="tx1"/>
                </a:solidFill>
                <a:latin typeface="IBM Plex Sans" panose="020B0503050203000203" pitchFamily="34" charset="0"/>
              </a:rPr>
              <a:t>Personal Savings Rate</a:t>
            </a:r>
          </a:p>
          <a:p>
            <a:pPr>
              <a:defRPr b="1">
                <a:solidFill>
                  <a:schemeClr val="tx1"/>
                </a:solidFill>
                <a:latin typeface="IBM Plex Sans" panose="020B0503050203000203" pitchFamily="34" charset="0"/>
              </a:defRPr>
            </a:pPr>
            <a:r>
              <a:rPr lang="en-US" b="1" dirty="0">
                <a:solidFill>
                  <a:schemeClr val="tx1"/>
                </a:solidFill>
                <a:latin typeface="IBM Plex Sans" panose="020B0503050203000203" pitchFamily="34" charset="0"/>
              </a:rPr>
              <a:t>&amp; Consumer Credit Growth</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endParaRPr lang="en-US"/>
        </a:p>
      </c:txPr>
    </c:title>
    <c:autoTitleDeleted val="0"/>
    <c:plotArea>
      <c:layout/>
      <c:lineChart>
        <c:grouping val="standard"/>
        <c:varyColors val="0"/>
        <c:ser>
          <c:idx val="0"/>
          <c:order val="0"/>
          <c:tx>
            <c:strRef>
              <c:f>'FRED Graph'!$B$11</c:f>
              <c:strCache>
                <c:ptCount val="1"/>
                <c:pt idx="0">
                  <c:v>Personal Saving as a Percentage of Disposable Personal Income</c:v>
                </c:pt>
              </c:strCache>
            </c:strRef>
          </c:tx>
          <c:spPr>
            <a:ln w="28575" cap="rnd">
              <a:solidFill>
                <a:srgbClr val="009BAB"/>
              </a:solidFill>
              <a:round/>
            </a:ln>
            <a:effectLst/>
          </c:spPr>
          <c:marker>
            <c:symbol val="none"/>
          </c:marker>
          <c:cat>
            <c:numRef>
              <c:f>'FRED Graph'!$A$13:$A$29</c:f>
              <c:numCache>
                <c:formatCode>yyyy\-mm\-dd</c:formatCode>
                <c:ptCount val="17"/>
                <c:pt idx="0">
                  <c:v>43191</c:v>
                </c:pt>
                <c:pt idx="1">
                  <c:v>43282</c:v>
                </c:pt>
                <c:pt idx="2">
                  <c:v>43374</c:v>
                </c:pt>
                <c:pt idx="3">
                  <c:v>43466</c:v>
                </c:pt>
                <c:pt idx="4">
                  <c:v>43556</c:v>
                </c:pt>
                <c:pt idx="5">
                  <c:v>43647</c:v>
                </c:pt>
                <c:pt idx="6">
                  <c:v>43739</c:v>
                </c:pt>
                <c:pt idx="7">
                  <c:v>43831</c:v>
                </c:pt>
                <c:pt idx="8">
                  <c:v>43922</c:v>
                </c:pt>
                <c:pt idx="9">
                  <c:v>44013</c:v>
                </c:pt>
                <c:pt idx="10">
                  <c:v>44105</c:v>
                </c:pt>
                <c:pt idx="11">
                  <c:v>44197</c:v>
                </c:pt>
                <c:pt idx="12">
                  <c:v>44287</c:v>
                </c:pt>
                <c:pt idx="13">
                  <c:v>44378</c:v>
                </c:pt>
                <c:pt idx="14">
                  <c:v>44470</c:v>
                </c:pt>
                <c:pt idx="15">
                  <c:v>44562</c:v>
                </c:pt>
                <c:pt idx="16">
                  <c:v>44652</c:v>
                </c:pt>
              </c:numCache>
            </c:numRef>
          </c:cat>
          <c:val>
            <c:numRef>
              <c:f>'FRED Graph'!$B$13:$B$29</c:f>
              <c:numCache>
                <c:formatCode>0.0</c:formatCode>
                <c:ptCount val="17"/>
                <c:pt idx="0">
                  <c:v>7.5</c:v>
                </c:pt>
                <c:pt idx="1">
                  <c:v>7.6</c:v>
                </c:pt>
                <c:pt idx="2">
                  <c:v>7.9</c:v>
                </c:pt>
                <c:pt idx="3">
                  <c:v>8.6</c:v>
                </c:pt>
                <c:pt idx="4">
                  <c:v>7.4</c:v>
                </c:pt>
                <c:pt idx="5">
                  <c:v>7.2</c:v>
                </c:pt>
                <c:pt idx="6">
                  <c:v>7.4</c:v>
                </c:pt>
                <c:pt idx="7">
                  <c:v>9.6999999999999993</c:v>
                </c:pt>
                <c:pt idx="8">
                  <c:v>26.1</c:v>
                </c:pt>
                <c:pt idx="9">
                  <c:v>16</c:v>
                </c:pt>
                <c:pt idx="10">
                  <c:v>13.6</c:v>
                </c:pt>
                <c:pt idx="11">
                  <c:v>20.5</c:v>
                </c:pt>
                <c:pt idx="12">
                  <c:v>10.9</c:v>
                </c:pt>
                <c:pt idx="13">
                  <c:v>9.5</c:v>
                </c:pt>
                <c:pt idx="14">
                  <c:v>7.9</c:v>
                </c:pt>
                <c:pt idx="15">
                  <c:v>5.6</c:v>
                </c:pt>
                <c:pt idx="16">
                  <c:v>5.0999999999999996</c:v>
                </c:pt>
              </c:numCache>
            </c:numRef>
          </c:val>
          <c:smooth val="0"/>
          <c:extLst>
            <c:ext xmlns:c16="http://schemas.microsoft.com/office/drawing/2014/chart" uri="{C3380CC4-5D6E-409C-BE32-E72D297353CC}">
              <c16:uniqueId val="{00000000-E832-4ED3-B429-27D49D5A3C95}"/>
            </c:ext>
          </c:extLst>
        </c:ser>
        <c:ser>
          <c:idx val="1"/>
          <c:order val="1"/>
          <c:tx>
            <c:strRef>
              <c:f>'FRED Graph'!$C$11</c:f>
              <c:strCache>
                <c:ptCount val="1"/>
                <c:pt idx="0">
                  <c:v>Households and Nonprofit Organizations; Consumer Credit; Liability, Growth Rate</c:v>
                </c:pt>
              </c:strCache>
            </c:strRef>
          </c:tx>
          <c:spPr>
            <a:ln w="28575" cap="rnd">
              <a:solidFill>
                <a:srgbClr val="003E44"/>
              </a:solidFill>
              <a:round/>
            </a:ln>
            <a:effectLst/>
          </c:spPr>
          <c:marker>
            <c:symbol val="none"/>
          </c:marker>
          <c:cat>
            <c:numRef>
              <c:f>'FRED Graph'!$A$13:$A$29</c:f>
              <c:numCache>
                <c:formatCode>yyyy\-mm\-dd</c:formatCode>
                <c:ptCount val="17"/>
                <c:pt idx="0">
                  <c:v>43191</c:v>
                </c:pt>
                <c:pt idx="1">
                  <c:v>43282</c:v>
                </c:pt>
                <c:pt idx="2">
                  <c:v>43374</c:v>
                </c:pt>
                <c:pt idx="3">
                  <c:v>43466</c:v>
                </c:pt>
                <c:pt idx="4">
                  <c:v>43556</c:v>
                </c:pt>
                <c:pt idx="5">
                  <c:v>43647</c:v>
                </c:pt>
                <c:pt idx="6">
                  <c:v>43739</c:v>
                </c:pt>
                <c:pt idx="7">
                  <c:v>43831</c:v>
                </c:pt>
                <c:pt idx="8">
                  <c:v>43922</c:v>
                </c:pt>
                <c:pt idx="9">
                  <c:v>44013</c:v>
                </c:pt>
                <c:pt idx="10">
                  <c:v>44105</c:v>
                </c:pt>
                <c:pt idx="11">
                  <c:v>44197</c:v>
                </c:pt>
                <c:pt idx="12">
                  <c:v>44287</c:v>
                </c:pt>
                <c:pt idx="13">
                  <c:v>44378</c:v>
                </c:pt>
                <c:pt idx="14">
                  <c:v>44470</c:v>
                </c:pt>
                <c:pt idx="15">
                  <c:v>44562</c:v>
                </c:pt>
                <c:pt idx="16">
                  <c:v>44652</c:v>
                </c:pt>
              </c:numCache>
            </c:numRef>
          </c:cat>
          <c:val>
            <c:numRef>
              <c:f>'FRED Graph'!$C$13:$C$29</c:f>
              <c:numCache>
                <c:formatCode>0.0000000000</c:formatCode>
                <c:ptCount val="17"/>
                <c:pt idx="0">
                  <c:v>2.9916841488000001</c:v>
                </c:pt>
                <c:pt idx="1">
                  <c:v>4.7428226606999999</c:v>
                </c:pt>
                <c:pt idx="2">
                  <c:v>5.1941318240000003</c:v>
                </c:pt>
                <c:pt idx="3">
                  <c:v>4.6258820021</c:v>
                </c:pt>
                <c:pt idx="4">
                  <c:v>4.0137845400999996</c:v>
                </c:pt>
                <c:pt idx="5">
                  <c:v>4.9068234078000001</c:v>
                </c:pt>
                <c:pt idx="6">
                  <c:v>4.6245702205999999</c:v>
                </c:pt>
                <c:pt idx="7">
                  <c:v>1.0788633792</c:v>
                </c:pt>
                <c:pt idx="8">
                  <c:v>-6.7526056730999997</c:v>
                </c:pt>
                <c:pt idx="9">
                  <c:v>2.3842943354999999</c:v>
                </c:pt>
                <c:pt idx="10">
                  <c:v>2.2138639636000002</c:v>
                </c:pt>
                <c:pt idx="11">
                  <c:v>4.1766344109000002</c:v>
                </c:pt>
                <c:pt idx="12">
                  <c:v>6.5108633915</c:v>
                </c:pt>
                <c:pt idx="13">
                  <c:v>5.3827253228999998</c:v>
                </c:pt>
                <c:pt idx="14">
                  <c:v>6.9449986981</c:v>
                </c:pt>
                <c:pt idx="15">
                  <c:v>8.4096787205000005</c:v>
                </c:pt>
                <c:pt idx="16">
                  <c:v>8.5137042316000002</c:v>
                </c:pt>
              </c:numCache>
            </c:numRef>
          </c:val>
          <c:smooth val="0"/>
          <c:extLst>
            <c:ext xmlns:c16="http://schemas.microsoft.com/office/drawing/2014/chart" uri="{C3380CC4-5D6E-409C-BE32-E72D297353CC}">
              <c16:uniqueId val="{00000001-E832-4ED3-B429-27D49D5A3C95}"/>
            </c:ext>
          </c:extLst>
        </c:ser>
        <c:dLbls>
          <c:showLegendKey val="0"/>
          <c:showVal val="0"/>
          <c:showCatName val="0"/>
          <c:showSerName val="0"/>
          <c:showPercent val="0"/>
          <c:showBubbleSize val="0"/>
        </c:dLbls>
        <c:smooth val="0"/>
        <c:axId val="231990184"/>
        <c:axId val="231990512"/>
      </c:lineChart>
      <c:dateAx>
        <c:axId val="231990184"/>
        <c:scaling>
          <c:orientation val="minMax"/>
        </c:scaling>
        <c:delete val="0"/>
        <c:axPos val="b"/>
        <c:numFmt formatCode="yyyy" sourceLinked="0"/>
        <c:majorTickMark val="cross"/>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231990512"/>
        <c:crosses val="autoZero"/>
        <c:auto val="1"/>
        <c:lblOffset val="100"/>
        <c:baseTimeUnit val="months"/>
        <c:majorUnit val="1"/>
        <c:majorTimeUnit val="years"/>
      </c:dateAx>
      <c:valAx>
        <c:axId val="231990512"/>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r>
                  <a:rPr lang="en-US" sz="900">
                    <a:solidFill>
                      <a:schemeClr val="tx1"/>
                    </a:solidFill>
                    <a:latin typeface="Roboto" panose="02000000000000000000" pitchFamily="2" charset="0"/>
                    <a:ea typeface="Roboto" panose="02000000000000000000" pitchFamily="2" charset="0"/>
                  </a:rPr>
                  <a:t>Percent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31990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r>
              <a:rPr lang="en-US">
                <a:solidFill>
                  <a:schemeClr val="tx1"/>
                </a:solidFill>
              </a:rPr>
              <a:t>S&amp;P 500 Trailing 12m</a:t>
            </a:r>
            <a:r>
              <a:rPr lang="en-US" baseline="0">
                <a:solidFill>
                  <a:schemeClr val="tx1"/>
                </a:solidFill>
              </a:rPr>
              <a:t> Operating Profit Margin</a:t>
            </a:r>
            <a:endParaRPr lang="en-US">
              <a:solidFill>
                <a:schemeClr val="tx1"/>
              </a:solidFill>
            </a:endParaRPr>
          </a:p>
        </c:rich>
      </c:tx>
      <c:layout>
        <c:manualLayout>
          <c:xMode val="edge"/>
          <c:yMode val="edge"/>
          <c:x val="0.17083339294552627"/>
          <c:y val="1.533390791887678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endParaRPr lang="en-US"/>
        </a:p>
      </c:txPr>
    </c:title>
    <c:autoTitleDeleted val="0"/>
    <c:plotArea>
      <c:layout/>
      <c:lineChart>
        <c:grouping val="standard"/>
        <c:varyColors val="0"/>
        <c:ser>
          <c:idx val="0"/>
          <c:order val="0"/>
          <c:tx>
            <c:strRef>
              <c:f>Sheet1!$B$2</c:f>
              <c:strCache>
                <c:ptCount val="1"/>
                <c:pt idx="0">
                  <c:v>SPX Index - Trailing 12M Operating Margin</c:v>
                </c:pt>
              </c:strCache>
            </c:strRef>
          </c:tx>
          <c:spPr>
            <a:ln w="28575" cap="rnd">
              <a:solidFill>
                <a:srgbClr val="009BAB"/>
              </a:solidFill>
              <a:round/>
            </a:ln>
            <a:effectLst/>
          </c:spPr>
          <c:marker>
            <c:symbol val="none"/>
          </c:marker>
          <c:cat>
            <c:numRef>
              <c:f>Sheet1!$A$3:$A$125</c:f>
              <c:numCache>
                <c:formatCode>m/d/yyyy</c:formatCode>
                <c:ptCount val="123"/>
                <c:pt idx="0">
                  <c:v>44816</c:v>
                </c:pt>
                <c:pt idx="1">
                  <c:v>44742</c:v>
                </c:pt>
                <c:pt idx="2">
                  <c:v>44651</c:v>
                </c:pt>
                <c:pt idx="3">
                  <c:v>44561</c:v>
                </c:pt>
                <c:pt idx="4">
                  <c:v>44469</c:v>
                </c:pt>
                <c:pt idx="5">
                  <c:v>44377</c:v>
                </c:pt>
                <c:pt idx="6">
                  <c:v>44286</c:v>
                </c:pt>
                <c:pt idx="7">
                  <c:v>44196</c:v>
                </c:pt>
                <c:pt idx="8">
                  <c:v>44104</c:v>
                </c:pt>
                <c:pt idx="9">
                  <c:v>44012</c:v>
                </c:pt>
                <c:pt idx="10">
                  <c:v>43921</c:v>
                </c:pt>
                <c:pt idx="11">
                  <c:v>43830</c:v>
                </c:pt>
                <c:pt idx="12">
                  <c:v>43738</c:v>
                </c:pt>
                <c:pt idx="13">
                  <c:v>43644</c:v>
                </c:pt>
                <c:pt idx="14">
                  <c:v>43553</c:v>
                </c:pt>
                <c:pt idx="15">
                  <c:v>43465</c:v>
                </c:pt>
                <c:pt idx="16">
                  <c:v>43371</c:v>
                </c:pt>
                <c:pt idx="17">
                  <c:v>43280</c:v>
                </c:pt>
                <c:pt idx="18">
                  <c:v>43189</c:v>
                </c:pt>
                <c:pt idx="19">
                  <c:v>43098</c:v>
                </c:pt>
                <c:pt idx="20">
                  <c:v>43007</c:v>
                </c:pt>
                <c:pt idx="21">
                  <c:v>42916</c:v>
                </c:pt>
                <c:pt idx="22">
                  <c:v>42825</c:v>
                </c:pt>
                <c:pt idx="23">
                  <c:v>42734</c:v>
                </c:pt>
                <c:pt idx="24">
                  <c:v>42643</c:v>
                </c:pt>
                <c:pt idx="25">
                  <c:v>42551</c:v>
                </c:pt>
                <c:pt idx="26">
                  <c:v>42460</c:v>
                </c:pt>
                <c:pt idx="27">
                  <c:v>42369</c:v>
                </c:pt>
                <c:pt idx="28">
                  <c:v>42277</c:v>
                </c:pt>
                <c:pt idx="29">
                  <c:v>42185</c:v>
                </c:pt>
                <c:pt idx="30">
                  <c:v>42094</c:v>
                </c:pt>
                <c:pt idx="31">
                  <c:v>42004</c:v>
                </c:pt>
                <c:pt idx="32">
                  <c:v>41912</c:v>
                </c:pt>
                <c:pt idx="33">
                  <c:v>41820</c:v>
                </c:pt>
                <c:pt idx="34">
                  <c:v>41729</c:v>
                </c:pt>
                <c:pt idx="35">
                  <c:v>41639</c:v>
                </c:pt>
                <c:pt idx="36">
                  <c:v>41547</c:v>
                </c:pt>
                <c:pt idx="37">
                  <c:v>41453</c:v>
                </c:pt>
                <c:pt idx="38">
                  <c:v>41362</c:v>
                </c:pt>
                <c:pt idx="39">
                  <c:v>41274</c:v>
                </c:pt>
                <c:pt idx="40">
                  <c:v>41180</c:v>
                </c:pt>
                <c:pt idx="41">
                  <c:v>41089</c:v>
                </c:pt>
                <c:pt idx="42">
                  <c:v>40998</c:v>
                </c:pt>
                <c:pt idx="43">
                  <c:v>40907</c:v>
                </c:pt>
                <c:pt idx="44">
                  <c:v>40816</c:v>
                </c:pt>
                <c:pt idx="45">
                  <c:v>40724</c:v>
                </c:pt>
                <c:pt idx="46">
                  <c:v>40633</c:v>
                </c:pt>
                <c:pt idx="47">
                  <c:v>40543</c:v>
                </c:pt>
                <c:pt idx="48">
                  <c:v>40451</c:v>
                </c:pt>
                <c:pt idx="49">
                  <c:v>40359</c:v>
                </c:pt>
                <c:pt idx="50">
                  <c:v>40268</c:v>
                </c:pt>
                <c:pt idx="51">
                  <c:v>40178</c:v>
                </c:pt>
                <c:pt idx="52">
                  <c:v>40086</c:v>
                </c:pt>
                <c:pt idx="53">
                  <c:v>39994</c:v>
                </c:pt>
                <c:pt idx="54">
                  <c:v>39903</c:v>
                </c:pt>
                <c:pt idx="55">
                  <c:v>39813</c:v>
                </c:pt>
                <c:pt idx="56">
                  <c:v>39721</c:v>
                </c:pt>
                <c:pt idx="57">
                  <c:v>39629</c:v>
                </c:pt>
                <c:pt idx="58">
                  <c:v>39538</c:v>
                </c:pt>
                <c:pt idx="59">
                  <c:v>39447</c:v>
                </c:pt>
                <c:pt idx="60">
                  <c:v>39353</c:v>
                </c:pt>
                <c:pt idx="61">
                  <c:v>39262</c:v>
                </c:pt>
                <c:pt idx="62">
                  <c:v>39171</c:v>
                </c:pt>
                <c:pt idx="63">
                  <c:v>39080</c:v>
                </c:pt>
                <c:pt idx="64">
                  <c:v>38989</c:v>
                </c:pt>
                <c:pt idx="65">
                  <c:v>38898</c:v>
                </c:pt>
                <c:pt idx="66">
                  <c:v>38807</c:v>
                </c:pt>
                <c:pt idx="67">
                  <c:v>38716</c:v>
                </c:pt>
                <c:pt idx="68">
                  <c:v>38625</c:v>
                </c:pt>
                <c:pt idx="69">
                  <c:v>38533</c:v>
                </c:pt>
                <c:pt idx="70">
                  <c:v>38442</c:v>
                </c:pt>
                <c:pt idx="71">
                  <c:v>38352</c:v>
                </c:pt>
                <c:pt idx="72">
                  <c:v>38260</c:v>
                </c:pt>
                <c:pt idx="73">
                  <c:v>38168</c:v>
                </c:pt>
                <c:pt idx="74">
                  <c:v>38077</c:v>
                </c:pt>
                <c:pt idx="75">
                  <c:v>37986</c:v>
                </c:pt>
                <c:pt idx="76">
                  <c:v>37894</c:v>
                </c:pt>
                <c:pt idx="77">
                  <c:v>37802</c:v>
                </c:pt>
                <c:pt idx="78">
                  <c:v>37711</c:v>
                </c:pt>
                <c:pt idx="79">
                  <c:v>37621</c:v>
                </c:pt>
                <c:pt idx="80">
                  <c:v>37529</c:v>
                </c:pt>
                <c:pt idx="81">
                  <c:v>37435</c:v>
                </c:pt>
                <c:pt idx="82">
                  <c:v>37344</c:v>
                </c:pt>
                <c:pt idx="83">
                  <c:v>37256</c:v>
                </c:pt>
                <c:pt idx="84">
                  <c:v>37162</c:v>
                </c:pt>
                <c:pt idx="85">
                  <c:v>37071</c:v>
                </c:pt>
                <c:pt idx="86">
                  <c:v>36980</c:v>
                </c:pt>
                <c:pt idx="87">
                  <c:v>36889</c:v>
                </c:pt>
                <c:pt idx="88">
                  <c:v>36798</c:v>
                </c:pt>
                <c:pt idx="89">
                  <c:v>36707</c:v>
                </c:pt>
                <c:pt idx="90">
                  <c:v>36616</c:v>
                </c:pt>
                <c:pt idx="91">
                  <c:v>36525</c:v>
                </c:pt>
                <c:pt idx="92">
                  <c:v>36433</c:v>
                </c:pt>
                <c:pt idx="93">
                  <c:v>36341</c:v>
                </c:pt>
                <c:pt idx="94">
                  <c:v>36250</c:v>
                </c:pt>
                <c:pt idx="95">
                  <c:v>36160</c:v>
                </c:pt>
                <c:pt idx="96">
                  <c:v>36068</c:v>
                </c:pt>
                <c:pt idx="97">
                  <c:v>35976</c:v>
                </c:pt>
                <c:pt idx="98">
                  <c:v>35885</c:v>
                </c:pt>
                <c:pt idx="99">
                  <c:v>35795</c:v>
                </c:pt>
                <c:pt idx="100">
                  <c:v>35703</c:v>
                </c:pt>
                <c:pt idx="101">
                  <c:v>35611</c:v>
                </c:pt>
                <c:pt idx="102">
                  <c:v>35520</c:v>
                </c:pt>
                <c:pt idx="103">
                  <c:v>35430</c:v>
                </c:pt>
                <c:pt idx="104">
                  <c:v>35338</c:v>
                </c:pt>
                <c:pt idx="105">
                  <c:v>35244</c:v>
                </c:pt>
                <c:pt idx="106">
                  <c:v>35153</c:v>
                </c:pt>
                <c:pt idx="107">
                  <c:v>35062</c:v>
                </c:pt>
                <c:pt idx="108">
                  <c:v>34971</c:v>
                </c:pt>
                <c:pt idx="109">
                  <c:v>34880</c:v>
                </c:pt>
                <c:pt idx="110">
                  <c:v>34789</c:v>
                </c:pt>
                <c:pt idx="111">
                  <c:v>34698</c:v>
                </c:pt>
                <c:pt idx="112">
                  <c:v>34607</c:v>
                </c:pt>
                <c:pt idx="113">
                  <c:v>34515</c:v>
                </c:pt>
                <c:pt idx="114">
                  <c:v>34424</c:v>
                </c:pt>
                <c:pt idx="115">
                  <c:v>34334</c:v>
                </c:pt>
                <c:pt idx="116">
                  <c:v>34242</c:v>
                </c:pt>
                <c:pt idx="117">
                  <c:v>34150</c:v>
                </c:pt>
                <c:pt idx="118">
                  <c:v>34059</c:v>
                </c:pt>
                <c:pt idx="119">
                  <c:v>33969</c:v>
                </c:pt>
                <c:pt idx="120">
                  <c:v>33877</c:v>
                </c:pt>
                <c:pt idx="121">
                  <c:v>33785</c:v>
                </c:pt>
                <c:pt idx="122">
                  <c:v>33694</c:v>
                </c:pt>
              </c:numCache>
            </c:numRef>
          </c:cat>
          <c:val>
            <c:numRef>
              <c:f>Sheet1!$B$3:$B$125</c:f>
              <c:numCache>
                <c:formatCode>General</c:formatCode>
                <c:ptCount val="123"/>
                <c:pt idx="0">
                  <c:v>15.19</c:v>
                </c:pt>
                <c:pt idx="1">
                  <c:v>15.28</c:v>
                </c:pt>
                <c:pt idx="2">
                  <c:v>15.88</c:v>
                </c:pt>
                <c:pt idx="3">
                  <c:v>16.2</c:v>
                </c:pt>
                <c:pt idx="4">
                  <c:v>15.15</c:v>
                </c:pt>
                <c:pt idx="5">
                  <c:v>14.3</c:v>
                </c:pt>
                <c:pt idx="6">
                  <c:v>12.35</c:v>
                </c:pt>
                <c:pt idx="7">
                  <c:v>9.4600000000000009</c:v>
                </c:pt>
                <c:pt idx="8">
                  <c:v>10.29</c:v>
                </c:pt>
                <c:pt idx="9">
                  <c:v>10.4</c:v>
                </c:pt>
                <c:pt idx="10">
                  <c:v>11.75</c:v>
                </c:pt>
                <c:pt idx="11">
                  <c:v>13.08</c:v>
                </c:pt>
                <c:pt idx="12">
                  <c:v>13.15</c:v>
                </c:pt>
                <c:pt idx="13">
                  <c:v>13.28</c:v>
                </c:pt>
                <c:pt idx="14">
                  <c:v>13.43</c:v>
                </c:pt>
                <c:pt idx="15">
                  <c:v>13.3</c:v>
                </c:pt>
                <c:pt idx="16">
                  <c:v>13.46</c:v>
                </c:pt>
                <c:pt idx="17">
                  <c:v>13.33</c:v>
                </c:pt>
                <c:pt idx="18">
                  <c:v>13.25</c:v>
                </c:pt>
                <c:pt idx="19">
                  <c:v>13.31</c:v>
                </c:pt>
                <c:pt idx="20">
                  <c:v>13.36</c:v>
                </c:pt>
                <c:pt idx="21">
                  <c:v>13.42</c:v>
                </c:pt>
                <c:pt idx="22">
                  <c:v>13.21</c:v>
                </c:pt>
                <c:pt idx="23">
                  <c:v>12.94</c:v>
                </c:pt>
                <c:pt idx="24">
                  <c:v>12.39</c:v>
                </c:pt>
                <c:pt idx="25">
                  <c:v>12.05</c:v>
                </c:pt>
                <c:pt idx="26">
                  <c:v>11.96</c:v>
                </c:pt>
                <c:pt idx="27">
                  <c:v>12.29</c:v>
                </c:pt>
                <c:pt idx="28">
                  <c:v>12.5</c:v>
                </c:pt>
                <c:pt idx="29">
                  <c:v>12.77</c:v>
                </c:pt>
                <c:pt idx="30">
                  <c:v>13.13</c:v>
                </c:pt>
                <c:pt idx="31">
                  <c:v>13.28</c:v>
                </c:pt>
                <c:pt idx="32">
                  <c:v>13.98</c:v>
                </c:pt>
                <c:pt idx="33">
                  <c:v>13.85</c:v>
                </c:pt>
                <c:pt idx="34">
                  <c:v>13.81</c:v>
                </c:pt>
                <c:pt idx="35">
                  <c:v>13.71</c:v>
                </c:pt>
                <c:pt idx="36">
                  <c:v>12.56</c:v>
                </c:pt>
                <c:pt idx="37">
                  <c:v>12.36</c:v>
                </c:pt>
                <c:pt idx="38">
                  <c:v>12.4</c:v>
                </c:pt>
                <c:pt idx="39">
                  <c:v>12.44</c:v>
                </c:pt>
                <c:pt idx="40">
                  <c:v>12.63</c:v>
                </c:pt>
                <c:pt idx="41">
                  <c:v>12.96</c:v>
                </c:pt>
                <c:pt idx="42">
                  <c:v>13.13</c:v>
                </c:pt>
                <c:pt idx="43">
                  <c:v>13.15</c:v>
                </c:pt>
                <c:pt idx="44">
                  <c:v>13.56</c:v>
                </c:pt>
                <c:pt idx="45">
                  <c:v>13.34</c:v>
                </c:pt>
                <c:pt idx="46">
                  <c:v>13.21</c:v>
                </c:pt>
                <c:pt idx="47">
                  <c:v>13.06</c:v>
                </c:pt>
                <c:pt idx="48">
                  <c:v>12.46</c:v>
                </c:pt>
                <c:pt idx="49">
                  <c:v>11.98</c:v>
                </c:pt>
                <c:pt idx="50">
                  <c:v>11.28</c:v>
                </c:pt>
                <c:pt idx="51">
                  <c:v>9.81</c:v>
                </c:pt>
                <c:pt idx="52">
                  <c:v>8.11</c:v>
                </c:pt>
                <c:pt idx="53">
                  <c:v>7.97</c:v>
                </c:pt>
                <c:pt idx="54">
                  <c:v>8.06</c:v>
                </c:pt>
                <c:pt idx="55">
                  <c:v>8.4</c:v>
                </c:pt>
                <c:pt idx="56">
                  <c:v>9.6999999999999993</c:v>
                </c:pt>
                <c:pt idx="57">
                  <c:v>9.92</c:v>
                </c:pt>
                <c:pt idx="58">
                  <c:v>11</c:v>
                </c:pt>
                <c:pt idx="59">
                  <c:v>11.98</c:v>
                </c:pt>
                <c:pt idx="60">
                  <c:v>13.63</c:v>
                </c:pt>
                <c:pt idx="61">
                  <c:v>14.04</c:v>
                </c:pt>
                <c:pt idx="62">
                  <c:v>13.88</c:v>
                </c:pt>
                <c:pt idx="63">
                  <c:v>13.78</c:v>
                </c:pt>
                <c:pt idx="64">
                  <c:v>13.6</c:v>
                </c:pt>
                <c:pt idx="65">
                  <c:v>13.3</c:v>
                </c:pt>
                <c:pt idx="66">
                  <c:v>13.19</c:v>
                </c:pt>
                <c:pt idx="67">
                  <c:v>13.17</c:v>
                </c:pt>
                <c:pt idx="68">
                  <c:v>13.12</c:v>
                </c:pt>
                <c:pt idx="69">
                  <c:v>13.15</c:v>
                </c:pt>
                <c:pt idx="70">
                  <c:v>13.21</c:v>
                </c:pt>
                <c:pt idx="71">
                  <c:v>13.05</c:v>
                </c:pt>
                <c:pt idx="72">
                  <c:v>12.85</c:v>
                </c:pt>
                <c:pt idx="73">
                  <c:v>12.77</c:v>
                </c:pt>
                <c:pt idx="74">
                  <c:v>12.53</c:v>
                </c:pt>
                <c:pt idx="75">
                  <c:v>12.26</c:v>
                </c:pt>
                <c:pt idx="76">
                  <c:v>11.93</c:v>
                </c:pt>
                <c:pt idx="77">
                  <c:v>11.72</c:v>
                </c:pt>
                <c:pt idx="78">
                  <c:v>11.59</c:v>
                </c:pt>
                <c:pt idx="79">
                  <c:v>11.37</c:v>
                </c:pt>
                <c:pt idx="80">
                  <c:v>11.14</c:v>
                </c:pt>
                <c:pt idx="81">
                  <c:v>10.64</c:v>
                </c:pt>
                <c:pt idx="82">
                  <c:v>10.16</c:v>
                </c:pt>
                <c:pt idx="83">
                  <c:v>10.06</c:v>
                </c:pt>
                <c:pt idx="84">
                  <c:v>10.4</c:v>
                </c:pt>
                <c:pt idx="85">
                  <c:v>10.85</c:v>
                </c:pt>
                <c:pt idx="86">
                  <c:v>11.6</c:v>
                </c:pt>
                <c:pt idx="87">
                  <c:v>12.21</c:v>
                </c:pt>
                <c:pt idx="88">
                  <c:v>12.77</c:v>
                </c:pt>
                <c:pt idx="89">
                  <c:v>12.8</c:v>
                </c:pt>
                <c:pt idx="90">
                  <c:v>12.76</c:v>
                </c:pt>
                <c:pt idx="91">
                  <c:v>12.72</c:v>
                </c:pt>
                <c:pt idx="92">
                  <c:v>12.34</c:v>
                </c:pt>
                <c:pt idx="93">
                  <c:v>12.07</c:v>
                </c:pt>
                <c:pt idx="94">
                  <c:v>11.97</c:v>
                </c:pt>
                <c:pt idx="95">
                  <c:v>11.94</c:v>
                </c:pt>
                <c:pt idx="96">
                  <c:v>12.01</c:v>
                </c:pt>
                <c:pt idx="97">
                  <c:v>12.17</c:v>
                </c:pt>
                <c:pt idx="98">
                  <c:v>12.26</c:v>
                </c:pt>
                <c:pt idx="99">
                  <c:v>12.48</c:v>
                </c:pt>
                <c:pt idx="100">
                  <c:v>12.38</c:v>
                </c:pt>
                <c:pt idx="101">
                  <c:v>12.32</c:v>
                </c:pt>
                <c:pt idx="102">
                  <c:v>12.13</c:v>
                </c:pt>
                <c:pt idx="103">
                  <c:v>11.92</c:v>
                </c:pt>
                <c:pt idx="104">
                  <c:v>11.58</c:v>
                </c:pt>
                <c:pt idx="105">
                  <c:v>11.57</c:v>
                </c:pt>
                <c:pt idx="106">
                  <c:v>11.59</c:v>
                </c:pt>
                <c:pt idx="107">
                  <c:v>11.62</c:v>
                </c:pt>
                <c:pt idx="108">
                  <c:v>11.79</c:v>
                </c:pt>
                <c:pt idx="109">
                  <c:v>11.52</c:v>
                </c:pt>
                <c:pt idx="110">
                  <c:v>11.23</c:v>
                </c:pt>
                <c:pt idx="111">
                  <c:v>10.91</c:v>
                </c:pt>
                <c:pt idx="112">
                  <c:v>10.23</c:v>
                </c:pt>
                <c:pt idx="113">
                  <c:v>9.94</c:v>
                </c:pt>
                <c:pt idx="114">
                  <c:v>9.69</c:v>
                </c:pt>
                <c:pt idx="115">
                  <c:v>9.41</c:v>
                </c:pt>
                <c:pt idx="116">
                  <c:v>9.07</c:v>
                </c:pt>
                <c:pt idx="117">
                  <c:v>8.57</c:v>
                </c:pt>
                <c:pt idx="118">
                  <c:v>8.41</c:v>
                </c:pt>
                <c:pt idx="119">
                  <c:v>8.09</c:v>
                </c:pt>
                <c:pt idx="120">
                  <c:v>8.11</c:v>
                </c:pt>
                <c:pt idx="121">
                  <c:v>8.1</c:v>
                </c:pt>
                <c:pt idx="122">
                  <c:v>7.94</c:v>
                </c:pt>
              </c:numCache>
            </c:numRef>
          </c:val>
          <c:smooth val="0"/>
          <c:extLst>
            <c:ext xmlns:c16="http://schemas.microsoft.com/office/drawing/2014/chart" uri="{C3380CC4-5D6E-409C-BE32-E72D297353CC}">
              <c16:uniqueId val="{00000000-4BD4-4C1C-A417-C0CFA913D01F}"/>
            </c:ext>
          </c:extLst>
        </c:ser>
        <c:dLbls>
          <c:showLegendKey val="0"/>
          <c:showVal val="0"/>
          <c:showCatName val="0"/>
          <c:showSerName val="0"/>
          <c:showPercent val="0"/>
          <c:showBubbleSize val="0"/>
        </c:dLbls>
        <c:smooth val="0"/>
        <c:axId val="646837584"/>
        <c:axId val="996935824"/>
      </c:lineChart>
      <c:dateAx>
        <c:axId val="646837584"/>
        <c:scaling>
          <c:orientation val="minMax"/>
        </c:scaling>
        <c:delete val="0"/>
        <c:axPos val="b"/>
        <c:numFmt formatCode="yyyy" sourceLinked="0"/>
        <c:majorTickMark val="in"/>
        <c:minorTickMark val="none"/>
        <c:tickLblPos val="nextTo"/>
        <c:spPr>
          <a:noFill/>
          <a:ln w="12700"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996935824"/>
        <c:crosses val="autoZero"/>
        <c:auto val="1"/>
        <c:lblOffset val="100"/>
        <c:baseTimeUnit val="months"/>
        <c:majorUnit val="2"/>
        <c:majorTimeUnit val="years"/>
      </c:dateAx>
      <c:valAx>
        <c:axId val="996935824"/>
        <c:scaling>
          <c:orientation val="minMax"/>
          <c:min val="6"/>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r>
                  <a:rPr lang="en-US" sz="900">
                    <a:solidFill>
                      <a:schemeClr val="tx1"/>
                    </a:solidFill>
                    <a:latin typeface="Roboto" panose="02000000000000000000" pitchFamily="2" charset="0"/>
                    <a:ea typeface="Roboto" panose="02000000000000000000" pitchFamily="2" charset="0"/>
                  </a:rPr>
                  <a:t>Percent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6468375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r>
              <a:rPr lang="en-US" b="1">
                <a:solidFill>
                  <a:schemeClr val="tx1"/>
                </a:solidFill>
                <a:latin typeface="IBM Plex Sans" panose="020B0503050203000203" pitchFamily="34" charset="0"/>
              </a:rPr>
              <a:t>U.S. Market Scenarios</a:t>
            </a:r>
          </a:p>
        </c:rich>
      </c:tx>
      <c:layout>
        <c:manualLayout>
          <c:xMode val="edge"/>
          <c:yMode val="edge"/>
          <c:x val="0.3646337468607474"/>
          <c:y val="1.785402994978378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endParaRPr lang="en-US"/>
        </a:p>
      </c:txPr>
    </c:title>
    <c:autoTitleDeleted val="0"/>
    <c:plotArea>
      <c:layout>
        <c:manualLayout>
          <c:layoutTarget val="inner"/>
          <c:xMode val="edge"/>
          <c:yMode val="edge"/>
          <c:x val="0.12317410988014145"/>
          <c:y val="7.8709360492345476E-2"/>
          <c:w val="0.85335813937861693"/>
          <c:h val="0.73085039809064289"/>
        </c:manualLayout>
      </c:layout>
      <c:barChart>
        <c:barDir val="col"/>
        <c:grouping val="clustered"/>
        <c:varyColors val="0"/>
        <c:ser>
          <c:idx val="0"/>
          <c:order val="0"/>
          <c:tx>
            <c:strRef>
              <c:f>Sheet1!$B$14</c:f>
              <c:strCache>
                <c:ptCount val="1"/>
                <c:pt idx="0">
                  <c:v>Consensus EPS - 2022</c:v>
                </c:pt>
              </c:strCache>
            </c:strRef>
          </c:tx>
          <c:spPr>
            <a:solidFill>
              <a:srgbClr val="009BAB"/>
            </a:solidFill>
            <a:ln>
              <a:noFill/>
            </a:ln>
            <a:effectLst/>
          </c:spPr>
          <c:invertIfNegative val="0"/>
          <c:cat>
            <c:strRef>
              <c:f>Sheet1!$C$12:$F$12</c:f>
              <c:strCache>
                <c:ptCount val="3"/>
                <c:pt idx="0">
                  <c:v>16x</c:v>
                </c:pt>
                <c:pt idx="1">
                  <c:v>18x</c:v>
                </c:pt>
                <c:pt idx="2">
                  <c:v>20x</c:v>
                </c:pt>
              </c:strCache>
            </c:strRef>
          </c:cat>
          <c:val>
            <c:numRef>
              <c:f>Sheet1!$C$14:$F$14</c:f>
              <c:numCache>
                <c:formatCode>General</c:formatCode>
                <c:ptCount val="3"/>
              </c:numCache>
            </c:numRef>
          </c:val>
          <c:extLst>
            <c:ext xmlns:c16="http://schemas.microsoft.com/office/drawing/2014/chart" uri="{C3380CC4-5D6E-409C-BE32-E72D297353CC}">
              <c16:uniqueId val="{00000000-276B-49E8-96E7-3B22FACAF533}"/>
            </c:ext>
          </c:extLst>
        </c:ser>
        <c:ser>
          <c:idx val="1"/>
          <c:order val="1"/>
          <c:tx>
            <c:strRef>
              <c:f>Sheet1!$B$15</c:f>
              <c:strCache>
                <c:ptCount val="1"/>
                <c:pt idx="0">
                  <c:v>Consensus EPS - 2023</c:v>
                </c:pt>
              </c:strCache>
            </c:strRef>
          </c:tx>
          <c:spPr>
            <a:solidFill>
              <a:srgbClr val="E5DAC1"/>
            </a:solidFill>
            <a:ln>
              <a:noFill/>
            </a:ln>
            <a:effectLst/>
          </c:spPr>
          <c:invertIfNegative val="0"/>
          <c:cat>
            <c:strRef>
              <c:f>Sheet1!$C$12:$F$12</c:f>
              <c:strCache>
                <c:ptCount val="3"/>
                <c:pt idx="0">
                  <c:v>16x</c:v>
                </c:pt>
                <c:pt idx="1">
                  <c:v>18x</c:v>
                </c:pt>
                <c:pt idx="2">
                  <c:v>20x</c:v>
                </c:pt>
              </c:strCache>
            </c:strRef>
          </c:cat>
          <c:val>
            <c:numRef>
              <c:f>Sheet1!$C$15:$F$15</c:f>
              <c:numCache>
                <c:formatCode>General</c:formatCode>
                <c:ptCount val="3"/>
                <c:pt idx="0">
                  <c:v>3920</c:v>
                </c:pt>
                <c:pt idx="1">
                  <c:v>4410</c:v>
                </c:pt>
                <c:pt idx="2">
                  <c:v>4900</c:v>
                </c:pt>
              </c:numCache>
            </c:numRef>
          </c:val>
          <c:extLst>
            <c:ext xmlns:c16="http://schemas.microsoft.com/office/drawing/2014/chart" uri="{C3380CC4-5D6E-409C-BE32-E72D297353CC}">
              <c16:uniqueId val="{00000001-276B-49E8-96E7-3B22FACAF533}"/>
            </c:ext>
          </c:extLst>
        </c:ser>
        <c:ser>
          <c:idx val="2"/>
          <c:order val="2"/>
          <c:tx>
            <c:strRef>
              <c:f>Sheet1!$B$16</c:f>
              <c:strCache>
                <c:ptCount val="1"/>
                <c:pt idx="0">
                  <c:v>Mild Recession in 2023 (10% decline in consensus EPS)</c:v>
                </c:pt>
              </c:strCache>
            </c:strRef>
          </c:tx>
          <c:spPr>
            <a:solidFill>
              <a:srgbClr val="2E69E8"/>
            </a:solidFill>
            <a:ln>
              <a:noFill/>
            </a:ln>
            <a:effectLst/>
          </c:spPr>
          <c:invertIfNegative val="0"/>
          <c:cat>
            <c:strRef>
              <c:f>Sheet1!$C$12:$F$12</c:f>
              <c:strCache>
                <c:ptCount val="3"/>
                <c:pt idx="0">
                  <c:v>16x</c:v>
                </c:pt>
                <c:pt idx="1">
                  <c:v>18x</c:v>
                </c:pt>
                <c:pt idx="2">
                  <c:v>20x</c:v>
                </c:pt>
              </c:strCache>
            </c:strRef>
          </c:cat>
          <c:val>
            <c:numRef>
              <c:f>Sheet1!$C$16:$F$16</c:f>
              <c:numCache>
                <c:formatCode>General</c:formatCode>
                <c:ptCount val="3"/>
                <c:pt idx="0">
                  <c:v>3528</c:v>
                </c:pt>
                <c:pt idx="1">
                  <c:v>3969</c:v>
                </c:pt>
                <c:pt idx="2">
                  <c:v>4410</c:v>
                </c:pt>
              </c:numCache>
            </c:numRef>
          </c:val>
          <c:extLst>
            <c:ext xmlns:c16="http://schemas.microsoft.com/office/drawing/2014/chart" uri="{C3380CC4-5D6E-409C-BE32-E72D297353CC}">
              <c16:uniqueId val="{00000002-276B-49E8-96E7-3B22FACAF533}"/>
            </c:ext>
          </c:extLst>
        </c:ser>
        <c:ser>
          <c:idx val="3"/>
          <c:order val="3"/>
          <c:tx>
            <c:strRef>
              <c:f>Sheet1!$B$17</c:f>
              <c:strCache>
                <c:ptCount val="1"/>
                <c:pt idx="0">
                  <c:v>"Normal" Recession in 2023 (25% decline in consensusEPS)</c:v>
                </c:pt>
              </c:strCache>
            </c:strRef>
          </c:tx>
          <c:spPr>
            <a:solidFill>
              <a:srgbClr val="6CEBFF"/>
            </a:solidFill>
            <a:ln>
              <a:noFill/>
            </a:ln>
            <a:effectLst/>
          </c:spPr>
          <c:invertIfNegative val="0"/>
          <c:cat>
            <c:strRef>
              <c:f>Sheet1!$C$12:$F$12</c:f>
              <c:strCache>
                <c:ptCount val="3"/>
                <c:pt idx="0">
                  <c:v>16x</c:v>
                </c:pt>
                <c:pt idx="1">
                  <c:v>18x</c:v>
                </c:pt>
                <c:pt idx="2">
                  <c:v>20x</c:v>
                </c:pt>
              </c:strCache>
            </c:strRef>
          </c:cat>
          <c:val>
            <c:numRef>
              <c:f>Sheet1!$C$17:$F$17</c:f>
              <c:numCache>
                <c:formatCode>General</c:formatCode>
                <c:ptCount val="3"/>
                <c:pt idx="0">
                  <c:v>2940</c:v>
                </c:pt>
                <c:pt idx="1">
                  <c:v>3308</c:v>
                </c:pt>
                <c:pt idx="2">
                  <c:v>3675</c:v>
                </c:pt>
              </c:numCache>
            </c:numRef>
          </c:val>
          <c:extLst>
            <c:ext xmlns:c16="http://schemas.microsoft.com/office/drawing/2014/chart" uri="{C3380CC4-5D6E-409C-BE32-E72D297353CC}">
              <c16:uniqueId val="{00000003-276B-49E8-96E7-3B22FACAF533}"/>
            </c:ext>
          </c:extLst>
        </c:ser>
        <c:dLbls>
          <c:showLegendKey val="0"/>
          <c:showVal val="0"/>
          <c:showCatName val="0"/>
          <c:showSerName val="0"/>
          <c:showPercent val="0"/>
          <c:showBubbleSize val="0"/>
        </c:dLbls>
        <c:gapWidth val="219"/>
        <c:axId val="803650912"/>
        <c:axId val="803651240"/>
      </c:barChart>
      <c:lineChart>
        <c:grouping val="standard"/>
        <c:varyColors val="0"/>
        <c:dLbls>
          <c:showLegendKey val="0"/>
          <c:showVal val="0"/>
          <c:showCatName val="0"/>
          <c:showSerName val="0"/>
          <c:showPercent val="0"/>
          <c:showBubbleSize val="0"/>
        </c:dLbls>
        <c:marker val="1"/>
        <c:smooth val="0"/>
        <c:axId val="803650912"/>
        <c:axId val="803651240"/>
        <c:extLst>
          <c:ext xmlns:c15="http://schemas.microsoft.com/office/drawing/2012/chart" uri="{02D57815-91ED-43cb-92C2-25804820EDAC}">
            <c15:filteredLineSeries>
              <c15:ser>
                <c:idx val="4"/>
                <c:order val="4"/>
                <c:tx>
                  <c:strRef>
                    <c:extLst>
                      <c:ext uri="{02D57815-91ED-43cb-92C2-25804820EDAC}">
                        <c15:formulaRef>
                          <c15:sqref>Sheet1!$B$13</c15:sqref>
                        </c15:formulaRef>
                      </c:ext>
                    </c:extLst>
                    <c:strCache>
                      <c:ptCount val="1"/>
                      <c:pt idx="0">
                        <c:v>Current S&amp;P 500 Value</c:v>
                      </c:pt>
                    </c:strCache>
                  </c:strRef>
                </c:tx>
                <c:spPr>
                  <a:ln w="28575" cap="rnd">
                    <a:solidFill>
                      <a:schemeClr val="accent5"/>
                    </a:solidFill>
                    <a:round/>
                  </a:ln>
                  <a:effectLst/>
                </c:spPr>
                <c:marker>
                  <c:symbol val="none"/>
                </c:marker>
                <c:val>
                  <c:numRef>
                    <c:extLst>
                      <c:ext uri="{02D57815-91ED-43cb-92C2-25804820EDAC}">
                        <c15:formulaRef>
                          <c15:sqref>Sheet1!$C$13:$F$13</c15:sqref>
                        </c15:formulaRef>
                      </c:ext>
                    </c:extLst>
                    <c:numCache>
                      <c:formatCode>General</c:formatCode>
                      <c:ptCount val="3"/>
                      <c:pt idx="0">
                        <c:v>4160</c:v>
                      </c:pt>
                      <c:pt idx="1">
                        <c:v>4160</c:v>
                      </c:pt>
                      <c:pt idx="2">
                        <c:v>4160</c:v>
                      </c:pt>
                    </c:numCache>
                  </c:numRef>
                </c:val>
                <c:smooth val="0"/>
                <c:extLst>
                  <c:ext xmlns:c16="http://schemas.microsoft.com/office/drawing/2014/chart" uri="{C3380CC4-5D6E-409C-BE32-E72D297353CC}">
                    <c16:uniqueId val="{00000004-276B-49E8-96E7-3B22FACAF533}"/>
                  </c:ext>
                </c:extLst>
              </c15:ser>
            </c15:filteredLineSeries>
          </c:ext>
        </c:extLst>
      </c:lineChart>
      <c:catAx>
        <c:axId val="803650912"/>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803651240"/>
        <c:crosses val="autoZero"/>
        <c:auto val="1"/>
        <c:lblAlgn val="ctr"/>
        <c:lblOffset val="100"/>
        <c:noMultiLvlLbl val="0"/>
      </c:catAx>
      <c:valAx>
        <c:axId val="8036512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Roboto" panose="02000000000000000000" pitchFamily="2" charset="0"/>
                    <a:ea typeface="Roboto" panose="02000000000000000000" pitchFamily="2" charset="0"/>
                    <a:cs typeface="+mn-cs"/>
                  </a:defRPr>
                </a:pPr>
                <a:r>
                  <a:rPr lang="en-US">
                    <a:solidFill>
                      <a:schemeClr val="tx1"/>
                    </a:solidFill>
                    <a:latin typeface="Roboto" panose="02000000000000000000" pitchFamily="2" charset="0"/>
                    <a:ea typeface="Roboto" panose="02000000000000000000" pitchFamily="2" charset="0"/>
                  </a:rPr>
                  <a:t>S&amp;P 500 Index level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803650912"/>
        <c:crosses val="autoZero"/>
        <c:crossBetween val="between"/>
      </c:valAx>
      <c:spPr>
        <a:noFill/>
        <a:ln>
          <a:noFill/>
        </a:ln>
        <a:effectLst/>
      </c:spPr>
    </c:plotArea>
    <c:legend>
      <c:legendPos val="b"/>
      <c:layout>
        <c:manualLayout>
          <c:xMode val="edge"/>
          <c:yMode val="edge"/>
          <c:x val="0.11848257557304484"/>
          <c:y val="0.85393395173748432"/>
          <c:w val="0.84837212427660702"/>
          <c:h val="0.1307625940198438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solidFill>
                  <a:srgbClr val="000082"/>
                </a:solidFill>
              </a:defRPr>
            </a:pPr>
            <a:r>
              <a:rPr lang="en-US" sz="1400" dirty="0">
                <a:solidFill>
                  <a:schemeClr val="tx1"/>
                </a:solidFill>
                <a:latin typeface="IBM Plex Sans" panose="020B0503050203000203" pitchFamily="34" charset="0"/>
              </a:rPr>
              <a:t>Average S&amp;P 500 Performance </a:t>
            </a:r>
          </a:p>
          <a:p>
            <a:pPr>
              <a:defRPr sz="1400">
                <a:solidFill>
                  <a:srgbClr val="000082"/>
                </a:solidFill>
              </a:defRPr>
            </a:pPr>
            <a:r>
              <a:rPr lang="en-US" sz="1400" dirty="0">
                <a:solidFill>
                  <a:schemeClr val="tx1"/>
                </a:solidFill>
                <a:latin typeface="IBM Plex Sans" panose="020B0503050203000203" pitchFamily="34" charset="0"/>
              </a:rPr>
              <a:t>Before &amp; Following Midterm Elections</a:t>
            </a:r>
          </a:p>
          <a:p>
            <a:pPr>
              <a:defRPr sz="1400">
                <a:solidFill>
                  <a:srgbClr val="000082"/>
                </a:solidFill>
              </a:defRPr>
            </a:pPr>
            <a:r>
              <a:rPr lang="en-US" sz="1200" dirty="0">
                <a:solidFill>
                  <a:schemeClr val="tx1"/>
                </a:solidFill>
                <a:latin typeface="IBM Plex Sans" panose="020B0503050203000203" pitchFamily="34" charset="0"/>
              </a:rPr>
              <a:t>(1994, 1998, 2002, 2006, 2010, 2014, 2018)</a:t>
            </a:r>
          </a:p>
          <a:p>
            <a:pPr>
              <a:defRPr sz="1400">
                <a:solidFill>
                  <a:srgbClr val="000082"/>
                </a:solidFill>
              </a:defRPr>
            </a:pPr>
            <a:endParaRPr lang="en-US" sz="1400" dirty="0">
              <a:solidFill>
                <a:srgbClr val="000082"/>
              </a:solidFill>
            </a:endParaRPr>
          </a:p>
        </c:rich>
      </c:tx>
      <c:overlay val="0"/>
    </c:title>
    <c:autoTitleDeleted val="0"/>
    <c:plotArea>
      <c:layout>
        <c:manualLayout>
          <c:layoutTarget val="inner"/>
          <c:xMode val="edge"/>
          <c:yMode val="edge"/>
          <c:x val="8.8700139334435046E-2"/>
          <c:y val="0.19648066041978396"/>
          <c:w val="0.85496045247430486"/>
          <c:h val="0.70463651155755058"/>
        </c:manualLayout>
      </c:layout>
      <c:barChart>
        <c:barDir val="col"/>
        <c:grouping val="clustered"/>
        <c:varyColors val="0"/>
        <c:ser>
          <c:idx val="2"/>
          <c:order val="2"/>
          <c:tx>
            <c:v>x</c:v>
          </c:tx>
          <c:spPr>
            <a:ln>
              <a:solidFill>
                <a:sysClr val="windowText" lastClr="000000"/>
              </a:solidFill>
            </a:ln>
          </c:spPr>
          <c:invertIfNegative val="0"/>
          <c:val>
            <c:numRef>
              <c:f>LineVersionPerfPrePostMidterm!$AA$8:$AA$398</c:f>
              <c:numCache>
                <c:formatCode>General</c:formatCode>
                <c:ptCount val="391"/>
                <c:pt idx="222">
                  <c:v>150</c:v>
                </c:pt>
              </c:numCache>
            </c:numRef>
          </c:val>
          <c:extLst>
            <c:ext xmlns:c16="http://schemas.microsoft.com/office/drawing/2014/chart" uri="{C3380CC4-5D6E-409C-BE32-E72D297353CC}">
              <c16:uniqueId val="{00000000-48CD-46AE-9628-59BE95E40EE5}"/>
            </c:ext>
          </c:extLst>
        </c:ser>
        <c:dLbls>
          <c:showLegendKey val="0"/>
          <c:showVal val="0"/>
          <c:showCatName val="0"/>
          <c:showSerName val="0"/>
          <c:showPercent val="0"/>
          <c:showBubbleSize val="0"/>
        </c:dLbls>
        <c:gapWidth val="150"/>
        <c:axId val="-608513872"/>
        <c:axId val="-608516048"/>
      </c:barChart>
      <c:lineChart>
        <c:grouping val="standard"/>
        <c:varyColors val="0"/>
        <c:ser>
          <c:idx val="0"/>
          <c:order val="0"/>
          <c:spPr>
            <a:ln>
              <a:solidFill>
                <a:srgbClr val="009BAB"/>
              </a:solidFill>
            </a:ln>
          </c:spPr>
          <c:marker>
            <c:symbol val="none"/>
          </c:marker>
          <c:cat>
            <c:numRef>
              <c:f>LineVersionPerfPrePostMidterm!$Y$8:$Y$398</c:f>
              <c:numCache>
                <c:formatCode>m/d/yyyy</c:formatCode>
                <c:ptCount val="391"/>
                <c:pt idx="0">
                  <c:v>35795</c:v>
                </c:pt>
                <c:pt idx="1">
                  <c:v>35796</c:v>
                </c:pt>
                <c:pt idx="2">
                  <c:v>35797</c:v>
                </c:pt>
                <c:pt idx="3">
                  <c:v>35800</c:v>
                </c:pt>
                <c:pt idx="4">
                  <c:v>35801</c:v>
                </c:pt>
                <c:pt idx="5">
                  <c:v>35802</c:v>
                </c:pt>
                <c:pt idx="6">
                  <c:v>35803</c:v>
                </c:pt>
                <c:pt idx="7">
                  <c:v>35804</c:v>
                </c:pt>
                <c:pt idx="8">
                  <c:v>35807</c:v>
                </c:pt>
                <c:pt idx="9">
                  <c:v>35808</c:v>
                </c:pt>
                <c:pt idx="10">
                  <c:v>35809</c:v>
                </c:pt>
                <c:pt idx="11">
                  <c:v>35810</c:v>
                </c:pt>
                <c:pt idx="12">
                  <c:v>35811</c:v>
                </c:pt>
                <c:pt idx="13">
                  <c:v>35814</c:v>
                </c:pt>
                <c:pt idx="14">
                  <c:v>35815</c:v>
                </c:pt>
                <c:pt idx="15">
                  <c:v>35816</c:v>
                </c:pt>
                <c:pt idx="16">
                  <c:v>35817</c:v>
                </c:pt>
                <c:pt idx="17">
                  <c:v>35818</c:v>
                </c:pt>
                <c:pt idx="18">
                  <c:v>35821</c:v>
                </c:pt>
                <c:pt idx="19">
                  <c:v>35822</c:v>
                </c:pt>
                <c:pt idx="20">
                  <c:v>35823</c:v>
                </c:pt>
                <c:pt idx="21">
                  <c:v>35824</c:v>
                </c:pt>
                <c:pt idx="22">
                  <c:v>35825</c:v>
                </c:pt>
                <c:pt idx="23">
                  <c:v>35828</c:v>
                </c:pt>
                <c:pt idx="24">
                  <c:v>35829</c:v>
                </c:pt>
                <c:pt idx="25">
                  <c:v>35830</c:v>
                </c:pt>
                <c:pt idx="26">
                  <c:v>35831</c:v>
                </c:pt>
                <c:pt idx="27">
                  <c:v>35832</c:v>
                </c:pt>
                <c:pt idx="28">
                  <c:v>35835</c:v>
                </c:pt>
                <c:pt idx="29">
                  <c:v>35836</c:v>
                </c:pt>
                <c:pt idx="30">
                  <c:v>35837</c:v>
                </c:pt>
                <c:pt idx="31">
                  <c:v>35838</c:v>
                </c:pt>
                <c:pt idx="32">
                  <c:v>35839</c:v>
                </c:pt>
                <c:pt idx="33">
                  <c:v>35842</c:v>
                </c:pt>
                <c:pt idx="34">
                  <c:v>35843</c:v>
                </c:pt>
                <c:pt idx="35">
                  <c:v>35844</c:v>
                </c:pt>
                <c:pt idx="36">
                  <c:v>35845</c:v>
                </c:pt>
                <c:pt idx="37">
                  <c:v>35846</c:v>
                </c:pt>
                <c:pt idx="38">
                  <c:v>35849</c:v>
                </c:pt>
                <c:pt idx="39">
                  <c:v>35850</c:v>
                </c:pt>
                <c:pt idx="40">
                  <c:v>35851</c:v>
                </c:pt>
                <c:pt idx="41">
                  <c:v>35852</c:v>
                </c:pt>
                <c:pt idx="42">
                  <c:v>35853</c:v>
                </c:pt>
                <c:pt idx="43">
                  <c:v>35856</c:v>
                </c:pt>
                <c:pt idx="44">
                  <c:v>35857</c:v>
                </c:pt>
                <c:pt idx="45">
                  <c:v>35858</c:v>
                </c:pt>
                <c:pt idx="46">
                  <c:v>35859</c:v>
                </c:pt>
                <c:pt idx="47">
                  <c:v>35860</c:v>
                </c:pt>
                <c:pt idx="48">
                  <c:v>35863</c:v>
                </c:pt>
                <c:pt idx="49">
                  <c:v>35864</c:v>
                </c:pt>
                <c:pt idx="50">
                  <c:v>35865</c:v>
                </c:pt>
                <c:pt idx="51">
                  <c:v>35866</c:v>
                </c:pt>
                <c:pt idx="52">
                  <c:v>35867</c:v>
                </c:pt>
                <c:pt idx="53">
                  <c:v>35870</c:v>
                </c:pt>
                <c:pt idx="54">
                  <c:v>35871</c:v>
                </c:pt>
                <c:pt idx="55">
                  <c:v>35872</c:v>
                </c:pt>
                <c:pt idx="56">
                  <c:v>35873</c:v>
                </c:pt>
                <c:pt idx="57">
                  <c:v>35874</c:v>
                </c:pt>
                <c:pt idx="58">
                  <c:v>35877</c:v>
                </c:pt>
                <c:pt idx="59">
                  <c:v>35878</c:v>
                </c:pt>
                <c:pt idx="60">
                  <c:v>35879</c:v>
                </c:pt>
                <c:pt idx="61">
                  <c:v>35880</c:v>
                </c:pt>
                <c:pt idx="62">
                  <c:v>35881</c:v>
                </c:pt>
                <c:pt idx="63">
                  <c:v>35884</c:v>
                </c:pt>
                <c:pt idx="64">
                  <c:v>35885</c:v>
                </c:pt>
                <c:pt idx="65">
                  <c:v>35886</c:v>
                </c:pt>
                <c:pt idx="66">
                  <c:v>35887</c:v>
                </c:pt>
                <c:pt idx="67">
                  <c:v>35888</c:v>
                </c:pt>
                <c:pt idx="68">
                  <c:v>35891</c:v>
                </c:pt>
                <c:pt idx="69">
                  <c:v>35892</c:v>
                </c:pt>
                <c:pt idx="70">
                  <c:v>35893</c:v>
                </c:pt>
                <c:pt idx="71">
                  <c:v>35894</c:v>
                </c:pt>
                <c:pt idx="72">
                  <c:v>35895</c:v>
                </c:pt>
                <c:pt idx="73">
                  <c:v>35898</c:v>
                </c:pt>
                <c:pt idx="74">
                  <c:v>35899</c:v>
                </c:pt>
                <c:pt idx="75">
                  <c:v>35900</c:v>
                </c:pt>
                <c:pt idx="76">
                  <c:v>35901</c:v>
                </c:pt>
                <c:pt idx="77">
                  <c:v>35902</c:v>
                </c:pt>
                <c:pt idx="78">
                  <c:v>35905</c:v>
                </c:pt>
                <c:pt idx="79">
                  <c:v>35906</c:v>
                </c:pt>
                <c:pt idx="80">
                  <c:v>35907</c:v>
                </c:pt>
                <c:pt idx="81">
                  <c:v>35908</c:v>
                </c:pt>
                <c:pt idx="82">
                  <c:v>35909</c:v>
                </c:pt>
                <c:pt idx="83">
                  <c:v>35912</c:v>
                </c:pt>
                <c:pt idx="84">
                  <c:v>35913</c:v>
                </c:pt>
                <c:pt idx="85">
                  <c:v>35914</c:v>
                </c:pt>
                <c:pt idx="86">
                  <c:v>35915</c:v>
                </c:pt>
                <c:pt idx="87">
                  <c:v>35916</c:v>
                </c:pt>
                <c:pt idx="88">
                  <c:v>35919</c:v>
                </c:pt>
                <c:pt idx="89">
                  <c:v>35920</c:v>
                </c:pt>
                <c:pt idx="90">
                  <c:v>35921</c:v>
                </c:pt>
                <c:pt idx="91">
                  <c:v>35922</c:v>
                </c:pt>
                <c:pt idx="92">
                  <c:v>35923</c:v>
                </c:pt>
                <c:pt idx="93">
                  <c:v>35926</c:v>
                </c:pt>
                <c:pt idx="94">
                  <c:v>35927</c:v>
                </c:pt>
                <c:pt idx="95">
                  <c:v>35928</c:v>
                </c:pt>
                <c:pt idx="96">
                  <c:v>35929</c:v>
                </c:pt>
                <c:pt idx="97">
                  <c:v>35930</c:v>
                </c:pt>
                <c:pt idx="98">
                  <c:v>35933</c:v>
                </c:pt>
                <c:pt idx="99">
                  <c:v>35934</c:v>
                </c:pt>
                <c:pt idx="100">
                  <c:v>35935</c:v>
                </c:pt>
                <c:pt idx="101">
                  <c:v>35936</c:v>
                </c:pt>
                <c:pt idx="102">
                  <c:v>35937</c:v>
                </c:pt>
                <c:pt idx="103">
                  <c:v>35940</c:v>
                </c:pt>
                <c:pt idx="104">
                  <c:v>35941</c:v>
                </c:pt>
                <c:pt idx="105">
                  <c:v>35942</c:v>
                </c:pt>
                <c:pt idx="106">
                  <c:v>35943</c:v>
                </c:pt>
                <c:pt idx="107">
                  <c:v>35944</c:v>
                </c:pt>
                <c:pt idx="108">
                  <c:v>35947</c:v>
                </c:pt>
                <c:pt idx="109">
                  <c:v>35948</c:v>
                </c:pt>
                <c:pt idx="110">
                  <c:v>35949</c:v>
                </c:pt>
                <c:pt idx="111">
                  <c:v>35950</c:v>
                </c:pt>
                <c:pt idx="112">
                  <c:v>35951</c:v>
                </c:pt>
                <c:pt idx="113">
                  <c:v>35954</c:v>
                </c:pt>
                <c:pt idx="114">
                  <c:v>35955</c:v>
                </c:pt>
                <c:pt idx="115">
                  <c:v>35956</c:v>
                </c:pt>
                <c:pt idx="116">
                  <c:v>35957</c:v>
                </c:pt>
                <c:pt idx="117">
                  <c:v>35958</c:v>
                </c:pt>
                <c:pt idx="118">
                  <c:v>35961</c:v>
                </c:pt>
                <c:pt idx="119">
                  <c:v>35962</c:v>
                </c:pt>
                <c:pt idx="120">
                  <c:v>35963</c:v>
                </c:pt>
                <c:pt idx="121">
                  <c:v>35964</c:v>
                </c:pt>
                <c:pt idx="122">
                  <c:v>35965</c:v>
                </c:pt>
                <c:pt idx="123">
                  <c:v>35968</c:v>
                </c:pt>
                <c:pt idx="124">
                  <c:v>35969</c:v>
                </c:pt>
                <c:pt idx="125">
                  <c:v>35970</c:v>
                </c:pt>
                <c:pt idx="126">
                  <c:v>35971</c:v>
                </c:pt>
                <c:pt idx="127">
                  <c:v>35972</c:v>
                </c:pt>
                <c:pt idx="128">
                  <c:v>35975</c:v>
                </c:pt>
                <c:pt idx="129">
                  <c:v>35976</c:v>
                </c:pt>
                <c:pt idx="130">
                  <c:v>35977</c:v>
                </c:pt>
                <c:pt idx="131">
                  <c:v>35978</c:v>
                </c:pt>
                <c:pt idx="132">
                  <c:v>35979</c:v>
                </c:pt>
                <c:pt idx="133">
                  <c:v>35982</c:v>
                </c:pt>
                <c:pt idx="134">
                  <c:v>35983</c:v>
                </c:pt>
                <c:pt idx="135">
                  <c:v>35984</c:v>
                </c:pt>
                <c:pt idx="136">
                  <c:v>35985</c:v>
                </c:pt>
                <c:pt idx="137">
                  <c:v>35986</c:v>
                </c:pt>
                <c:pt idx="138">
                  <c:v>35989</c:v>
                </c:pt>
                <c:pt idx="139">
                  <c:v>35990</c:v>
                </c:pt>
                <c:pt idx="140">
                  <c:v>35991</c:v>
                </c:pt>
                <c:pt idx="141">
                  <c:v>35992</c:v>
                </c:pt>
                <c:pt idx="142">
                  <c:v>35993</c:v>
                </c:pt>
                <c:pt idx="143">
                  <c:v>35996</c:v>
                </c:pt>
                <c:pt idx="144">
                  <c:v>35997</c:v>
                </c:pt>
                <c:pt idx="145">
                  <c:v>35998</c:v>
                </c:pt>
                <c:pt idx="146">
                  <c:v>35999</c:v>
                </c:pt>
                <c:pt idx="147">
                  <c:v>36000</c:v>
                </c:pt>
                <c:pt idx="148">
                  <c:v>36003</c:v>
                </c:pt>
                <c:pt idx="149">
                  <c:v>36004</c:v>
                </c:pt>
                <c:pt idx="150">
                  <c:v>36005</c:v>
                </c:pt>
                <c:pt idx="151">
                  <c:v>36006</c:v>
                </c:pt>
                <c:pt idx="152">
                  <c:v>36007</c:v>
                </c:pt>
                <c:pt idx="153">
                  <c:v>36010</c:v>
                </c:pt>
                <c:pt idx="154">
                  <c:v>36011</c:v>
                </c:pt>
                <c:pt idx="155">
                  <c:v>36012</c:v>
                </c:pt>
                <c:pt idx="156">
                  <c:v>36013</c:v>
                </c:pt>
                <c:pt idx="157">
                  <c:v>36014</c:v>
                </c:pt>
                <c:pt idx="158">
                  <c:v>36017</c:v>
                </c:pt>
                <c:pt idx="159">
                  <c:v>36018</c:v>
                </c:pt>
                <c:pt idx="160">
                  <c:v>36019</c:v>
                </c:pt>
                <c:pt idx="161">
                  <c:v>36020</c:v>
                </c:pt>
                <c:pt idx="162">
                  <c:v>36021</c:v>
                </c:pt>
                <c:pt idx="163">
                  <c:v>36024</c:v>
                </c:pt>
                <c:pt idx="164">
                  <c:v>36025</c:v>
                </c:pt>
                <c:pt idx="165">
                  <c:v>36026</c:v>
                </c:pt>
                <c:pt idx="166">
                  <c:v>36027</c:v>
                </c:pt>
                <c:pt idx="167">
                  <c:v>36028</c:v>
                </c:pt>
                <c:pt idx="168">
                  <c:v>36031</c:v>
                </c:pt>
                <c:pt idx="169">
                  <c:v>36032</c:v>
                </c:pt>
                <c:pt idx="170">
                  <c:v>36033</c:v>
                </c:pt>
                <c:pt idx="171">
                  <c:v>36034</c:v>
                </c:pt>
                <c:pt idx="172">
                  <c:v>36035</c:v>
                </c:pt>
                <c:pt idx="173">
                  <c:v>36038</c:v>
                </c:pt>
                <c:pt idx="174">
                  <c:v>36039</c:v>
                </c:pt>
                <c:pt idx="175">
                  <c:v>36040</c:v>
                </c:pt>
                <c:pt idx="176">
                  <c:v>36041</c:v>
                </c:pt>
                <c:pt idx="177">
                  <c:v>36042</c:v>
                </c:pt>
                <c:pt idx="178">
                  <c:v>36045</c:v>
                </c:pt>
                <c:pt idx="179">
                  <c:v>36046</c:v>
                </c:pt>
                <c:pt idx="180">
                  <c:v>36047</c:v>
                </c:pt>
                <c:pt idx="181">
                  <c:v>36048</c:v>
                </c:pt>
                <c:pt idx="182">
                  <c:v>36049</c:v>
                </c:pt>
                <c:pt idx="183">
                  <c:v>36052</c:v>
                </c:pt>
                <c:pt idx="184">
                  <c:v>36053</c:v>
                </c:pt>
                <c:pt idx="185">
                  <c:v>36054</c:v>
                </c:pt>
                <c:pt idx="186">
                  <c:v>36055</c:v>
                </c:pt>
                <c:pt idx="187">
                  <c:v>36056</c:v>
                </c:pt>
                <c:pt idx="188">
                  <c:v>36059</c:v>
                </c:pt>
                <c:pt idx="189">
                  <c:v>36060</c:v>
                </c:pt>
                <c:pt idx="190">
                  <c:v>36061</c:v>
                </c:pt>
                <c:pt idx="191">
                  <c:v>36062</c:v>
                </c:pt>
                <c:pt idx="192">
                  <c:v>36063</c:v>
                </c:pt>
                <c:pt idx="193">
                  <c:v>36066</c:v>
                </c:pt>
                <c:pt idx="194">
                  <c:v>36067</c:v>
                </c:pt>
                <c:pt idx="195">
                  <c:v>36068</c:v>
                </c:pt>
                <c:pt idx="196">
                  <c:v>36069</c:v>
                </c:pt>
                <c:pt idx="197">
                  <c:v>36070</c:v>
                </c:pt>
                <c:pt idx="198">
                  <c:v>36073</c:v>
                </c:pt>
                <c:pt idx="199">
                  <c:v>36074</c:v>
                </c:pt>
                <c:pt idx="200">
                  <c:v>36075</c:v>
                </c:pt>
                <c:pt idx="201">
                  <c:v>36076</c:v>
                </c:pt>
                <c:pt idx="202">
                  <c:v>36077</c:v>
                </c:pt>
                <c:pt idx="203">
                  <c:v>36080</c:v>
                </c:pt>
                <c:pt idx="204">
                  <c:v>36081</c:v>
                </c:pt>
                <c:pt idx="205">
                  <c:v>36082</c:v>
                </c:pt>
                <c:pt idx="206">
                  <c:v>36083</c:v>
                </c:pt>
                <c:pt idx="207">
                  <c:v>36084</c:v>
                </c:pt>
                <c:pt idx="208">
                  <c:v>36087</c:v>
                </c:pt>
                <c:pt idx="209">
                  <c:v>36088</c:v>
                </c:pt>
                <c:pt idx="210">
                  <c:v>36089</c:v>
                </c:pt>
                <c:pt idx="211">
                  <c:v>36090</c:v>
                </c:pt>
                <c:pt idx="212">
                  <c:v>36091</c:v>
                </c:pt>
                <c:pt idx="213">
                  <c:v>36094</c:v>
                </c:pt>
                <c:pt idx="214">
                  <c:v>36095</c:v>
                </c:pt>
                <c:pt idx="215">
                  <c:v>36096</c:v>
                </c:pt>
                <c:pt idx="216">
                  <c:v>36097</c:v>
                </c:pt>
                <c:pt idx="217">
                  <c:v>36098</c:v>
                </c:pt>
                <c:pt idx="218">
                  <c:v>36101</c:v>
                </c:pt>
                <c:pt idx="219">
                  <c:v>36102</c:v>
                </c:pt>
                <c:pt idx="220">
                  <c:v>36103</c:v>
                </c:pt>
                <c:pt idx="221">
                  <c:v>36104</c:v>
                </c:pt>
                <c:pt idx="222">
                  <c:v>36105</c:v>
                </c:pt>
                <c:pt idx="223">
                  <c:v>36108</c:v>
                </c:pt>
                <c:pt idx="224">
                  <c:v>36109</c:v>
                </c:pt>
                <c:pt idx="225">
                  <c:v>36110</c:v>
                </c:pt>
                <c:pt idx="226">
                  <c:v>36111</c:v>
                </c:pt>
                <c:pt idx="227">
                  <c:v>36112</c:v>
                </c:pt>
                <c:pt idx="228">
                  <c:v>36115</c:v>
                </c:pt>
                <c:pt idx="229">
                  <c:v>36116</c:v>
                </c:pt>
                <c:pt idx="230">
                  <c:v>36117</c:v>
                </c:pt>
                <c:pt idx="231">
                  <c:v>36118</c:v>
                </c:pt>
                <c:pt idx="232">
                  <c:v>36119</c:v>
                </c:pt>
                <c:pt idx="233">
                  <c:v>36122</c:v>
                </c:pt>
                <c:pt idx="234">
                  <c:v>36123</c:v>
                </c:pt>
                <c:pt idx="235">
                  <c:v>36124</c:v>
                </c:pt>
                <c:pt idx="236">
                  <c:v>36125</c:v>
                </c:pt>
                <c:pt idx="237">
                  <c:v>36126</c:v>
                </c:pt>
                <c:pt idx="238">
                  <c:v>36129</c:v>
                </c:pt>
                <c:pt idx="239">
                  <c:v>36130</c:v>
                </c:pt>
                <c:pt idx="240">
                  <c:v>36131</c:v>
                </c:pt>
                <c:pt idx="241">
                  <c:v>36132</c:v>
                </c:pt>
                <c:pt idx="242">
                  <c:v>36133</c:v>
                </c:pt>
                <c:pt idx="243">
                  <c:v>36136</c:v>
                </c:pt>
                <c:pt idx="244">
                  <c:v>36137</c:v>
                </c:pt>
                <c:pt idx="245">
                  <c:v>36138</c:v>
                </c:pt>
                <c:pt idx="246">
                  <c:v>36139</c:v>
                </c:pt>
                <c:pt idx="247">
                  <c:v>36140</c:v>
                </c:pt>
                <c:pt idx="248">
                  <c:v>36143</c:v>
                </c:pt>
                <c:pt idx="249">
                  <c:v>36144</c:v>
                </c:pt>
                <c:pt idx="250">
                  <c:v>36145</c:v>
                </c:pt>
                <c:pt idx="251">
                  <c:v>36146</c:v>
                </c:pt>
                <c:pt idx="252">
                  <c:v>36147</c:v>
                </c:pt>
                <c:pt idx="253">
                  <c:v>36150</c:v>
                </c:pt>
                <c:pt idx="254">
                  <c:v>36151</c:v>
                </c:pt>
                <c:pt idx="255">
                  <c:v>36152</c:v>
                </c:pt>
                <c:pt idx="256">
                  <c:v>36153</c:v>
                </c:pt>
                <c:pt idx="257">
                  <c:v>36154</c:v>
                </c:pt>
                <c:pt idx="258">
                  <c:v>36157</c:v>
                </c:pt>
                <c:pt idx="259">
                  <c:v>36158</c:v>
                </c:pt>
                <c:pt idx="260">
                  <c:v>36159</c:v>
                </c:pt>
                <c:pt idx="261">
                  <c:v>36160</c:v>
                </c:pt>
                <c:pt idx="262">
                  <c:v>36161</c:v>
                </c:pt>
                <c:pt idx="263">
                  <c:v>36164</c:v>
                </c:pt>
                <c:pt idx="264">
                  <c:v>36165</c:v>
                </c:pt>
                <c:pt idx="265">
                  <c:v>36166</c:v>
                </c:pt>
                <c:pt idx="266">
                  <c:v>36167</c:v>
                </c:pt>
                <c:pt idx="267">
                  <c:v>36168</c:v>
                </c:pt>
                <c:pt idx="268">
                  <c:v>36171</c:v>
                </c:pt>
                <c:pt idx="269">
                  <c:v>36172</c:v>
                </c:pt>
                <c:pt idx="270">
                  <c:v>36173</c:v>
                </c:pt>
                <c:pt idx="271">
                  <c:v>36174</c:v>
                </c:pt>
                <c:pt idx="272">
                  <c:v>36175</c:v>
                </c:pt>
                <c:pt idx="273">
                  <c:v>36178</c:v>
                </c:pt>
                <c:pt idx="274">
                  <c:v>36179</c:v>
                </c:pt>
                <c:pt idx="275">
                  <c:v>36180</c:v>
                </c:pt>
                <c:pt idx="276">
                  <c:v>36181</c:v>
                </c:pt>
                <c:pt idx="277">
                  <c:v>36182</c:v>
                </c:pt>
                <c:pt idx="278">
                  <c:v>36185</c:v>
                </c:pt>
                <c:pt idx="279">
                  <c:v>36186</c:v>
                </c:pt>
                <c:pt idx="280">
                  <c:v>36187</c:v>
                </c:pt>
                <c:pt idx="281">
                  <c:v>36188</c:v>
                </c:pt>
                <c:pt idx="282">
                  <c:v>36189</c:v>
                </c:pt>
                <c:pt idx="283">
                  <c:v>36192</c:v>
                </c:pt>
                <c:pt idx="284">
                  <c:v>36193</c:v>
                </c:pt>
                <c:pt idx="285">
                  <c:v>36194</c:v>
                </c:pt>
                <c:pt idx="286">
                  <c:v>36195</c:v>
                </c:pt>
                <c:pt idx="287">
                  <c:v>36196</c:v>
                </c:pt>
                <c:pt idx="288">
                  <c:v>36199</c:v>
                </c:pt>
                <c:pt idx="289">
                  <c:v>36200</c:v>
                </c:pt>
                <c:pt idx="290">
                  <c:v>36201</c:v>
                </c:pt>
                <c:pt idx="291">
                  <c:v>36202</c:v>
                </c:pt>
                <c:pt idx="292">
                  <c:v>36203</c:v>
                </c:pt>
                <c:pt idx="293">
                  <c:v>36206</c:v>
                </c:pt>
                <c:pt idx="294">
                  <c:v>36207</c:v>
                </c:pt>
                <c:pt idx="295">
                  <c:v>36208</c:v>
                </c:pt>
                <c:pt idx="296">
                  <c:v>36209</c:v>
                </c:pt>
                <c:pt idx="297">
                  <c:v>36210</c:v>
                </c:pt>
                <c:pt idx="298">
                  <c:v>36213</c:v>
                </c:pt>
                <c:pt idx="299">
                  <c:v>36214</c:v>
                </c:pt>
                <c:pt idx="300">
                  <c:v>36215</c:v>
                </c:pt>
                <c:pt idx="301">
                  <c:v>36216</c:v>
                </c:pt>
                <c:pt idx="302">
                  <c:v>36217</c:v>
                </c:pt>
                <c:pt idx="303">
                  <c:v>36220</c:v>
                </c:pt>
                <c:pt idx="304">
                  <c:v>36221</c:v>
                </c:pt>
                <c:pt idx="305">
                  <c:v>36222</c:v>
                </c:pt>
                <c:pt idx="306">
                  <c:v>36223</c:v>
                </c:pt>
                <c:pt idx="307">
                  <c:v>36224</c:v>
                </c:pt>
                <c:pt idx="308">
                  <c:v>36227</c:v>
                </c:pt>
                <c:pt idx="309">
                  <c:v>36228</c:v>
                </c:pt>
                <c:pt idx="310">
                  <c:v>36229</c:v>
                </c:pt>
                <c:pt idx="311">
                  <c:v>36230</c:v>
                </c:pt>
                <c:pt idx="312">
                  <c:v>36231</c:v>
                </c:pt>
                <c:pt idx="313">
                  <c:v>36234</c:v>
                </c:pt>
                <c:pt idx="314">
                  <c:v>36235</c:v>
                </c:pt>
                <c:pt idx="315">
                  <c:v>36236</c:v>
                </c:pt>
                <c:pt idx="316">
                  <c:v>36237</c:v>
                </c:pt>
                <c:pt idx="317">
                  <c:v>36238</c:v>
                </c:pt>
                <c:pt idx="318">
                  <c:v>36241</c:v>
                </c:pt>
                <c:pt idx="319">
                  <c:v>36242</c:v>
                </c:pt>
                <c:pt idx="320">
                  <c:v>36243</c:v>
                </c:pt>
                <c:pt idx="321">
                  <c:v>36244</c:v>
                </c:pt>
                <c:pt idx="322">
                  <c:v>36245</c:v>
                </c:pt>
                <c:pt idx="323">
                  <c:v>36248</c:v>
                </c:pt>
                <c:pt idx="324">
                  <c:v>36249</c:v>
                </c:pt>
                <c:pt idx="325">
                  <c:v>36250</c:v>
                </c:pt>
                <c:pt idx="326">
                  <c:v>36251</c:v>
                </c:pt>
                <c:pt idx="327">
                  <c:v>36252</c:v>
                </c:pt>
                <c:pt idx="328">
                  <c:v>36255</c:v>
                </c:pt>
                <c:pt idx="329">
                  <c:v>36256</c:v>
                </c:pt>
                <c:pt idx="330">
                  <c:v>36257</c:v>
                </c:pt>
                <c:pt idx="331">
                  <c:v>36258</c:v>
                </c:pt>
                <c:pt idx="332">
                  <c:v>36259</c:v>
                </c:pt>
                <c:pt idx="333">
                  <c:v>36262</c:v>
                </c:pt>
                <c:pt idx="334">
                  <c:v>36263</c:v>
                </c:pt>
                <c:pt idx="335">
                  <c:v>36264</c:v>
                </c:pt>
                <c:pt idx="336">
                  <c:v>36265</c:v>
                </c:pt>
                <c:pt idx="337">
                  <c:v>36266</c:v>
                </c:pt>
                <c:pt idx="338">
                  <c:v>36269</c:v>
                </c:pt>
                <c:pt idx="339">
                  <c:v>36270</c:v>
                </c:pt>
                <c:pt idx="340">
                  <c:v>36271</c:v>
                </c:pt>
                <c:pt idx="341">
                  <c:v>36272</c:v>
                </c:pt>
                <c:pt idx="342">
                  <c:v>36273</c:v>
                </c:pt>
                <c:pt idx="343">
                  <c:v>36276</c:v>
                </c:pt>
                <c:pt idx="344">
                  <c:v>36277</c:v>
                </c:pt>
                <c:pt idx="345">
                  <c:v>36278</c:v>
                </c:pt>
                <c:pt idx="346">
                  <c:v>36279</c:v>
                </c:pt>
                <c:pt idx="347">
                  <c:v>36280</c:v>
                </c:pt>
                <c:pt idx="348">
                  <c:v>36283</c:v>
                </c:pt>
                <c:pt idx="349">
                  <c:v>36284</c:v>
                </c:pt>
                <c:pt idx="350">
                  <c:v>36285</c:v>
                </c:pt>
                <c:pt idx="351">
                  <c:v>36286</c:v>
                </c:pt>
                <c:pt idx="352">
                  <c:v>36287</c:v>
                </c:pt>
                <c:pt idx="353">
                  <c:v>36290</c:v>
                </c:pt>
                <c:pt idx="354">
                  <c:v>36291</c:v>
                </c:pt>
                <c:pt idx="355">
                  <c:v>36292</c:v>
                </c:pt>
                <c:pt idx="356">
                  <c:v>36293</c:v>
                </c:pt>
                <c:pt idx="357">
                  <c:v>36294</c:v>
                </c:pt>
                <c:pt idx="358">
                  <c:v>36297</c:v>
                </c:pt>
                <c:pt idx="359">
                  <c:v>36298</c:v>
                </c:pt>
                <c:pt idx="360">
                  <c:v>36299</c:v>
                </c:pt>
                <c:pt idx="361">
                  <c:v>36300</c:v>
                </c:pt>
                <c:pt idx="362">
                  <c:v>36301</c:v>
                </c:pt>
                <c:pt idx="363">
                  <c:v>36304</c:v>
                </c:pt>
                <c:pt idx="364">
                  <c:v>36305</c:v>
                </c:pt>
                <c:pt idx="365">
                  <c:v>36306</c:v>
                </c:pt>
                <c:pt idx="366">
                  <c:v>36307</c:v>
                </c:pt>
                <c:pt idx="367">
                  <c:v>36308</c:v>
                </c:pt>
                <c:pt idx="368">
                  <c:v>36311</c:v>
                </c:pt>
                <c:pt idx="369">
                  <c:v>36312</c:v>
                </c:pt>
                <c:pt idx="370">
                  <c:v>36313</c:v>
                </c:pt>
                <c:pt idx="371">
                  <c:v>36314</c:v>
                </c:pt>
                <c:pt idx="372">
                  <c:v>36315</c:v>
                </c:pt>
                <c:pt idx="373">
                  <c:v>36318</c:v>
                </c:pt>
                <c:pt idx="374">
                  <c:v>36319</c:v>
                </c:pt>
                <c:pt idx="375">
                  <c:v>36320</c:v>
                </c:pt>
                <c:pt idx="376">
                  <c:v>36321</c:v>
                </c:pt>
                <c:pt idx="377">
                  <c:v>36322</c:v>
                </c:pt>
                <c:pt idx="378">
                  <c:v>36325</c:v>
                </c:pt>
                <c:pt idx="379">
                  <c:v>36326</c:v>
                </c:pt>
                <c:pt idx="380">
                  <c:v>36327</c:v>
                </c:pt>
                <c:pt idx="381">
                  <c:v>36328</c:v>
                </c:pt>
                <c:pt idx="382">
                  <c:v>36329</c:v>
                </c:pt>
                <c:pt idx="383">
                  <c:v>36332</c:v>
                </c:pt>
                <c:pt idx="384">
                  <c:v>36333</c:v>
                </c:pt>
                <c:pt idx="385">
                  <c:v>36334</c:v>
                </c:pt>
                <c:pt idx="386">
                  <c:v>36335</c:v>
                </c:pt>
                <c:pt idx="387">
                  <c:v>36336</c:v>
                </c:pt>
                <c:pt idx="388">
                  <c:v>36339</c:v>
                </c:pt>
                <c:pt idx="389">
                  <c:v>36340</c:v>
                </c:pt>
                <c:pt idx="390">
                  <c:v>36341</c:v>
                </c:pt>
              </c:numCache>
            </c:numRef>
          </c:cat>
          <c:val>
            <c:numRef>
              <c:f>LineVersionPerfPrePostMidterm!$Z$8:$Z$398</c:f>
              <c:numCache>
                <c:formatCode>0.00</c:formatCode>
                <c:ptCount val="391"/>
                <c:pt idx="0">
                  <c:v>100</c:v>
                </c:pt>
                <c:pt idx="1">
                  <c:v>99.968999999999994</c:v>
                </c:pt>
                <c:pt idx="2">
                  <c:v>100.61846665114113</c:v>
                </c:pt>
                <c:pt idx="3">
                  <c:v>100.98658032914614</c:v>
                </c:pt>
                <c:pt idx="4">
                  <c:v>100.93680889733696</c:v>
                </c:pt>
                <c:pt idx="5">
                  <c:v>101.2730518388114</c:v>
                </c:pt>
                <c:pt idx="6">
                  <c:v>101.38274018937877</c:v>
                </c:pt>
                <c:pt idx="7">
                  <c:v>100.89462984609814</c:v>
                </c:pt>
                <c:pt idx="8">
                  <c:v>101.02388281574213</c:v>
                </c:pt>
                <c:pt idx="9">
                  <c:v>100.98214838730213</c:v>
                </c:pt>
                <c:pt idx="10">
                  <c:v>101.3612130518502</c:v>
                </c:pt>
                <c:pt idx="11">
                  <c:v>101.2194832057169</c:v>
                </c:pt>
                <c:pt idx="12">
                  <c:v>101.05628820847572</c:v>
                </c:pt>
                <c:pt idx="13">
                  <c:v>101.40516862142343</c:v>
                </c:pt>
                <c:pt idx="14">
                  <c:v>101.44325943398742</c:v>
                </c:pt>
                <c:pt idx="15">
                  <c:v>100.88280098775388</c:v>
                </c:pt>
                <c:pt idx="16">
                  <c:v>100.4109742099233</c:v>
                </c:pt>
                <c:pt idx="17">
                  <c:v>100.41544721659579</c:v>
                </c:pt>
                <c:pt idx="18">
                  <c:v>100.13388699634146</c:v>
                </c:pt>
                <c:pt idx="19">
                  <c:v>100.55836933084839</c:v>
                </c:pt>
                <c:pt idx="20">
                  <c:v>100.9291057623344</c:v>
                </c:pt>
                <c:pt idx="21">
                  <c:v>100.35374453409217</c:v>
                </c:pt>
                <c:pt idx="22">
                  <c:v>100.53995708242621</c:v>
                </c:pt>
                <c:pt idx="23">
                  <c:v>101.26010176133185</c:v>
                </c:pt>
                <c:pt idx="24">
                  <c:v>100.6372718073132</c:v>
                </c:pt>
                <c:pt idx="25">
                  <c:v>99.248617845611307</c:v>
                </c:pt>
                <c:pt idx="26">
                  <c:v>98.646126310184911</c:v>
                </c:pt>
                <c:pt idx="27">
                  <c:v>98.848536185449532</c:v>
                </c:pt>
                <c:pt idx="28">
                  <c:v>99.254643682680339</c:v>
                </c:pt>
                <c:pt idx="29">
                  <c:v>98.903933611016214</c:v>
                </c:pt>
                <c:pt idx="30">
                  <c:v>99.698107791321661</c:v>
                </c:pt>
                <c:pt idx="31">
                  <c:v>99.809661885902912</c:v>
                </c:pt>
                <c:pt idx="32">
                  <c:v>100.22732702344456</c:v>
                </c:pt>
                <c:pt idx="33">
                  <c:v>100.77814520512077</c:v>
                </c:pt>
                <c:pt idx="34">
                  <c:v>100.9216973331899</c:v>
                </c:pt>
                <c:pt idx="35">
                  <c:v>101.06587302950771</c:v>
                </c:pt>
                <c:pt idx="36">
                  <c:v>100.67752200681656</c:v>
                </c:pt>
                <c:pt idx="37">
                  <c:v>101.01297880670809</c:v>
                </c:pt>
                <c:pt idx="38">
                  <c:v>100.64563940867448</c:v>
                </c:pt>
                <c:pt idx="39">
                  <c:v>100.6517932467471</c:v>
                </c:pt>
                <c:pt idx="40">
                  <c:v>101.3374684226708</c:v>
                </c:pt>
                <c:pt idx="41">
                  <c:v>101.69332043332712</c:v>
                </c:pt>
                <c:pt idx="42">
                  <c:v>101.5087069680488</c:v>
                </c:pt>
                <c:pt idx="43">
                  <c:v>101.48919152333544</c:v>
                </c:pt>
                <c:pt idx="44">
                  <c:v>101.50429070582673</c:v>
                </c:pt>
                <c:pt idx="45">
                  <c:v>102.10359359877728</c:v>
                </c:pt>
                <c:pt idx="46">
                  <c:v>102.1667006388828</c:v>
                </c:pt>
                <c:pt idx="47">
                  <c:v>102.67120135791102</c:v>
                </c:pt>
                <c:pt idx="48">
                  <c:v>102.65172128492392</c:v>
                </c:pt>
                <c:pt idx="49">
                  <c:v>102.85686053019167</c:v>
                </c:pt>
                <c:pt idx="50">
                  <c:v>103.39293510711447</c:v>
                </c:pt>
                <c:pt idx="51">
                  <c:v>103.4212503455757</c:v>
                </c:pt>
                <c:pt idx="52">
                  <c:v>103.13963163401026</c:v>
                </c:pt>
                <c:pt idx="53">
                  <c:v>103.40140835825804</c:v>
                </c:pt>
                <c:pt idx="54">
                  <c:v>103.87512363262134</c:v>
                </c:pt>
                <c:pt idx="55">
                  <c:v>104.08990176170116</c:v>
                </c:pt>
                <c:pt idx="56">
                  <c:v>103.72653556207888</c:v>
                </c:pt>
                <c:pt idx="57">
                  <c:v>103.72737585446146</c:v>
                </c:pt>
                <c:pt idx="58">
                  <c:v>103.81658239044356</c:v>
                </c:pt>
                <c:pt idx="59">
                  <c:v>103.19333814695439</c:v>
                </c:pt>
                <c:pt idx="60">
                  <c:v>102.55342591413743</c:v>
                </c:pt>
                <c:pt idx="61">
                  <c:v>102.89769615447837</c:v>
                </c:pt>
                <c:pt idx="62">
                  <c:v>102.37118978028374</c:v>
                </c:pt>
                <c:pt idx="63">
                  <c:v>102.29163703120251</c:v>
                </c:pt>
                <c:pt idx="64">
                  <c:v>102.64976546426543</c:v>
                </c:pt>
                <c:pt idx="65">
                  <c:v>102.87462358732293</c:v>
                </c:pt>
                <c:pt idx="66">
                  <c:v>102.42744875695516</c:v>
                </c:pt>
                <c:pt idx="67">
                  <c:v>103.00548624739704</c:v>
                </c:pt>
                <c:pt idx="68">
                  <c:v>103.06641643727805</c:v>
                </c:pt>
                <c:pt idx="69">
                  <c:v>102.78433060327784</c:v>
                </c:pt>
                <c:pt idx="70">
                  <c:v>102.21945190988504</c:v>
                </c:pt>
                <c:pt idx="71">
                  <c:v>102.65191734728784</c:v>
                </c:pt>
                <c:pt idx="72">
                  <c:v>102.59322468081028</c:v>
                </c:pt>
                <c:pt idx="73">
                  <c:v>101.99811545939649</c:v>
                </c:pt>
                <c:pt idx="74">
                  <c:v>102.59291660510321</c:v>
                </c:pt>
                <c:pt idx="75">
                  <c:v>102.59039700093086</c:v>
                </c:pt>
                <c:pt idx="76">
                  <c:v>102.65841333658381</c:v>
                </c:pt>
                <c:pt idx="77">
                  <c:v>103.32167815531994</c:v>
                </c:pt>
                <c:pt idx="78">
                  <c:v>103.45019293352264</c:v>
                </c:pt>
                <c:pt idx="79">
                  <c:v>103.69863548554912</c:v>
                </c:pt>
                <c:pt idx="80">
                  <c:v>103.45121425263093</c:v>
                </c:pt>
                <c:pt idx="81">
                  <c:v>103.42156343644412</c:v>
                </c:pt>
                <c:pt idx="82">
                  <c:v>102.82779653627465</c:v>
                </c:pt>
                <c:pt idx="83">
                  <c:v>102.12710592832767</c:v>
                </c:pt>
                <c:pt idx="84">
                  <c:v>102.15818782671337</c:v>
                </c:pt>
                <c:pt idx="85">
                  <c:v>102.48176523765655</c:v>
                </c:pt>
                <c:pt idx="86">
                  <c:v>102.55720351491333</c:v>
                </c:pt>
                <c:pt idx="87">
                  <c:v>103.12705187365728</c:v>
                </c:pt>
                <c:pt idx="88">
                  <c:v>102.53416013572155</c:v>
                </c:pt>
                <c:pt idx="89">
                  <c:v>102.23508277433066</c:v>
                </c:pt>
                <c:pt idx="90">
                  <c:v>101.43310009769432</c:v>
                </c:pt>
                <c:pt idx="91">
                  <c:v>100.97912374632023</c:v>
                </c:pt>
                <c:pt idx="92">
                  <c:v>102.42976833471015</c:v>
                </c:pt>
                <c:pt idx="93">
                  <c:v>102.13599572851761</c:v>
                </c:pt>
                <c:pt idx="94">
                  <c:v>102.37814917326442</c:v>
                </c:pt>
                <c:pt idx="95">
                  <c:v>102.39198882977415</c:v>
                </c:pt>
                <c:pt idx="96">
                  <c:v>102.39843551259663</c:v>
                </c:pt>
                <c:pt idx="97">
                  <c:v>102.11700316132999</c:v>
                </c:pt>
                <c:pt idx="98">
                  <c:v>101.97574246552514</c:v>
                </c:pt>
                <c:pt idx="99">
                  <c:v>102.0958069526308</c:v>
                </c:pt>
                <c:pt idx="100">
                  <c:v>101.33467964079422</c:v>
                </c:pt>
                <c:pt idx="101">
                  <c:v>101.450092811779</c:v>
                </c:pt>
                <c:pt idx="102">
                  <c:v>101.26839840333093</c:v>
                </c:pt>
                <c:pt idx="103">
                  <c:v>101.60006089922459</c:v>
                </c:pt>
                <c:pt idx="104">
                  <c:v>101.28708034280649</c:v>
                </c:pt>
                <c:pt idx="105">
                  <c:v>101.88203644115585</c:v>
                </c:pt>
                <c:pt idx="106">
                  <c:v>101.63199682078199</c:v>
                </c:pt>
                <c:pt idx="107">
                  <c:v>101.10427340995838</c:v>
                </c:pt>
                <c:pt idx="108">
                  <c:v>101.18124510066004</c:v>
                </c:pt>
                <c:pt idx="109">
                  <c:v>101.70570073246461</c:v>
                </c:pt>
                <c:pt idx="110">
                  <c:v>101.52574058064026</c:v>
                </c:pt>
                <c:pt idx="111">
                  <c:v>100.98292805336885</c:v>
                </c:pt>
                <c:pt idx="112">
                  <c:v>101.23239747559663</c:v>
                </c:pt>
                <c:pt idx="113">
                  <c:v>101.19664326893408</c:v>
                </c:pt>
                <c:pt idx="114">
                  <c:v>101.172393987573</c:v>
                </c:pt>
                <c:pt idx="115">
                  <c:v>101.56620319036976</c:v>
                </c:pt>
                <c:pt idx="116">
                  <c:v>100.95154561278835</c:v>
                </c:pt>
                <c:pt idx="117">
                  <c:v>100.95446744549164</c:v>
                </c:pt>
                <c:pt idx="118">
                  <c:v>100.86299063836177</c:v>
                </c:pt>
                <c:pt idx="119">
                  <c:v>101.357946305214</c:v>
                </c:pt>
                <c:pt idx="120">
                  <c:v>101.90724826264362</c:v>
                </c:pt>
                <c:pt idx="121">
                  <c:v>101.78496247181704</c:v>
                </c:pt>
                <c:pt idx="122">
                  <c:v>101.23997342758004</c:v>
                </c:pt>
                <c:pt idx="123">
                  <c:v>101.09412283512737</c:v>
                </c:pt>
                <c:pt idx="124">
                  <c:v>100.73763639538231</c:v>
                </c:pt>
                <c:pt idx="125">
                  <c:v>100.42304507042306</c:v>
                </c:pt>
                <c:pt idx="126">
                  <c:v>100.26810705958758</c:v>
                </c:pt>
                <c:pt idx="127">
                  <c:v>100.09515099422393</c:v>
                </c:pt>
                <c:pt idx="128">
                  <c:v>100.00169385917741</c:v>
                </c:pt>
                <c:pt idx="129">
                  <c:v>100.07141731406686</c:v>
                </c:pt>
                <c:pt idx="130">
                  <c:v>100.04287935917087</c:v>
                </c:pt>
                <c:pt idx="131">
                  <c:v>99.812824307751171</c:v>
                </c:pt>
                <c:pt idx="132">
                  <c:v>99.914389661818134</c:v>
                </c:pt>
                <c:pt idx="133">
                  <c:v>100.01560213455321</c:v>
                </c:pt>
                <c:pt idx="134">
                  <c:v>101.12952838146353</c:v>
                </c:pt>
                <c:pt idx="135">
                  <c:v>101.19657427156284</c:v>
                </c:pt>
                <c:pt idx="136">
                  <c:v>101.0150503254732</c:v>
                </c:pt>
                <c:pt idx="137">
                  <c:v>100.65350508662658</c:v>
                </c:pt>
                <c:pt idx="138">
                  <c:v>100.7805618845405</c:v>
                </c:pt>
                <c:pt idx="139">
                  <c:v>100.99731000158387</c:v>
                </c:pt>
                <c:pt idx="140">
                  <c:v>100.86768361584923</c:v>
                </c:pt>
                <c:pt idx="141">
                  <c:v>100.35931619658048</c:v>
                </c:pt>
                <c:pt idx="142">
                  <c:v>100.42914802369239</c:v>
                </c:pt>
                <c:pt idx="143">
                  <c:v>100.54699374966663</c:v>
                </c:pt>
                <c:pt idx="144">
                  <c:v>99.402273129848126</c:v>
                </c:pt>
                <c:pt idx="145">
                  <c:v>99.214473558472221</c:v>
                </c:pt>
                <c:pt idx="146">
                  <c:v>98.973719146062692</c:v>
                </c:pt>
                <c:pt idx="147">
                  <c:v>100.09130503882018</c:v>
                </c:pt>
                <c:pt idx="148">
                  <c:v>100.10767025310288</c:v>
                </c:pt>
                <c:pt idx="149">
                  <c:v>99.992624698154771</c:v>
                </c:pt>
                <c:pt idx="150">
                  <c:v>100.78418599234753</c:v>
                </c:pt>
                <c:pt idx="151">
                  <c:v>101.0552139192921</c:v>
                </c:pt>
                <c:pt idx="152">
                  <c:v>100.9371428982648</c:v>
                </c:pt>
                <c:pt idx="153">
                  <c:v>100.39369775257124</c:v>
                </c:pt>
                <c:pt idx="154">
                  <c:v>99.728190504430742</c:v>
                </c:pt>
                <c:pt idx="155">
                  <c:v>99.223115968422633</c:v>
                </c:pt>
                <c:pt idx="156">
                  <c:v>99.736464668082562</c:v>
                </c:pt>
                <c:pt idx="157">
                  <c:v>100.01133945842724</c:v>
                </c:pt>
                <c:pt idx="158">
                  <c:v>100.48452885141702</c:v>
                </c:pt>
                <c:pt idx="159">
                  <c:v>99.983296389172153</c:v>
                </c:pt>
                <c:pt idx="160">
                  <c:v>99.947571265170211</c:v>
                </c:pt>
                <c:pt idx="161">
                  <c:v>99.49146431648488</c:v>
                </c:pt>
                <c:pt idx="162">
                  <c:v>100.36509822370219</c:v>
                </c:pt>
                <c:pt idx="163">
                  <c:v>100.99209409668194</c:v>
                </c:pt>
                <c:pt idx="164">
                  <c:v>101.42378201774403</c:v>
                </c:pt>
                <c:pt idx="165">
                  <c:v>101.6689924103662</c:v>
                </c:pt>
                <c:pt idx="166">
                  <c:v>101.30205999515671</c:v>
                </c:pt>
                <c:pt idx="167">
                  <c:v>101.4463532302582</c:v>
                </c:pt>
                <c:pt idx="168">
                  <c:v>101.57450588082611</c:v>
                </c:pt>
                <c:pt idx="169">
                  <c:v>101.40522958876238</c:v>
                </c:pt>
                <c:pt idx="170">
                  <c:v>101.56007427564973</c:v>
                </c:pt>
                <c:pt idx="171">
                  <c:v>101.25414543869765</c:v>
                </c:pt>
                <c:pt idx="172">
                  <c:v>100.61596120233391</c:v>
                </c:pt>
                <c:pt idx="173">
                  <c:v>99.755575496964624</c:v>
                </c:pt>
                <c:pt idx="174">
                  <c:v>100.56232469382662</c:v>
                </c:pt>
                <c:pt idx="175">
                  <c:v>100.64431322633592</c:v>
                </c:pt>
                <c:pt idx="176">
                  <c:v>100.10605554933831</c:v>
                </c:pt>
                <c:pt idx="177">
                  <c:v>100.24097587828388</c:v>
                </c:pt>
                <c:pt idx="178">
                  <c:v>99.711240723792855</c:v>
                </c:pt>
                <c:pt idx="179">
                  <c:v>100.67008842076562</c:v>
                </c:pt>
                <c:pt idx="180">
                  <c:v>100.41996767340071</c:v>
                </c:pt>
                <c:pt idx="181">
                  <c:v>100.24921375150736</c:v>
                </c:pt>
                <c:pt idx="182">
                  <c:v>101.08438016208429</c:v>
                </c:pt>
                <c:pt idx="183">
                  <c:v>101.02477008567151</c:v>
                </c:pt>
                <c:pt idx="184">
                  <c:v>101.46661828281661</c:v>
                </c:pt>
                <c:pt idx="185">
                  <c:v>101.63240044728985</c:v>
                </c:pt>
                <c:pt idx="186">
                  <c:v>100.93093249344309</c:v>
                </c:pt>
                <c:pt idx="187">
                  <c:v>100.98784165432701</c:v>
                </c:pt>
                <c:pt idx="188">
                  <c:v>100.59736670047805</c:v>
                </c:pt>
                <c:pt idx="189">
                  <c:v>100.55906565800423</c:v>
                </c:pt>
                <c:pt idx="190">
                  <c:v>100.57507174032727</c:v>
                </c:pt>
                <c:pt idx="191">
                  <c:v>100.54032359308449</c:v>
                </c:pt>
                <c:pt idx="192">
                  <c:v>100.73949609572162</c:v>
                </c:pt>
                <c:pt idx="193">
                  <c:v>101.29224597981788</c:v>
                </c:pt>
                <c:pt idx="194">
                  <c:v>100.74136683960793</c:v>
                </c:pt>
                <c:pt idx="195">
                  <c:v>99.985689430811163</c:v>
                </c:pt>
                <c:pt idx="196">
                  <c:v>99.976461006662987</c:v>
                </c:pt>
                <c:pt idx="197">
                  <c:v>99.561761817200164</c:v>
                </c:pt>
                <c:pt idx="198">
                  <c:v>99.813262367560384</c:v>
                </c:pt>
                <c:pt idx="199">
                  <c:v>99.283099041262034</c:v>
                </c:pt>
                <c:pt idx="200">
                  <c:v>98.542894235005718</c:v>
                </c:pt>
                <c:pt idx="201">
                  <c:v>99.077883531670253</c:v>
                </c:pt>
                <c:pt idx="202">
                  <c:v>98.985736091608999</c:v>
                </c:pt>
                <c:pt idx="203">
                  <c:v>99.053495404233431</c:v>
                </c:pt>
                <c:pt idx="204">
                  <c:v>99.346711318481553</c:v>
                </c:pt>
                <c:pt idx="205">
                  <c:v>99.845450650592738</c:v>
                </c:pt>
                <c:pt idx="206">
                  <c:v>100.97566621616167</c:v>
                </c:pt>
                <c:pt idx="207">
                  <c:v>101.07517989781563</c:v>
                </c:pt>
                <c:pt idx="208">
                  <c:v>101.53300178669144</c:v>
                </c:pt>
                <c:pt idx="209">
                  <c:v>101.62096684483015</c:v>
                </c:pt>
                <c:pt idx="210">
                  <c:v>102.21547122222613</c:v>
                </c:pt>
                <c:pt idx="211">
                  <c:v>102.00533497148423</c:v>
                </c:pt>
                <c:pt idx="212">
                  <c:v>102.15316209541263</c:v>
                </c:pt>
                <c:pt idx="213">
                  <c:v>101.69330321459562</c:v>
                </c:pt>
                <c:pt idx="214">
                  <c:v>102.23134676675039</c:v>
                </c:pt>
                <c:pt idx="215">
                  <c:v>102.21043065444802</c:v>
                </c:pt>
                <c:pt idx="216">
                  <c:v>102.16191350274954</c:v>
                </c:pt>
                <c:pt idx="217">
                  <c:v>102.68618260545819</c:v>
                </c:pt>
                <c:pt idx="218">
                  <c:v>103.05508196193557</c:v>
                </c:pt>
                <c:pt idx="219">
                  <c:v>103.54520614856402</c:v>
                </c:pt>
                <c:pt idx="220">
                  <c:v>103.70942928838623</c:v>
                </c:pt>
                <c:pt idx="221">
                  <c:v>104.44405908815193</c:v>
                </c:pt>
                <c:pt idx="222">
                  <c:v>104.90839680093545</c:v>
                </c:pt>
                <c:pt idx="223">
                  <c:v>104.65036274930964</c:v>
                </c:pt>
                <c:pt idx="224">
                  <c:v>104.45425770148013</c:v>
                </c:pt>
                <c:pt idx="225">
                  <c:v>103.82240957976815</c:v>
                </c:pt>
                <c:pt idx="226">
                  <c:v>103.57114481484621</c:v>
                </c:pt>
                <c:pt idx="227">
                  <c:v>103.70043508277759</c:v>
                </c:pt>
                <c:pt idx="228">
                  <c:v>103.90466294438134</c:v>
                </c:pt>
                <c:pt idx="229">
                  <c:v>104.18096097284722</c:v>
                </c:pt>
                <c:pt idx="230">
                  <c:v>104.38008230133758</c:v>
                </c:pt>
                <c:pt idx="231">
                  <c:v>104.08301501066737</c:v>
                </c:pt>
                <c:pt idx="232">
                  <c:v>104.00726447383124</c:v>
                </c:pt>
                <c:pt idx="233">
                  <c:v>104.58087611096684</c:v>
                </c:pt>
                <c:pt idx="234">
                  <c:v>104.72908689034072</c:v>
                </c:pt>
                <c:pt idx="235">
                  <c:v>104.72405020462926</c:v>
                </c:pt>
                <c:pt idx="236">
                  <c:v>104.43060954440519</c:v>
                </c:pt>
                <c:pt idx="237">
                  <c:v>105.03069589421223</c:v>
                </c:pt>
                <c:pt idx="238">
                  <c:v>104.97412383584023</c:v>
                </c:pt>
                <c:pt idx="239">
                  <c:v>105.12823792902985</c:v>
                </c:pt>
                <c:pt idx="240">
                  <c:v>105.56300740484875</c:v>
                </c:pt>
                <c:pt idx="241">
                  <c:v>105.46595362982852</c:v>
                </c:pt>
                <c:pt idx="242">
                  <c:v>105.29071635030056</c:v>
                </c:pt>
                <c:pt idx="243">
                  <c:v>105.19987910420733</c:v>
                </c:pt>
                <c:pt idx="244">
                  <c:v>104.88677727742063</c:v>
                </c:pt>
                <c:pt idx="245">
                  <c:v>104.36213075188039</c:v>
                </c:pt>
                <c:pt idx="246">
                  <c:v>104.32829221466274</c:v>
                </c:pt>
                <c:pt idx="247">
                  <c:v>104.42470111406477</c:v>
                </c:pt>
                <c:pt idx="248">
                  <c:v>104.07597128473857</c:v>
                </c:pt>
                <c:pt idx="249">
                  <c:v>104.12537063940782</c:v>
                </c:pt>
                <c:pt idx="250">
                  <c:v>104.27510789057717</c:v>
                </c:pt>
                <c:pt idx="251">
                  <c:v>104.3137482896547</c:v>
                </c:pt>
                <c:pt idx="252">
                  <c:v>104.62335505077777</c:v>
                </c:pt>
                <c:pt idx="253">
                  <c:v>104.68479654673413</c:v>
                </c:pt>
                <c:pt idx="254">
                  <c:v>104.70581487282382</c:v>
                </c:pt>
                <c:pt idx="255">
                  <c:v>104.66329924961826</c:v>
                </c:pt>
                <c:pt idx="256">
                  <c:v>104.14598651261353</c:v>
                </c:pt>
                <c:pt idx="257">
                  <c:v>104.30528663104356</c:v>
                </c:pt>
                <c:pt idx="258">
                  <c:v>105.10208671832392</c:v>
                </c:pt>
                <c:pt idx="259">
                  <c:v>105.20458224546084</c:v>
                </c:pt>
                <c:pt idx="260">
                  <c:v>104.90889185345094</c:v>
                </c:pt>
                <c:pt idx="261">
                  <c:v>104.8532746012901</c:v>
                </c:pt>
                <c:pt idx="262">
                  <c:v>105.0175535907556</c:v>
                </c:pt>
                <c:pt idx="263">
                  <c:v>105.53013843145605</c:v>
                </c:pt>
                <c:pt idx="264">
                  <c:v>105.16226079898635</c:v>
                </c:pt>
                <c:pt idx="265">
                  <c:v>106.10222973692333</c:v>
                </c:pt>
                <c:pt idx="266">
                  <c:v>106.26609404909223</c:v>
                </c:pt>
                <c:pt idx="267">
                  <c:v>106.53355655294369</c:v>
                </c:pt>
                <c:pt idx="268">
                  <c:v>106.71384795423305</c:v>
                </c:pt>
                <c:pt idx="269">
                  <c:v>106.59844290502797</c:v>
                </c:pt>
                <c:pt idx="270">
                  <c:v>106.66430554246898</c:v>
                </c:pt>
                <c:pt idx="271">
                  <c:v>106.5340011155336</c:v>
                </c:pt>
                <c:pt idx="272">
                  <c:v>106.76124205611596</c:v>
                </c:pt>
                <c:pt idx="273">
                  <c:v>106.93553265461688</c:v>
                </c:pt>
                <c:pt idx="274">
                  <c:v>106.65449858635684</c:v>
                </c:pt>
                <c:pt idx="275">
                  <c:v>106.88894187200043</c:v>
                </c:pt>
                <c:pt idx="276">
                  <c:v>106.45098239665553</c:v>
                </c:pt>
                <c:pt idx="277">
                  <c:v>106.3317111956368</c:v>
                </c:pt>
                <c:pt idx="278">
                  <c:v>106.72990390908076</c:v>
                </c:pt>
                <c:pt idx="279">
                  <c:v>106.49205864319057</c:v>
                </c:pt>
                <c:pt idx="280">
                  <c:v>106.14370075092653</c:v>
                </c:pt>
                <c:pt idx="281">
                  <c:v>105.941625090597</c:v>
                </c:pt>
                <c:pt idx="282">
                  <c:v>106.60056930990694</c:v>
                </c:pt>
                <c:pt idx="283">
                  <c:v>106.5674350076838</c:v>
                </c:pt>
                <c:pt idx="284">
                  <c:v>107.08075237757966</c:v>
                </c:pt>
                <c:pt idx="285">
                  <c:v>107.77178443639222</c:v>
                </c:pt>
                <c:pt idx="286">
                  <c:v>107.42045633813709</c:v>
                </c:pt>
                <c:pt idx="287">
                  <c:v>107.55209735866717</c:v>
                </c:pt>
                <c:pt idx="288">
                  <c:v>107.51818889168852</c:v>
                </c:pt>
                <c:pt idx="289">
                  <c:v>106.71867654598792</c:v>
                </c:pt>
                <c:pt idx="290">
                  <c:v>107.04362596350022</c:v>
                </c:pt>
                <c:pt idx="291">
                  <c:v>107.3518983761652</c:v>
                </c:pt>
                <c:pt idx="292">
                  <c:v>107.39287245287665</c:v>
                </c:pt>
                <c:pt idx="293">
                  <c:v>107.60783445355624</c:v>
                </c:pt>
                <c:pt idx="294">
                  <c:v>108.17761614512128</c:v>
                </c:pt>
                <c:pt idx="295">
                  <c:v>108.07773922330161</c:v>
                </c:pt>
                <c:pt idx="296">
                  <c:v>108.57160942779451</c:v>
                </c:pt>
                <c:pt idx="297">
                  <c:v>108.56140639139801</c:v>
                </c:pt>
                <c:pt idx="298">
                  <c:v>108.68406786260891</c:v>
                </c:pt>
                <c:pt idx="299">
                  <c:v>108.76901959368536</c:v>
                </c:pt>
                <c:pt idx="300">
                  <c:v>108.37483436649872</c:v>
                </c:pt>
                <c:pt idx="301">
                  <c:v>108.39719387980269</c:v>
                </c:pt>
                <c:pt idx="302">
                  <c:v>107.73998347609155</c:v>
                </c:pt>
                <c:pt idx="303">
                  <c:v>107.62777457589573</c:v>
                </c:pt>
                <c:pt idx="304">
                  <c:v>107.58644526114907</c:v>
                </c:pt>
                <c:pt idx="305">
                  <c:v>107.63349327040771</c:v>
                </c:pt>
                <c:pt idx="306">
                  <c:v>107.25408210800164</c:v>
                </c:pt>
                <c:pt idx="307">
                  <c:v>107.75507281653096</c:v>
                </c:pt>
                <c:pt idx="308">
                  <c:v>107.51260953899238</c:v>
                </c:pt>
                <c:pt idx="309">
                  <c:v>107.62982559323792</c:v>
                </c:pt>
                <c:pt idx="310">
                  <c:v>106.94723687731582</c:v>
                </c:pt>
                <c:pt idx="311">
                  <c:v>107.30632042472743</c:v>
                </c:pt>
                <c:pt idx="312">
                  <c:v>107.25892026993985</c:v>
                </c:pt>
                <c:pt idx="313">
                  <c:v>107.85021756505527</c:v>
                </c:pt>
                <c:pt idx="314">
                  <c:v>107.9269508608057</c:v>
                </c:pt>
                <c:pt idx="315">
                  <c:v>108.54893575694439</c:v>
                </c:pt>
                <c:pt idx="316">
                  <c:v>109.34017726129917</c:v>
                </c:pt>
                <c:pt idx="317">
                  <c:v>109.49276777945965</c:v>
                </c:pt>
                <c:pt idx="318">
                  <c:v>109.81927971530847</c:v>
                </c:pt>
                <c:pt idx="319">
                  <c:v>109.95028492596397</c:v>
                </c:pt>
                <c:pt idx="320">
                  <c:v>109.40506791813894</c:v>
                </c:pt>
                <c:pt idx="321">
                  <c:v>109.75455840726337</c:v>
                </c:pt>
                <c:pt idx="322">
                  <c:v>109.53712739962717</c:v>
                </c:pt>
                <c:pt idx="323">
                  <c:v>109.77237950245841</c:v>
                </c:pt>
                <c:pt idx="324">
                  <c:v>109.95101500331496</c:v>
                </c:pt>
                <c:pt idx="325">
                  <c:v>109.37234194082453</c:v>
                </c:pt>
                <c:pt idx="326">
                  <c:v>109.92326419757126</c:v>
                </c:pt>
                <c:pt idx="327">
                  <c:v>110.64700030798977</c:v>
                </c:pt>
                <c:pt idx="328">
                  <c:v>110.9609545825638</c:v>
                </c:pt>
                <c:pt idx="329">
                  <c:v>111.20355411307575</c:v>
                </c:pt>
                <c:pt idx="330">
                  <c:v>111.35793136758775</c:v>
                </c:pt>
                <c:pt idx="331">
                  <c:v>111.55589098784881</c:v>
                </c:pt>
                <c:pt idx="332">
                  <c:v>111.310214725874</c:v>
                </c:pt>
                <c:pt idx="333">
                  <c:v>111.4966228116991</c:v>
                </c:pt>
                <c:pt idx="334">
                  <c:v>111.42583462716291</c:v>
                </c:pt>
                <c:pt idx="335">
                  <c:v>111.67208676737133</c:v>
                </c:pt>
                <c:pt idx="336">
                  <c:v>111.91553410254761</c:v>
                </c:pt>
                <c:pt idx="337">
                  <c:v>111.50061227749462</c:v>
                </c:pt>
                <c:pt idx="338">
                  <c:v>111.26398341816449</c:v>
                </c:pt>
                <c:pt idx="339">
                  <c:v>111.85049549875379</c:v>
                </c:pt>
                <c:pt idx="340">
                  <c:v>112.49834579616447</c:v>
                </c:pt>
                <c:pt idx="341">
                  <c:v>113.31910229765663</c:v>
                </c:pt>
                <c:pt idx="342">
                  <c:v>113.5562638060854</c:v>
                </c:pt>
                <c:pt idx="343">
                  <c:v>113.78968271343973</c:v>
                </c:pt>
                <c:pt idx="344">
                  <c:v>113.64229176459887</c:v>
                </c:pt>
                <c:pt idx="345">
                  <c:v>114.00202938487119</c:v>
                </c:pt>
                <c:pt idx="346">
                  <c:v>113.81064832884304</c:v>
                </c:pt>
                <c:pt idx="347">
                  <c:v>113.58595289419361</c:v>
                </c:pt>
                <c:pt idx="348">
                  <c:v>114.0948940208674</c:v>
                </c:pt>
                <c:pt idx="349">
                  <c:v>114.04109772841016</c:v>
                </c:pt>
                <c:pt idx="350">
                  <c:v>114.00356424404255</c:v>
                </c:pt>
                <c:pt idx="351">
                  <c:v>114.03674536462577</c:v>
                </c:pt>
                <c:pt idx="352">
                  <c:v>113.94808844597218</c:v>
                </c:pt>
                <c:pt idx="353">
                  <c:v>114.12931659495327</c:v>
                </c:pt>
                <c:pt idx="354">
                  <c:v>114.00615853231228</c:v>
                </c:pt>
                <c:pt idx="355">
                  <c:v>114.59789634318624</c:v>
                </c:pt>
                <c:pt idx="356">
                  <c:v>114.09819358722869</c:v>
                </c:pt>
                <c:pt idx="357">
                  <c:v>113.88936080517333</c:v>
                </c:pt>
                <c:pt idx="358">
                  <c:v>114.24438851804641</c:v>
                </c:pt>
                <c:pt idx="359">
                  <c:v>114.22025312695831</c:v>
                </c:pt>
                <c:pt idx="360">
                  <c:v>113.97289323776545</c:v>
                </c:pt>
                <c:pt idx="361">
                  <c:v>113.80370215316934</c:v>
                </c:pt>
                <c:pt idx="362">
                  <c:v>113.89033874484061</c:v>
                </c:pt>
                <c:pt idx="363">
                  <c:v>113.63507693210437</c:v>
                </c:pt>
                <c:pt idx="364">
                  <c:v>113.0828145970379</c:v>
                </c:pt>
                <c:pt idx="365">
                  <c:v>113.1956150323816</c:v>
                </c:pt>
                <c:pt idx="366">
                  <c:v>113.43645400921484</c:v>
                </c:pt>
                <c:pt idx="367">
                  <c:v>113.5928413654146</c:v>
                </c:pt>
                <c:pt idx="368">
                  <c:v>113.9214539233822</c:v>
                </c:pt>
                <c:pt idx="369">
                  <c:v>113.77057644719869</c:v>
                </c:pt>
                <c:pt idx="370">
                  <c:v>113.61396494527465</c:v>
                </c:pt>
                <c:pt idx="371">
                  <c:v>113.70745015720667</c:v>
                </c:pt>
                <c:pt idx="372">
                  <c:v>114.24971376108192</c:v>
                </c:pt>
                <c:pt idx="373">
                  <c:v>114.27429760588088</c:v>
                </c:pt>
                <c:pt idx="374">
                  <c:v>113.63788290458049</c:v>
                </c:pt>
                <c:pt idx="375">
                  <c:v>113.80768452377932</c:v>
                </c:pt>
                <c:pt idx="376">
                  <c:v>113.91201400029426</c:v>
                </c:pt>
                <c:pt idx="377">
                  <c:v>114.02282737418436</c:v>
                </c:pt>
                <c:pt idx="378">
                  <c:v>114.3638213355557</c:v>
                </c:pt>
                <c:pt idx="379">
                  <c:v>114.09620101638349</c:v>
                </c:pt>
                <c:pt idx="380">
                  <c:v>115.11153356550007</c:v>
                </c:pt>
                <c:pt idx="381">
                  <c:v>115.48691240134242</c:v>
                </c:pt>
                <c:pt idx="382">
                  <c:v>115.93064815849742</c:v>
                </c:pt>
                <c:pt idx="383">
                  <c:v>115.68287821153753</c:v>
                </c:pt>
                <c:pt idx="384">
                  <c:v>116.00615569390558</c:v>
                </c:pt>
                <c:pt idx="385">
                  <c:v>115.42493554568559</c:v>
                </c:pt>
                <c:pt idx="386">
                  <c:v>114.67875092616526</c:v>
                </c:pt>
                <c:pt idx="387">
                  <c:v>114.38045618986676</c:v>
                </c:pt>
                <c:pt idx="388">
                  <c:v>115.15552054684051</c:v>
                </c:pt>
                <c:pt idx="389">
                  <c:v>115.0676567426175</c:v>
                </c:pt>
                <c:pt idx="390">
                  <c:v>115.60326972134401</c:v>
                </c:pt>
              </c:numCache>
            </c:numRef>
          </c:val>
          <c:smooth val="0"/>
          <c:extLst>
            <c:ext xmlns:c16="http://schemas.microsoft.com/office/drawing/2014/chart" uri="{C3380CC4-5D6E-409C-BE32-E72D297353CC}">
              <c16:uniqueId val="{00000001-48CD-46AE-9628-59BE95E40EE5}"/>
            </c:ext>
          </c:extLst>
        </c:ser>
        <c:ser>
          <c:idx val="1"/>
          <c:order val="1"/>
          <c:tx>
            <c:v>2018</c:v>
          </c:tx>
          <c:spPr>
            <a:ln>
              <a:solidFill>
                <a:srgbClr val="FF0000"/>
              </a:solidFill>
            </a:ln>
          </c:spPr>
          <c:marker>
            <c:symbol val="none"/>
          </c:marker>
          <c:cat>
            <c:numRef>
              <c:f>LineVersionPerfPrePostMidterm!$Y$8:$Y$398</c:f>
              <c:numCache>
                <c:formatCode>m/d/yyyy</c:formatCode>
                <c:ptCount val="391"/>
                <c:pt idx="0">
                  <c:v>35795</c:v>
                </c:pt>
                <c:pt idx="1">
                  <c:v>35796</c:v>
                </c:pt>
                <c:pt idx="2">
                  <c:v>35797</c:v>
                </c:pt>
                <c:pt idx="3">
                  <c:v>35800</c:v>
                </c:pt>
                <c:pt idx="4">
                  <c:v>35801</c:v>
                </c:pt>
                <c:pt idx="5">
                  <c:v>35802</c:v>
                </c:pt>
                <c:pt idx="6">
                  <c:v>35803</c:v>
                </c:pt>
                <c:pt idx="7">
                  <c:v>35804</c:v>
                </c:pt>
                <c:pt idx="8">
                  <c:v>35807</c:v>
                </c:pt>
                <c:pt idx="9">
                  <c:v>35808</c:v>
                </c:pt>
                <c:pt idx="10">
                  <c:v>35809</c:v>
                </c:pt>
                <c:pt idx="11">
                  <c:v>35810</c:v>
                </c:pt>
                <c:pt idx="12">
                  <c:v>35811</c:v>
                </c:pt>
                <c:pt idx="13">
                  <c:v>35814</c:v>
                </c:pt>
                <c:pt idx="14">
                  <c:v>35815</c:v>
                </c:pt>
                <c:pt idx="15">
                  <c:v>35816</c:v>
                </c:pt>
                <c:pt idx="16">
                  <c:v>35817</c:v>
                </c:pt>
                <c:pt idx="17">
                  <c:v>35818</c:v>
                </c:pt>
                <c:pt idx="18">
                  <c:v>35821</c:v>
                </c:pt>
                <c:pt idx="19">
                  <c:v>35822</c:v>
                </c:pt>
                <c:pt idx="20">
                  <c:v>35823</c:v>
                </c:pt>
                <c:pt idx="21">
                  <c:v>35824</c:v>
                </c:pt>
                <c:pt idx="22">
                  <c:v>35825</c:v>
                </c:pt>
                <c:pt idx="23">
                  <c:v>35828</c:v>
                </c:pt>
                <c:pt idx="24">
                  <c:v>35829</c:v>
                </c:pt>
                <c:pt idx="25">
                  <c:v>35830</c:v>
                </c:pt>
                <c:pt idx="26">
                  <c:v>35831</c:v>
                </c:pt>
                <c:pt idx="27">
                  <c:v>35832</c:v>
                </c:pt>
                <c:pt idx="28">
                  <c:v>35835</c:v>
                </c:pt>
                <c:pt idx="29">
                  <c:v>35836</c:v>
                </c:pt>
                <c:pt idx="30">
                  <c:v>35837</c:v>
                </c:pt>
                <c:pt idx="31">
                  <c:v>35838</c:v>
                </c:pt>
                <c:pt idx="32">
                  <c:v>35839</c:v>
                </c:pt>
                <c:pt idx="33">
                  <c:v>35842</c:v>
                </c:pt>
                <c:pt idx="34">
                  <c:v>35843</c:v>
                </c:pt>
                <c:pt idx="35">
                  <c:v>35844</c:v>
                </c:pt>
                <c:pt idx="36">
                  <c:v>35845</c:v>
                </c:pt>
                <c:pt idx="37">
                  <c:v>35846</c:v>
                </c:pt>
                <c:pt idx="38">
                  <c:v>35849</c:v>
                </c:pt>
                <c:pt idx="39">
                  <c:v>35850</c:v>
                </c:pt>
                <c:pt idx="40">
                  <c:v>35851</c:v>
                </c:pt>
                <c:pt idx="41">
                  <c:v>35852</c:v>
                </c:pt>
                <c:pt idx="42">
                  <c:v>35853</c:v>
                </c:pt>
                <c:pt idx="43">
                  <c:v>35856</c:v>
                </c:pt>
                <c:pt idx="44">
                  <c:v>35857</c:v>
                </c:pt>
                <c:pt idx="45">
                  <c:v>35858</c:v>
                </c:pt>
                <c:pt idx="46">
                  <c:v>35859</c:v>
                </c:pt>
                <c:pt idx="47">
                  <c:v>35860</c:v>
                </c:pt>
                <c:pt idx="48">
                  <c:v>35863</c:v>
                </c:pt>
                <c:pt idx="49">
                  <c:v>35864</c:v>
                </c:pt>
                <c:pt idx="50">
                  <c:v>35865</c:v>
                </c:pt>
                <c:pt idx="51">
                  <c:v>35866</c:v>
                </c:pt>
                <c:pt idx="52">
                  <c:v>35867</c:v>
                </c:pt>
                <c:pt idx="53">
                  <c:v>35870</c:v>
                </c:pt>
                <c:pt idx="54">
                  <c:v>35871</c:v>
                </c:pt>
                <c:pt idx="55">
                  <c:v>35872</c:v>
                </c:pt>
                <c:pt idx="56">
                  <c:v>35873</c:v>
                </c:pt>
                <c:pt idx="57">
                  <c:v>35874</c:v>
                </c:pt>
                <c:pt idx="58">
                  <c:v>35877</c:v>
                </c:pt>
                <c:pt idx="59">
                  <c:v>35878</c:v>
                </c:pt>
                <c:pt idx="60">
                  <c:v>35879</c:v>
                </c:pt>
                <c:pt idx="61">
                  <c:v>35880</c:v>
                </c:pt>
                <c:pt idx="62">
                  <c:v>35881</c:v>
                </c:pt>
                <c:pt idx="63">
                  <c:v>35884</c:v>
                </c:pt>
                <c:pt idx="64">
                  <c:v>35885</c:v>
                </c:pt>
                <c:pt idx="65">
                  <c:v>35886</c:v>
                </c:pt>
                <c:pt idx="66">
                  <c:v>35887</c:v>
                </c:pt>
                <c:pt idx="67">
                  <c:v>35888</c:v>
                </c:pt>
                <c:pt idx="68">
                  <c:v>35891</c:v>
                </c:pt>
                <c:pt idx="69">
                  <c:v>35892</c:v>
                </c:pt>
                <c:pt idx="70">
                  <c:v>35893</c:v>
                </c:pt>
                <c:pt idx="71">
                  <c:v>35894</c:v>
                </c:pt>
                <c:pt idx="72">
                  <c:v>35895</c:v>
                </c:pt>
                <c:pt idx="73">
                  <c:v>35898</c:v>
                </c:pt>
                <c:pt idx="74">
                  <c:v>35899</c:v>
                </c:pt>
                <c:pt idx="75">
                  <c:v>35900</c:v>
                </c:pt>
                <c:pt idx="76">
                  <c:v>35901</c:v>
                </c:pt>
                <c:pt idx="77">
                  <c:v>35902</c:v>
                </c:pt>
                <c:pt idx="78">
                  <c:v>35905</c:v>
                </c:pt>
                <c:pt idx="79">
                  <c:v>35906</c:v>
                </c:pt>
                <c:pt idx="80">
                  <c:v>35907</c:v>
                </c:pt>
                <c:pt idx="81">
                  <c:v>35908</c:v>
                </c:pt>
                <c:pt idx="82">
                  <c:v>35909</c:v>
                </c:pt>
                <c:pt idx="83">
                  <c:v>35912</c:v>
                </c:pt>
                <c:pt idx="84">
                  <c:v>35913</c:v>
                </c:pt>
                <c:pt idx="85">
                  <c:v>35914</c:v>
                </c:pt>
                <c:pt idx="86">
                  <c:v>35915</c:v>
                </c:pt>
                <c:pt idx="87">
                  <c:v>35916</c:v>
                </c:pt>
                <c:pt idx="88">
                  <c:v>35919</c:v>
                </c:pt>
                <c:pt idx="89">
                  <c:v>35920</c:v>
                </c:pt>
                <c:pt idx="90">
                  <c:v>35921</c:v>
                </c:pt>
                <c:pt idx="91">
                  <c:v>35922</c:v>
                </c:pt>
                <c:pt idx="92">
                  <c:v>35923</c:v>
                </c:pt>
                <c:pt idx="93">
                  <c:v>35926</c:v>
                </c:pt>
                <c:pt idx="94">
                  <c:v>35927</c:v>
                </c:pt>
                <c:pt idx="95">
                  <c:v>35928</c:v>
                </c:pt>
                <c:pt idx="96">
                  <c:v>35929</c:v>
                </c:pt>
                <c:pt idx="97">
                  <c:v>35930</c:v>
                </c:pt>
                <c:pt idx="98">
                  <c:v>35933</c:v>
                </c:pt>
                <c:pt idx="99">
                  <c:v>35934</c:v>
                </c:pt>
                <c:pt idx="100">
                  <c:v>35935</c:v>
                </c:pt>
                <c:pt idx="101">
                  <c:v>35936</c:v>
                </c:pt>
                <c:pt idx="102">
                  <c:v>35937</c:v>
                </c:pt>
                <c:pt idx="103">
                  <c:v>35940</c:v>
                </c:pt>
                <c:pt idx="104">
                  <c:v>35941</c:v>
                </c:pt>
                <c:pt idx="105">
                  <c:v>35942</c:v>
                </c:pt>
                <c:pt idx="106">
                  <c:v>35943</c:v>
                </c:pt>
                <c:pt idx="107">
                  <c:v>35944</c:v>
                </c:pt>
                <c:pt idx="108">
                  <c:v>35947</c:v>
                </c:pt>
                <c:pt idx="109">
                  <c:v>35948</c:v>
                </c:pt>
                <c:pt idx="110">
                  <c:v>35949</c:v>
                </c:pt>
                <c:pt idx="111">
                  <c:v>35950</c:v>
                </c:pt>
                <c:pt idx="112">
                  <c:v>35951</c:v>
                </c:pt>
                <c:pt idx="113">
                  <c:v>35954</c:v>
                </c:pt>
                <c:pt idx="114">
                  <c:v>35955</c:v>
                </c:pt>
                <c:pt idx="115">
                  <c:v>35956</c:v>
                </c:pt>
                <c:pt idx="116">
                  <c:v>35957</c:v>
                </c:pt>
                <c:pt idx="117">
                  <c:v>35958</c:v>
                </c:pt>
                <c:pt idx="118">
                  <c:v>35961</c:v>
                </c:pt>
                <c:pt idx="119">
                  <c:v>35962</c:v>
                </c:pt>
                <c:pt idx="120">
                  <c:v>35963</c:v>
                </c:pt>
                <c:pt idx="121">
                  <c:v>35964</c:v>
                </c:pt>
                <c:pt idx="122">
                  <c:v>35965</c:v>
                </c:pt>
                <c:pt idx="123">
                  <c:v>35968</c:v>
                </c:pt>
                <c:pt idx="124">
                  <c:v>35969</c:v>
                </c:pt>
                <c:pt idx="125">
                  <c:v>35970</c:v>
                </c:pt>
                <c:pt idx="126">
                  <c:v>35971</c:v>
                </c:pt>
                <c:pt idx="127">
                  <c:v>35972</c:v>
                </c:pt>
                <c:pt idx="128">
                  <c:v>35975</c:v>
                </c:pt>
                <c:pt idx="129">
                  <c:v>35976</c:v>
                </c:pt>
                <c:pt idx="130">
                  <c:v>35977</c:v>
                </c:pt>
                <c:pt idx="131">
                  <c:v>35978</c:v>
                </c:pt>
                <c:pt idx="132">
                  <c:v>35979</c:v>
                </c:pt>
                <c:pt idx="133">
                  <c:v>35982</c:v>
                </c:pt>
                <c:pt idx="134">
                  <c:v>35983</c:v>
                </c:pt>
                <c:pt idx="135">
                  <c:v>35984</c:v>
                </c:pt>
                <c:pt idx="136">
                  <c:v>35985</c:v>
                </c:pt>
                <c:pt idx="137">
                  <c:v>35986</c:v>
                </c:pt>
                <c:pt idx="138">
                  <c:v>35989</c:v>
                </c:pt>
                <c:pt idx="139">
                  <c:v>35990</c:v>
                </c:pt>
                <c:pt idx="140">
                  <c:v>35991</c:v>
                </c:pt>
                <c:pt idx="141">
                  <c:v>35992</c:v>
                </c:pt>
                <c:pt idx="142">
                  <c:v>35993</c:v>
                </c:pt>
                <c:pt idx="143">
                  <c:v>35996</c:v>
                </c:pt>
                <c:pt idx="144">
                  <c:v>35997</c:v>
                </c:pt>
                <c:pt idx="145">
                  <c:v>35998</c:v>
                </c:pt>
                <c:pt idx="146">
                  <c:v>35999</c:v>
                </c:pt>
                <c:pt idx="147">
                  <c:v>36000</c:v>
                </c:pt>
                <c:pt idx="148">
                  <c:v>36003</c:v>
                </c:pt>
                <c:pt idx="149">
                  <c:v>36004</c:v>
                </c:pt>
                <c:pt idx="150">
                  <c:v>36005</c:v>
                </c:pt>
                <c:pt idx="151">
                  <c:v>36006</c:v>
                </c:pt>
                <c:pt idx="152">
                  <c:v>36007</c:v>
                </c:pt>
                <c:pt idx="153">
                  <c:v>36010</c:v>
                </c:pt>
                <c:pt idx="154">
                  <c:v>36011</c:v>
                </c:pt>
                <c:pt idx="155">
                  <c:v>36012</c:v>
                </c:pt>
                <c:pt idx="156">
                  <c:v>36013</c:v>
                </c:pt>
                <c:pt idx="157">
                  <c:v>36014</c:v>
                </c:pt>
                <c:pt idx="158">
                  <c:v>36017</c:v>
                </c:pt>
                <c:pt idx="159">
                  <c:v>36018</c:v>
                </c:pt>
                <c:pt idx="160">
                  <c:v>36019</c:v>
                </c:pt>
                <c:pt idx="161">
                  <c:v>36020</c:v>
                </c:pt>
                <c:pt idx="162">
                  <c:v>36021</c:v>
                </c:pt>
                <c:pt idx="163">
                  <c:v>36024</c:v>
                </c:pt>
                <c:pt idx="164">
                  <c:v>36025</c:v>
                </c:pt>
                <c:pt idx="165">
                  <c:v>36026</c:v>
                </c:pt>
                <c:pt idx="166">
                  <c:v>36027</c:v>
                </c:pt>
                <c:pt idx="167">
                  <c:v>36028</c:v>
                </c:pt>
                <c:pt idx="168">
                  <c:v>36031</c:v>
                </c:pt>
                <c:pt idx="169">
                  <c:v>36032</c:v>
                </c:pt>
                <c:pt idx="170">
                  <c:v>36033</c:v>
                </c:pt>
                <c:pt idx="171">
                  <c:v>36034</c:v>
                </c:pt>
                <c:pt idx="172">
                  <c:v>36035</c:v>
                </c:pt>
                <c:pt idx="173">
                  <c:v>36038</c:v>
                </c:pt>
                <c:pt idx="174">
                  <c:v>36039</c:v>
                </c:pt>
                <c:pt idx="175">
                  <c:v>36040</c:v>
                </c:pt>
                <c:pt idx="176">
                  <c:v>36041</c:v>
                </c:pt>
                <c:pt idx="177">
                  <c:v>36042</c:v>
                </c:pt>
                <c:pt idx="178">
                  <c:v>36045</c:v>
                </c:pt>
                <c:pt idx="179">
                  <c:v>36046</c:v>
                </c:pt>
                <c:pt idx="180">
                  <c:v>36047</c:v>
                </c:pt>
                <c:pt idx="181">
                  <c:v>36048</c:v>
                </c:pt>
                <c:pt idx="182">
                  <c:v>36049</c:v>
                </c:pt>
                <c:pt idx="183">
                  <c:v>36052</c:v>
                </c:pt>
                <c:pt idx="184">
                  <c:v>36053</c:v>
                </c:pt>
                <c:pt idx="185">
                  <c:v>36054</c:v>
                </c:pt>
                <c:pt idx="186">
                  <c:v>36055</c:v>
                </c:pt>
                <c:pt idx="187">
                  <c:v>36056</c:v>
                </c:pt>
                <c:pt idx="188">
                  <c:v>36059</c:v>
                </c:pt>
                <c:pt idx="189">
                  <c:v>36060</c:v>
                </c:pt>
                <c:pt idx="190">
                  <c:v>36061</c:v>
                </c:pt>
                <c:pt idx="191">
                  <c:v>36062</c:v>
                </c:pt>
                <c:pt idx="192">
                  <c:v>36063</c:v>
                </c:pt>
                <c:pt idx="193">
                  <c:v>36066</c:v>
                </c:pt>
                <c:pt idx="194">
                  <c:v>36067</c:v>
                </c:pt>
                <c:pt idx="195">
                  <c:v>36068</c:v>
                </c:pt>
                <c:pt idx="196">
                  <c:v>36069</c:v>
                </c:pt>
                <c:pt idx="197">
                  <c:v>36070</c:v>
                </c:pt>
                <c:pt idx="198">
                  <c:v>36073</c:v>
                </c:pt>
                <c:pt idx="199">
                  <c:v>36074</c:v>
                </c:pt>
                <c:pt idx="200">
                  <c:v>36075</c:v>
                </c:pt>
                <c:pt idx="201">
                  <c:v>36076</c:v>
                </c:pt>
                <c:pt idx="202">
                  <c:v>36077</c:v>
                </c:pt>
                <c:pt idx="203">
                  <c:v>36080</c:v>
                </c:pt>
                <c:pt idx="204">
                  <c:v>36081</c:v>
                </c:pt>
                <c:pt idx="205">
                  <c:v>36082</c:v>
                </c:pt>
                <c:pt idx="206">
                  <c:v>36083</c:v>
                </c:pt>
                <c:pt idx="207">
                  <c:v>36084</c:v>
                </c:pt>
                <c:pt idx="208">
                  <c:v>36087</c:v>
                </c:pt>
                <c:pt idx="209">
                  <c:v>36088</c:v>
                </c:pt>
                <c:pt idx="210">
                  <c:v>36089</c:v>
                </c:pt>
                <c:pt idx="211">
                  <c:v>36090</c:v>
                </c:pt>
                <c:pt idx="212">
                  <c:v>36091</c:v>
                </c:pt>
                <c:pt idx="213">
                  <c:v>36094</c:v>
                </c:pt>
                <c:pt idx="214">
                  <c:v>36095</c:v>
                </c:pt>
                <c:pt idx="215">
                  <c:v>36096</c:v>
                </c:pt>
                <c:pt idx="216">
                  <c:v>36097</c:v>
                </c:pt>
                <c:pt idx="217">
                  <c:v>36098</c:v>
                </c:pt>
                <c:pt idx="218">
                  <c:v>36101</c:v>
                </c:pt>
                <c:pt idx="219">
                  <c:v>36102</c:v>
                </c:pt>
                <c:pt idx="220">
                  <c:v>36103</c:v>
                </c:pt>
                <c:pt idx="221">
                  <c:v>36104</c:v>
                </c:pt>
                <c:pt idx="222">
                  <c:v>36105</c:v>
                </c:pt>
                <c:pt idx="223">
                  <c:v>36108</c:v>
                </c:pt>
                <c:pt idx="224">
                  <c:v>36109</c:v>
                </c:pt>
                <c:pt idx="225">
                  <c:v>36110</c:v>
                </c:pt>
                <c:pt idx="226">
                  <c:v>36111</c:v>
                </c:pt>
                <c:pt idx="227">
                  <c:v>36112</c:v>
                </c:pt>
                <c:pt idx="228">
                  <c:v>36115</c:v>
                </c:pt>
                <c:pt idx="229">
                  <c:v>36116</c:v>
                </c:pt>
                <c:pt idx="230">
                  <c:v>36117</c:v>
                </c:pt>
                <c:pt idx="231">
                  <c:v>36118</c:v>
                </c:pt>
                <c:pt idx="232">
                  <c:v>36119</c:v>
                </c:pt>
                <c:pt idx="233">
                  <c:v>36122</c:v>
                </c:pt>
                <c:pt idx="234">
                  <c:v>36123</c:v>
                </c:pt>
                <c:pt idx="235">
                  <c:v>36124</c:v>
                </c:pt>
                <c:pt idx="236">
                  <c:v>36125</c:v>
                </c:pt>
                <c:pt idx="237">
                  <c:v>36126</c:v>
                </c:pt>
                <c:pt idx="238">
                  <c:v>36129</c:v>
                </c:pt>
                <c:pt idx="239">
                  <c:v>36130</c:v>
                </c:pt>
                <c:pt idx="240">
                  <c:v>36131</c:v>
                </c:pt>
                <c:pt idx="241">
                  <c:v>36132</c:v>
                </c:pt>
                <c:pt idx="242">
                  <c:v>36133</c:v>
                </c:pt>
                <c:pt idx="243">
                  <c:v>36136</c:v>
                </c:pt>
                <c:pt idx="244">
                  <c:v>36137</c:v>
                </c:pt>
                <c:pt idx="245">
                  <c:v>36138</c:v>
                </c:pt>
                <c:pt idx="246">
                  <c:v>36139</c:v>
                </c:pt>
                <c:pt idx="247">
                  <c:v>36140</c:v>
                </c:pt>
                <c:pt idx="248">
                  <c:v>36143</c:v>
                </c:pt>
                <c:pt idx="249">
                  <c:v>36144</c:v>
                </c:pt>
                <c:pt idx="250">
                  <c:v>36145</c:v>
                </c:pt>
                <c:pt idx="251">
                  <c:v>36146</c:v>
                </c:pt>
                <c:pt idx="252">
                  <c:v>36147</c:v>
                </c:pt>
                <c:pt idx="253">
                  <c:v>36150</c:v>
                </c:pt>
                <c:pt idx="254">
                  <c:v>36151</c:v>
                </c:pt>
                <c:pt idx="255">
                  <c:v>36152</c:v>
                </c:pt>
                <c:pt idx="256">
                  <c:v>36153</c:v>
                </c:pt>
                <c:pt idx="257">
                  <c:v>36154</c:v>
                </c:pt>
                <c:pt idx="258">
                  <c:v>36157</c:v>
                </c:pt>
                <c:pt idx="259">
                  <c:v>36158</c:v>
                </c:pt>
                <c:pt idx="260">
                  <c:v>36159</c:v>
                </c:pt>
                <c:pt idx="261">
                  <c:v>36160</c:v>
                </c:pt>
                <c:pt idx="262">
                  <c:v>36161</c:v>
                </c:pt>
                <c:pt idx="263">
                  <c:v>36164</c:v>
                </c:pt>
                <c:pt idx="264">
                  <c:v>36165</c:v>
                </c:pt>
                <c:pt idx="265">
                  <c:v>36166</c:v>
                </c:pt>
                <c:pt idx="266">
                  <c:v>36167</c:v>
                </c:pt>
                <c:pt idx="267">
                  <c:v>36168</c:v>
                </c:pt>
                <c:pt idx="268">
                  <c:v>36171</c:v>
                </c:pt>
                <c:pt idx="269">
                  <c:v>36172</c:v>
                </c:pt>
                <c:pt idx="270">
                  <c:v>36173</c:v>
                </c:pt>
                <c:pt idx="271">
                  <c:v>36174</c:v>
                </c:pt>
                <c:pt idx="272">
                  <c:v>36175</c:v>
                </c:pt>
                <c:pt idx="273">
                  <c:v>36178</c:v>
                </c:pt>
                <c:pt idx="274">
                  <c:v>36179</c:v>
                </c:pt>
                <c:pt idx="275">
                  <c:v>36180</c:v>
                </c:pt>
                <c:pt idx="276">
                  <c:v>36181</c:v>
                </c:pt>
                <c:pt idx="277">
                  <c:v>36182</c:v>
                </c:pt>
                <c:pt idx="278">
                  <c:v>36185</c:v>
                </c:pt>
                <c:pt idx="279">
                  <c:v>36186</c:v>
                </c:pt>
                <c:pt idx="280">
                  <c:v>36187</c:v>
                </c:pt>
                <c:pt idx="281">
                  <c:v>36188</c:v>
                </c:pt>
                <c:pt idx="282">
                  <c:v>36189</c:v>
                </c:pt>
                <c:pt idx="283">
                  <c:v>36192</c:v>
                </c:pt>
                <c:pt idx="284">
                  <c:v>36193</c:v>
                </c:pt>
                <c:pt idx="285">
                  <c:v>36194</c:v>
                </c:pt>
                <c:pt idx="286">
                  <c:v>36195</c:v>
                </c:pt>
                <c:pt idx="287">
                  <c:v>36196</c:v>
                </c:pt>
                <c:pt idx="288">
                  <c:v>36199</c:v>
                </c:pt>
                <c:pt idx="289">
                  <c:v>36200</c:v>
                </c:pt>
                <c:pt idx="290">
                  <c:v>36201</c:v>
                </c:pt>
                <c:pt idx="291">
                  <c:v>36202</c:v>
                </c:pt>
                <c:pt idx="292">
                  <c:v>36203</c:v>
                </c:pt>
                <c:pt idx="293">
                  <c:v>36206</c:v>
                </c:pt>
                <c:pt idx="294">
                  <c:v>36207</c:v>
                </c:pt>
                <c:pt idx="295">
                  <c:v>36208</c:v>
                </c:pt>
                <c:pt idx="296">
                  <c:v>36209</c:v>
                </c:pt>
                <c:pt idx="297">
                  <c:v>36210</c:v>
                </c:pt>
                <c:pt idx="298">
                  <c:v>36213</c:v>
                </c:pt>
                <c:pt idx="299">
                  <c:v>36214</c:v>
                </c:pt>
                <c:pt idx="300">
                  <c:v>36215</c:v>
                </c:pt>
                <c:pt idx="301">
                  <c:v>36216</c:v>
                </c:pt>
                <c:pt idx="302">
                  <c:v>36217</c:v>
                </c:pt>
                <c:pt idx="303">
                  <c:v>36220</c:v>
                </c:pt>
                <c:pt idx="304">
                  <c:v>36221</c:v>
                </c:pt>
                <c:pt idx="305">
                  <c:v>36222</c:v>
                </c:pt>
                <c:pt idx="306">
                  <c:v>36223</c:v>
                </c:pt>
                <c:pt idx="307">
                  <c:v>36224</c:v>
                </c:pt>
                <c:pt idx="308">
                  <c:v>36227</c:v>
                </c:pt>
                <c:pt idx="309">
                  <c:v>36228</c:v>
                </c:pt>
                <c:pt idx="310">
                  <c:v>36229</c:v>
                </c:pt>
                <c:pt idx="311">
                  <c:v>36230</c:v>
                </c:pt>
                <c:pt idx="312">
                  <c:v>36231</c:v>
                </c:pt>
                <c:pt idx="313">
                  <c:v>36234</c:v>
                </c:pt>
                <c:pt idx="314">
                  <c:v>36235</c:v>
                </c:pt>
                <c:pt idx="315">
                  <c:v>36236</c:v>
                </c:pt>
                <c:pt idx="316">
                  <c:v>36237</c:v>
                </c:pt>
                <c:pt idx="317">
                  <c:v>36238</c:v>
                </c:pt>
                <c:pt idx="318">
                  <c:v>36241</c:v>
                </c:pt>
                <c:pt idx="319">
                  <c:v>36242</c:v>
                </c:pt>
                <c:pt idx="320">
                  <c:v>36243</c:v>
                </c:pt>
                <c:pt idx="321">
                  <c:v>36244</c:v>
                </c:pt>
                <c:pt idx="322">
                  <c:v>36245</c:v>
                </c:pt>
                <c:pt idx="323">
                  <c:v>36248</c:v>
                </c:pt>
                <c:pt idx="324">
                  <c:v>36249</c:v>
                </c:pt>
                <c:pt idx="325">
                  <c:v>36250</c:v>
                </c:pt>
                <c:pt idx="326">
                  <c:v>36251</c:v>
                </c:pt>
                <c:pt idx="327">
                  <c:v>36252</c:v>
                </c:pt>
                <c:pt idx="328">
                  <c:v>36255</c:v>
                </c:pt>
                <c:pt idx="329">
                  <c:v>36256</c:v>
                </c:pt>
                <c:pt idx="330">
                  <c:v>36257</c:v>
                </c:pt>
                <c:pt idx="331">
                  <c:v>36258</c:v>
                </c:pt>
                <c:pt idx="332">
                  <c:v>36259</c:v>
                </c:pt>
                <c:pt idx="333">
                  <c:v>36262</c:v>
                </c:pt>
                <c:pt idx="334">
                  <c:v>36263</c:v>
                </c:pt>
                <c:pt idx="335">
                  <c:v>36264</c:v>
                </c:pt>
                <c:pt idx="336">
                  <c:v>36265</c:v>
                </c:pt>
                <c:pt idx="337">
                  <c:v>36266</c:v>
                </c:pt>
                <c:pt idx="338">
                  <c:v>36269</c:v>
                </c:pt>
                <c:pt idx="339">
                  <c:v>36270</c:v>
                </c:pt>
                <c:pt idx="340">
                  <c:v>36271</c:v>
                </c:pt>
                <c:pt idx="341">
                  <c:v>36272</c:v>
                </c:pt>
                <c:pt idx="342">
                  <c:v>36273</c:v>
                </c:pt>
                <c:pt idx="343">
                  <c:v>36276</c:v>
                </c:pt>
                <c:pt idx="344">
                  <c:v>36277</c:v>
                </c:pt>
                <c:pt idx="345">
                  <c:v>36278</c:v>
                </c:pt>
                <c:pt idx="346">
                  <c:v>36279</c:v>
                </c:pt>
                <c:pt idx="347">
                  <c:v>36280</c:v>
                </c:pt>
                <c:pt idx="348">
                  <c:v>36283</c:v>
                </c:pt>
                <c:pt idx="349">
                  <c:v>36284</c:v>
                </c:pt>
                <c:pt idx="350">
                  <c:v>36285</c:v>
                </c:pt>
                <c:pt idx="351">
                  <c:v>36286</c:v>
                </c:pt>
                <c:pt idx="352">
                  <c:v>36287</c:v>
                </c:pt>
                <c:pt idx="353">
                  <c:v>36290</c:v>
                </c:pt>
                <c:pt idx="354">
                  <c:v>36291</c:v>
                </c:pt>
                <c:pt idx="355">
                  <c:v>36292</c:v>
                </c:pt>
                <c:pt idx="356">
                  <c:v>36293</c:v>
                </c:pt>
                <c:pt idx="357">
                  <c:v>36294</c:v>
                </c:pt>
                <c:pt idx="358">
                  <c:v>36297</c:v>
                </c:pt>
                <c:pt idx="359">
                  <c:v>36298</c:v>
                </c:pt>
                <c:pt idx="360">
                  <c:v>36299</c:v>
                </c:pt>
                <c:pt idx="361">
                  <c:v>36300</c:v>
                </c:pt>
                <c:pt idx="362">
                  <c:v>36301</c:v>
                </c:pt>
                <c:pt idx="363">
                  <c:v>36304</c:v>
                </c:pt>
                <c:pt idx="364">
                  <c:v>36305</c:v>
                </c:pt>
                <c:pt idx="365">
                  <c:v>36306</c:v>
                </c:pt>
                <c:pt idx="366">
                  <c:v>36307</c:v>
                </c:pt>
                <c:pt idx="367">
                  <c:v>36308</c:v>
                </c:pt>
                <c:pt idx="368">
                  <c:v>36311</c:v>
                </c:pt>
                <c:pt idx="369">
                  <c:v>36312</c:v>
                </c:pt>
                <c:pt idx="370">
                  <c:v>36313</c:v>
                </c:pt>
                <c:pt idx="371">
                  <c:v>36314</c:v>
                </c:pt>
                <c:pt idx="372">
                  <c:v>36315</c:v>
                </c:pt>
                <c:pt idx="373">
                  <c:v>36318</c:v>
                </c:pt>
                <c:pt idx="374">
                  <c:v>36319</c:v>
                </c:pt>
                <c:pt idx="375">
                  <c:v>36320</c:v>
                </c:pt>
                <c:pt idx="376">
                  <c:v>36321</c:v>
                </c:pt>
                <c:pt idx="377">
                  <c:v>36322</c:v>
                </c:pt>
                <c:pt idx="378">
                  <c:v>36325</c:v>
                </c:pt>
                <c:pt idx="379">
                  <c:v>36326</c:v>
                </c:pt>
                <c:pt idx="380">
                  <c:v>36327</c:v>
                </c:pt>
                <c:pt idx="381">
                  <c:v>36328</c:v>
                </c:pt>
                <c:pt idx="382">
                  <c:v>36329</c:v>
                </c:pt>
                <c:pt idx="383">
                  <c:v>36332</c:v>
                </c:pt>
                <c:pt idx="384">
                  <c:v>36333</c:v>
                </c:pt>
                <c:pt idx="385">
                  <c:v>36334</c:v>
                </c:pt>
                <c:pt idx="386">
                  <c:v>36335</c:v>
                </c:pt>
                <c:pt idx="387">
                  <c:v>36336</c:v>
                </c:pt>
                <c:pt idx="388">
                  <c:v>36339</c:v>
                </c:pt>
                <c:pt idx="389">
                  <c:v>36340</c:v>
                </c:pt>
                <c:pt idx="390">
                  <c:v>36341</c:v>
                </c:pt>
              </c:numCache>
            </c:numRef>
          </c:cat>
          <c:val>
            <c:numRef>
              <c:f>LineVersionPerfPrePostMidterm!$AB$8:$AB$398</c:f>
              <c:numCache>
                <c:formatCode>General</c:formatCode>
                <c:ptCount val="391"/>
              </c:numCache>
            </c:numRef>
          </c:val>
          <c:smooth val="0"/>
          <c:extLst>
            <c:ext xmlns:c16="http://schemas.microsoft.com/office/drawing/2014/chart" uri="{C3380CC4-5D6E-409C-BE32-E72D297353CC}">
              <c16:uniqueId val="{00000002-48CD-46AE-9628-59BE95E40EE5}"/>
            </c:ext>
          </c:extLst>
        </c:ser>
        <c:dLbls>
          <c:showLegendKey val="0"/>
          <c:showVal val="0"/>
          <c:showCatName val="0"/>
          <c:showSerName val="0"/>
          <c:showPercent val="0"/>
          <c:showBubbleSize val="0"/>
        </c:dLbls>
        <c:marker val="1"/>
        <c:smooth val="0"/>
        <c:axId val="-608513872"/>
        <c:axId val="-608516048"/>
      </c:lineChart>
      <c:dateAx>
        <c:axId val="-608513872"/>
        <c:scaling>
          <c:orientation val="minMax"/>
          <c:min val="35796"/>
        </c:scaling>
        <c:delete val="0"/>
        <c:axPos val="b"/>
        <c:numFmt formatCode="mmm" sourceLinked="0"/>
        <c:majorTickMark val="out"/>
        <c:minorTickMark val="none"/>
        <c:tickLblPos val="nextTo"/>
        <c:spPr>
          <a:ln>
            <a:solidFill>
              <a:sysClr val="windowText" lastClr="000000"/>
            </a:solidFill>
          </a:ln>
        </c:spPr>
        <c:txPr>
          <a:bodyPr/>
          <a:lstStyle/>
          <a:p>
            <a:pPr>
              <a:defRPr sz="900">
                <a:latin typeface="Roboto" panose="02000000000000000000" pitchFamily="2" charset="0"/>
                <a:ea typeface="Roboto" panose="02000000000000000000" pitchFamily="2" charset="0"/>
              </a:defRPr>
            </a:pPr>
            <a:endParaRPr lang="en-US"/>
          </a:p>
        </c:txPr>
        <c:crossAx val="-608516048"/>
        <c:crosses val="autoZero"/>
        <c:auto val="1"/>
        <c:lblOffset val="100"/>
        <c:baseTimeUnit val="days"/>
        <c:majorUnit val="2"/>
        <c:majorTimeUnit val="months"/>
      </c:dateAx>
      <c:valAx>
        <c:axId val="-608516048"/>
        <c:scaling>
          <c:orientation val="minMax"/>
          <c:max val="120"/>
          <c:min val="95"/>
        </c:scaling>
        <c:delete val="0"/>
        <c:axPos val="l"/>
        <c:numFmt formatCode="General" sourceLinked="0"/>
        <c:majorTickMark val="in"/>
        <c:minorTickMark val="none"/>
        <c:tickLblPos val="nextTo"/>
        <c:spPr>
          <a:ln>
            <a:solidFill>
              <a:sysClr val="windowText" lastClr="000000"/>
            </a:solidFill>
          </a:ln>
        </c:spPr>
        <c:txPr>
          <a:bodyPr/>
          <a:lstStyle/>
          <a:p>
            <a:pPr>
              <a:defRPr sz="900">
                <a:latin typeface="Roboto" panose="02000000000000000000" pitchFamily="2" charset="0"/>
                <a:ea typeface="Roboto" panose="02000000000000000000" pitchFamily="2" charset="0"/>
              </a:defRPr>
            </a:pPr>
            <a:endParaRPr lang="en-US"/>
          </a:p>
        </c:txPr>
        <c:crossAx val="-608513872"/>
        <c:crosses val="autoZero"/>
        <c:crossBetween val="between"/>
      </c:valAx>
    </c:plotArea>
    <c:plotVisOnly val="1"/>
    <c:dispBlanksAs val="gap"/>
    <c:showDLblsOverMax val="0"/>
  </c:chart>
  <c:spPr>
    <a:ln>
      <a:noFill/>
    </a:ln>
  </c:spPr>
  <c:txPr>
    <a:bodyPr/>
    <a:lstStyle/>
    <a:p>
      <a:pPr>
        <a:defRPr>
          <a:latin typeface="Georgia" pitchFamily="18" charset="0"/>
        </a:defRPr>
      </a:pPr>
      <a:endParaRPr lang="en-US"/>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chemeClr val="tx1"/>
                </a:solidFill>
                <a:latin typeface="IBM Plex Sans" panose="020B0503050203000203" pitchFamily="34" charset="0"/>
                <a:ea typeface="Georgia"/>
                <a:cs typeface="Georgia"/>
              </a:defRPr>
            </a:pPr>
            <a:r>
              <a:rPr lang="en-US" sz="1400" dirty="0">
                <a:solidFill>
                  <a:schemeClr val="tx1"/>
                </a:solidFill>
                <a:latin typeface="IBM Plex Sans" panose="020B0503050203000203" pitchFamily="34" charset="0"/>
              </a:rPr>
              <a:t>Partisan Control, Avg.</a:t>
            </a:r>
            <a:r>
              <a:rPr lang="en-US" sz="1400" baseline="0" dirty="0">
                <a:solidFill>
                  <a:schemeClr val="tx1"/>
                </a:solidFill>
                <a:latin typeface="IBM Plex Sans" panose="020B0503050203000203" pitchFamily="34" charset="0"/>
              </a:rPr>
              <a:t> Annual </a:t>
            </a:r>
          </a:p>
          <a:p>
            <a:pPr>
              <a:defRPr sz="1200" b="1" i="0" u="none" strike="noStrike" baseline="0">
                <a:solidFill>
                  <a:schemeClr val="tx1"/>
                </a:solidFill>
                <a:latin typeface="IBM Plex Sans" panose="020B0503050203000203" pitchFamily="34" charset="0"/>
                <a:ea typeface="Georgia"/>
                <a:cs typeface="Georgia"/>
              </a:defRPr>
            </a:pPr>
            <a:r>
              <a:rPr lang="en-US" sz="1400" dirty="0">
                <a:solidFill>
                  <a:schemeClr val="tx1"/>
                </a:solidFill>
                <a:latin typeface="IBM Plex Sans" panose="020B0503050203000203" pitchFamily="34" charset="0"/>
              </a:rPr>
              <a:t>S&amp;P Performance </a:t>
            </a:r>
            <a:r>
              <a:rPr lang="en-US" dirty="0">
                <a:solidFill>
                  <a:schemeClr val="tx1"/>
                </a:solidFill>
                <a:latin typeface="IBM Plex Sans" panose="020B0503050203000203" pitchFamily="34" charset="0"/>
              </a:rPr>
              <a:t>
(1933-2021, Excl. 2001-02)</a:t>
            </a:r>
          </a:p>
        </c:rich>
      </c:tx>
      <c:layout>
        <c:manualLayout>
          <c:xMode val="edge"/>
          <c:yMode val="edge"/>
          <c:x val="0.31207007524076336"/>
          <c:y val="1.7148804442795033E-2"/>
        </c:manualLayout>
      </c:layout>
      <c:overlay val="0"/>
      <c:spPr>
        <a:noFill/>
        <a:ln w="25400">
          <a:noFill/>
        </a:ln>
      </c:spPr>
    </c:title>
    <c:autoTitleDeleted val="0"/>
    <c:plotArea>
      <c:layout>
        <c:manualLayout>
          <c:layoutTarget val="inner"/>
          <c:xMode val="edge"/>
          <c:yMode val="edge"/>
          <c:x val="9.5514633759674672E-2"/>
          <c:y val="0.21527470235537363"/>
          <c:w val="0.88768272985084395"/>
          <c:h val="0.58251949392248303"/>
        </c:manualLayout>
      </c:layout>
      <c:barChart>
        <c:barDir val="col"/>
        <c:grouping val="clustered"/>
        <c:varyColors val="0"/>
        <c:ser>
          <c:idx val="0"/>
          <c:order val="0"/>
          <c:spPr>
            <a:solidFill>
              <a:srgbClr val="009BAB"/>
            </a:solidFill>
            <a:ln w="12700">
              <a:solidFill>
                <a:srgbClr val="009BAB"/>
              </a:solidFill>
              <a:prstDash val="solid"/>
            </a:ln>
            <a:effectLst>
              <a:outerShdw dist="35921" dir="2700000" algn="br">
                <a:srgbClr val="000000"/>
              </a:outerShdw>
            </a:effectLst>
          </c:spPr>
          <c:invertIfNegative val="0"/>
          <c:dPt>
            <c:idx val="0"/>
            <c:invertIfNegative val="0"/>
            <c:bubble3D val="0"/>
            <c:extLst>
              <c:ext xmlns:c16="http://schemas.microsoft.com/office/drawing/2014/chart" uri="{C3380CC4-5D6E-409C-BE32-E72D297353CC}">
                <c16:uniqueId val="{00000000-BF73-491C-9566-F63CC479E02D}"/>
              </c:ext>
            </c:extLst>
          </c:dPt>
          <c:dPt>
            <c:idx val="1"/>
            <c:invertIfNegative val="0"/>
            <c:bubble3D val="0"/>
            <c:extLst>
              <c:ext xmlns:c16="http://schemas.microsoft.com/office/drawing/2014/chart" uri="{C3380CC4-5D6E-409C-BE32-E72D297353CC}">
                <c16:uniqueId val="{00000001-BF73-491C-9566-F63CC479E02D}"/>
              </c:ext>
            </c:extLst>
          </c:dPt>
          <c:dPt>
            <c:idx val="2"/>
            <c:invertIfNegative val="0"/>
            <c:bubble3D val="0"/>
            <c:extLst>
              <c:ext xmlns:c16="http://schemas.microsoft.com/office/drawing/2014/chart" uri="{C3380CC4-5D6E-409C-BE32-E72D297353CC}">
                <c16:uniqueId val="{00000002-BF73-491C-9566-F63CC479E02D}"/>
              </c:ext>
            </c:extLst>
          </c:dPt>
          <c:dPt>
            <c:idx val="3"/>
            <c:invertIfNegative val="0"/>
            <c:bubble3D val="0"/>
            <c:extLst>
              <c:ext xmlns:c16="http://schemas.microsoft.com/office/drawing/2014/chart" uri="{C3380CC4-5D6E-409C-BE32-E72D297353CC}">
                <c16:uniqueId val="{00000003-BF73-491C-9566-F63CC479E02D}"/>
              </c:ext>
            </c:extLst>
          </c:dPt>
          <c:dPt>
            <c:idx val="4"/>
            <c:invertIfNegative val="0"/>
            <c:bubble3D val="0"/>
            <c:spPr>
              <a:pattFill prst="pct30">
                <a:fgClr>
                  <a:srgbClr val="009BAB"/>
                </a:fgClr>
                <a:bgClr>
                  <a:schemeClr val="bg1"/>
                </a:bgClr>
              </a:pattFill>
              <a:ln w="12700">
                <a:solidFill>
                  <a:srgbClr val="009BAB"/>
                </a:solidFill>
                <a:prstDash val="solid"/>
              </a:ln>
              <a:effectLst>
                <a:outerShdw dist="35921" dir="2700000" algn="br">
                  <a:srgbClr val="000000"/>
                </a:outerShdw>
              </a:effectLst>
            </c:spPr>
            <c:extLst>
              <c:ext xmlns:c16="http://schemas.microsoft.com/office/drawing/2014/chart" uri="{C3380CC4-5D6E-409C-BE32-E72D297353CC}">
                <c16:uniqueId val="{00000005-BF73-491C-9566-F63CC479E02D}"/>
              </c:ext>
            </c:extLst>
          </c:dPt>
          <c:dLbls>
            <c:dLbl>
              <c:idx val="0"/>
              <c:layout>
                <c:manualLayout>
                  <c:x val="-5.7667214119542609E-4"/>
                  <c:y val="2.63068020111939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73-491C-9566-F63CC479E02D}"/>
                </c:ext>
              </c:extLst>
            </c:dLbl>
            <c:numFmt formatCode="0.0%" sourceLinked="0"/>
            <c:spPr>
              <a:noFill/>
              <a:ln w="25400">
                <a:noFill/>
              </a:ln>
            </c:spPr>
            <c:txPr>
              <a:bodyPr/>
              <a:lstStyle/>
              <a:p>
                <a:pPr>
                  <a:defRPr sz="900" b="0" i="0" u="none" strike="noStrike" baseline="0">
                    <a:solidFill>
                      <a:srgbClr val="000000"/>
                    </a:solidFill>
                    <a:latin typeface="Roboto" panose="02000000000000000000" pitchFamily="2" charset="0"/>
                    <a:ea typeface="Roboto" panose="02000000000000000000" pitchFamily="2" charset="0"/>
                    <a:cs typeface="Georgi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PartisanControl!$K$23:$K$28</c:f>
              <c:strCache>
                <c:ptCount val="6"/>
                <c:pt idx="0">
                  <c:v>R Sen/D House/R President</c:v>
                </c:pt>
                <c:pt idx="1">
                  <c:v>D Senate/R House/D President</c:v>
                </c:pt>
                <c:pt idx="2">
                  <c:v>R Congress, D President</c:v>
                </c:pt>
                <c:pt idx="3">
                  <c:v>R Congress, R President </c:v>
                </c:pt>
                <c:pt idx="4">
                  <c:v>D Congress, D President</c:v>
                </c:pt>
                <c:pt idx="5">
                  <c:v>D Congress, R President</c:v>
                </c:pt>
              </c:strCache>
            </c:strRef>
          </c:cat>
          <c:val>
            <c:numRef>
              <c:f>PartisanControl!$L$23:$L$28</c:f>
              <c:numCache>
                <c:formatCode>0.00%</c:formatCode>
                <c:ptCount val="6"/>
                <c:pt idx="0">
                  <c:v>0.13724547267502146</c:v>
                </c:pt>
                <c:pt idx="1">
                  <c:v>0.136001595</c:v>
                </c:pt>
                <c:pt idx="2">
                  <c:v>0.12959775623885156</c:v>
                </c:pt>
                <c:pt idx="3">
                  <c:v>0.12946557468155631</c:v>
                </c:pt>
                <c:pt idx="4">
                  <c:v>9.8418411352089438E-2</c:v>
                </c:pt>
                <c:pt idx="5">
                  <c:v>4.9079806256182738E-2</c:v>
                </c:pt>
              </c:numCache>
            </c:numRef>
          </c:val>
          <c:extLst>
            <c:ext xmlns:c16="http://schemas.microsoft.com/office/drawing/2014/chart" uri="{C3380CC4-5D6E-409C-BE32-E72D297353CC}">
              <c16:uniqueId val="{00000006-BF73-491C-9566-F63CC479E02D}"/>
            </c:ext>
          </c:extLst>
        </c:ser>
        <c:dLbls>
          <c:showLegendKey val="0"/>
          <c:showVal val="0"/>
          <c:showCatName val="0"/>
          <c:showSerName val="0"/>
          <c:showPercent val="0"/>
          <c:showBubbleSize val="0"/>
        </c:dLbls>
        <c:gapWidth val="150"/>
        <c:axId val="988097152"/>
        <c:axId val="988110208"/>
      </c:barChart>
      <c:catAx>
        <c:axId val="98809715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Roboto" panose="02000000000000000000" pitchFamily="2" charset="0"/>
                <a:ea typeface="Roboto" panose="02000000000000000000" pitchFamily="2" charset="0"/>
                <a:cs typeface="Georgia"/>
              </a:defRPr>
            </a:pPr>
            <a:endParaRPr lang="en-US"/>
          </a:p>
        </c:txPr>
        <c:crossAx val="988110208"/>
        <c:crosses val="autoZero"/>
        <c:auto val="1"/>
        <c:lblAlgn val="ctr"/>
        <c:lblOffset val="100"/>
        <c:tickLblSkip val="1"/>
        <c:tickMarkSkip val="1"/>
        <c:noMultiLvlLbl val="0"/>
      </c:catAx>
      <c:valAx>
        <c:axId val="988110208"/>
        <c:scaling>
          <c:orientation val="minMax"/>
          <c:max val="0.15000000000000002"/>
          <c:min val="0"/>
        </c:scaling>
        <c:delete val="0"/>
        <c:axPos val="l"/>
        <c:numFmt formatCode="0%" sourceLinked="0"/>
        <c:majorTickMark val="in"/>
        <c:minorTickMark val="none"/>
        <c:tickLblPos val="nextTo"/>
        <c:spPr>
          <a:ln w="3175">
            <a:solidFill>
              <a:srgbClr val="000000"/>
            </a:solidFill>
            <a:prstDash val="solid"/>
          </a:ln>
        </c:spPr>
        <c:txPr>
          <a:bodyPr rot="0" vert="horz"/>
          <a:lstStyle/>
          <a:p>
            <a:pPr>
              <a:defRPr sz="900" b="0" i="0" u="none" strike="noStrike" baseline="0">
                <a:solidFill>
                  <a:schemeClr val="tx1"/>
                </a:solidFill>
                <a:latin typeface="Roboto" panose="02000000000000000000" pitchFamily="2" charset="0"/>
                <a:ea typeface="Roboto" panose="02000000000000000000" pitchFamily="2" charset="0"/>
                <a:cs typeface="Georgia"/>
              </a:defRPr>
            </a:pPr>
            <a:endParaRPr lang="en-US"/>
          </a:p>
        </c:txPr>
        <c:crossAx val="988097152"/>
        <c:crosses val="autoZero"/>
        <c:crossBetween val="between"/>
        <c:majorUnit val="3.0000000000000006E-2"/>
      </c:valAx>
      <c:spPr>
        <a:solidFill>
          <a:srgbClr val="FFFFFF"/>
        </a:solidFill>
        <a:ln w="25400">
          <a:noFill/>
        </a:ln>
      </c:spPr>
    </c:plotArea>
    <c:plotVisOnly val="1"/>
    <c:dispBlanksAs val="gap"/>
    <c:showDLblsOverMax val="0"/>
  </c:chart>
  <c:spPr>
    <a:solidFill>
      <a:srgbClr val="FFFFFF"/>
    </a:solidFill>
    <a:ln w="3175">
      <a:noFill/>
      <a:prstDash val="solid"/>
    </a:ln>
  </c:spPr>
  <c:txPr>
    <a:bodyPr/>
    <a:lstStyle/>
    <a:p>
      <a:pPr>
        <a:defRPr sz="1075" b="0" i="0" u="none" strike="noStrike" baseline="0">
          <a:solidFill>
            <a:srgbClr val="000000"/>
          </a:solidFill>
          <a:latin typeface="Georgia"/>
          <a:ea typeface="Georgia"/>
          <a:cs typeface="Georgia"/>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r>
              <a:rPr lang="en-US" b="1" baseline="0" dirty="0">
                <a:solidFill>
                  <a:schemeClr val="tx1"/>
                </a:solidFill>
                <a:latin typeface="IBM Plex Sans" panose="020B0503050203000203" pitchFamily="34" charset="0"/>
              </a:rPr>
              <a:t>Americans Plan to Cut Back </a:t>
            </a:r>
          </a:p>
          <a:p>
            <a:pPr>
              <a:defRPr b="1">
                <a:solidFill>
                  <a:schemeClr val="tx1"/>
                </a:solidFill>
                <a:latin typeface="IBM Plex Sans" panose="020B0503050203000203" pitchFamily="34" charset="0"/>
              </a:defRPr>
            </a:pPr>
            <a:r>
              <a:rPr lang="en-US" b="1" baseline="0" dirty="0">
                <a:solidFill>
                  <a:schemeClr val="tx1"/>
                </a:solidFill>
                <a:latin typeface="IBM Plex Sans" panose="020B0503050203000203" pitchFamily="34" charset="0"/>
              </a:rPr>
              <a:t>in Face of Inflation</a:t>
            </a:r>
            <a:endParaRPr lang="en-US" b="1" dirty="0">
              <a:solidFill>
                <a:schemeClr val="tx1"/>
              </a:solidFill>
              <a:latin typeface="IBM Plex Sans" panose="020B0503050203000203"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endParaRPr lang="en-US"/>
        </a:p>
      </c:txPr>
    </c:title>
    <c:autoTitleDeleted val="0"/>
    <c:plotArea>
      <c:layout/>
      <c:barChart>
        <c:barDir val="bar"/>
        <c:grouping val="clustered"/>
        <c:varyColors val="0"/>
        <c:ser>
          <c:idx val="0"/>
          <c:order val="0"/>
          <c:tx>
            <c:strRef>
              <c:f>Sheet1!$C$1</c:f>
              <c:strCache>
                <c:ptCount val="1"/>
                <c:pt idx="0">
                  <c:v>%</c:v>
                </c:pt>
              </c:strCache>
            </c:strRef>
          </c:tx>
          <c:spPr>
            <a:solidFill>
              <a:srgbClr val="009BA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Sheet1!$B$2:$B$15</c:f>
              <c:strCache>
                <c:ptCount val="14"/>
                <c:pt idx="0">
                  <c:v>Contracts and subscriptions</c:v>
                </c:pt>
                <c:pt idx="1">
                  <c:v>Clothes</c:v>
                </c:pt>
                <c:pt idx="2">
                  <c:v>Restaurants, Cafes, and Bars</c:v>
                </c:pt>
                <c:pt idx="3">
                  <c:v>Traveling</c:v>
                </c:pt>
                <c:pt idx="4">
                  <c:v>Food or household goods</c:v>
                </c:pt>
                <c:pt idx="5">
                  <c:v>Entertainment</c:v>
                </c:pt>
                <c:pt idx="6">
                  <c:v>Housing, energy costs</c:v>
                </c:pt>
                <c:pt idx="7">
                  <c:v>Hobbies</c:v>
                </c:pt>
                <c:pt idx="8">
                  <c:v>Transportation</c:v>
                </c:pt>
                <c:pt idx="9">
                  <c:v>Beauty and health products</c:v>
                </c:pt>
                <c:pt idx="10">
                  <c:v>Interior decoration</c:v>
                </c:pt>
                <c:pt idx="11">
                  <c:v>Education</c:v>
                </c:pt>
                <c:pt idx="12">
                  <c:v>Insurances</c:v>
                </c:pt>
                <c:pt idx="13">
                  <c:v>I don't plan to save</c:v>
                </c:pt>
              </c:strCache>
            </c:strRef>
          </c:cat>
          <c:val>
            <c:numRef>
              <c:f>Sheet1!$C$2:$C$15</c:f>
              <c:numCache>
                <c:formatCode>0%</c:formatCode>
                <c:ptCount val="14"/>
                <c:pt idx="0">
                  <c:v>0.66</c:v>
                </c:pt>
                <c:pt idx="1">
                  <c:v>0.42</c:v>
                </c:pt>
                <c:pt idx="2">
                  <c:v>0.39</c:v>
                </c:pt>
                <c:pt idx="3">
                  <c:v>0.38</c:v>
                </c:pt>
                <c:pt idx="4">
                  <c:v>0.35</c:v>
                </c:pt>
                <c:pt idx="5">
                  <c:v>0.3</c:v>
                </c:pt>
                <c:pt idx="6">
                  <c:v>0.3</c:v>
                </c:pt>
                <c:pt idx="7">
                  <c:v>0.3</c:v>
                </c:pt>
                <c:pt idx="8">
                  <c:v>0.27</c:v>
                </c:pt>
                <c:pt idx="9">
                  <c:v>0.25</c:v>
                </c:pt>
                <c:pt idx="10">
                  <c:v>0.23</c:v>
                </c:pt>
                <c:pt idx="11">
                  <c:v>0.12</c:v>
                </c:pt>
                <c:pt idx="12">
                  <c:v>0.08</c:v>
                </c:pt>
                <c:pt idx="13">
                  <c:v>0.06</c:v>
                </c:pt>
              </c:numCache>
            </c:numRef>
          </c:val>
          <c:extLst>
            <c:ext xmlns:c16="http://schemas.microsoft.com/office/drawing/2014/chart" uri="{C3380CC4-5D6E-409C-BE32-E72D297353CC}">
              <c16:uniqueId val="{00000000-78D9-41FC-A971-5B4B56E9EF7B}"/>
            </c:ext>
          </c:extLst>
        </c:ser>
        <c:dLbls>
          <c:showLegendKey val="0"/>
          <c:showVal val="0"/>
          <c:showCatName val="0"/>
          <c:showSerName val="0"/>
          <c:showPercent val="0"/>
          <c:showBubbleSize val="0"/>
        </c:dLbls>
        <c:gapWidth val="20"/>
        <c:overlap val="-30"/>
        <c:axId val="551503968"/>
        <c:axId val="551507904"/>
      </c:barChart>
      <c:catAx>
        <c:axId val="5515039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551507904"/>
        <c:crosses val="autoZero"/>
        <c:auto val="1"/>
        <c:lblAlgn val="ctr"/>
        <c:lblOffset val="100"/>
        <c:noMultiLvlLbl val="0"/>
      </c:catAx>
      <c:valAx>
        <c:axId val="551507904"/>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15039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endParaRPr lang="en-US"/>
        </a:p>
      </c:txPr>
    </c:title>
    <c:autoTitleDeleted val="0"/>
    <c:plotArea>
      <c:layout>
        <c:manualLayout>
          <c:layoutTarget val="inner"/>
          <c:xMode val="edge"/>
          <c:yMode val="edge"/>
          <c:x val="7.6142964817854417E-2"/>
          <c:y val="7.7297195240185496E-2"/>
          <c:w val="0.90772087790486633"/>
          <c:h val="0.87413912188639953"/>
        </c:manualLayout>
      </c:layout>
      <c:lineChart>
        <c:grouping val="standard"/>
        <c:varyColors val="0"/>
        <c:ser>
          <c:idx val="0"/>
          <c:order val="0"/>
          <c:tx>
            <c:strRef>
              <c:f>Sheet1!$B$3</c:f>
              <c:strCache>
                <c:ptCount val="1"/>
                <c:pt idx="0">
                  <c:v>Housing Affordability Index</c:v>
                </c:pt>
              </c:strCache>
            </c:strRef>
          </c:tx>
          <c:spPr>
            <a:ln w="28575" cap="rnd">
              <a:solidFill>
                <a:srgbClr val="009BAB"/>
              </a:solidFill>
              <a:round/>
            </a:ln>
            <a:effectLst/>
          </c:spPr>
          <c:marker>
            <c:symbol val="none"/>
          </c:marker>
          <c:cat>
            <c:numRef>
              <c:f>Sheet1!$A$4:$A$149</c:f>
              <c:numCache>
                <c:formatCode>m/d/yyyy</c:formatCode>
                <c:ptCount val="146"/>
                <c:pt idx="0">
                  <c:v>44742</c:v>
                </c:pt>
                <c:pt idx="1">
                  <c:v>44651</c:v>
                </c:pt>
                <c:pt idx="2">
                  <c:v>44561</c:v>
                </c:pt>
                <c:pt idx="3">
                  <c:v>44469</c:v>
                </c:pt>
                <c:pt idx="4">
                  <c:v>44377</c:v>
                </c:pt>
                <c:pt idx="5">
                  <c:v>44286</c:v>
                </c:pt>
                <c:pt idx="6">
                  <c:v>44196</c:v>
                </c:pt>
                <c:pt idx="7">
                  <c:v>44104</c:v>
                </c:pt>
                <c:pt idx="8">
                  <c:v>44012</c:v>
                </c:pt>
                <c:pt idx="9">
                  <c:v>43921</c:v>
                </c:pt>
                <c:pt idx="10">
                  <c:v>43830</c:v>
                </c:pt>
                <c:pt idx="11">
                  <c:v>43738</c:v>
                </c:pt>
                <c:pt idx="12">
                  <c:v>43646</c:v>
                </c:pt>
                <c:pt idx="13">
                  <c:v>43555</c:v>
                </c:pt>
                <c:pt idx="14">
                  <c:v>43465</c:v>
                </c:pt>
                <c:pt idx="15">
                  <c:v>43373</c:v>
                </c:pt>
                <c:pt idx="16">
                  <c:v>43281</c:v>
                </c:pt>
                <c:pt idx="17">
                  <c:v>43190</c:v>
                </c:pt>
                <c:pt idx="18">
                  <c:v>43100</c:v>
                </c:pt>
                <c:pt idx="19">
                  <c:v>43008</c:v>
                </c:pt>
                <c:pt idx="20">
                  <c:v>42916</c:v>
                </c:pt>
                <c:pt idx="21">
                  <c:v>42825</c:v>
                </c:pt>
                <c:pt idx="22">
                  <c:v>42735</c:v>
                </c:pt>
                <c:pt idx="23">
                  <c:v>42643</c:v>
                </c:pt>
                <c:pt idx="24">
                  <c:v>42551</c:v>
                </c:pt>
                <c:pt idx="25">
                  <c:v>42460</c:v>
                </c:pt>
                <c:pt idx="26">
                  <c:v>42369</c:v>
                </c:pt>
                <c:pt idx="27">
                  <c:v>42277</c:v>
                </c:pt>
                <c:pt idx="28">
                  <c:v>42185</c:v>
                </c:pt>
                <c:pt idx="29">
                  <c:v>42094</c:v>
                </c:pt>
                <c:pt idx="30">
                  <c:v>42004</c:v>
                </c:pt>
                <c:pt idx="31">
                  <c:v>41912</c:v>
                </c:pt>
                <c:pt idx="32">
                  <c:v>41820</c:v>
                </c:pt>
                <c:pt idx="33">
                  <c:v>41729</c:v>
                </c:pt>
                <c:pt idx="34">
                  <c:v>41639</c:v>
                </c:pt>
                <c:pt idx="35">
                  <c:v>41547</c:v>
                </c:pt>
                <c:pt idx="36">
                  <c:v>41455</c:v>
                </c:pt>
                <c:pt idx="37">
                  <c:v>41364</c:v>
                </c:pt>
                <c:pt idx="38">
                  <c:v>41274</c:v>
                </c:pt>
                <c:pt idx="39">
                  <c:v>41182</c:v>
                </c:pt>
                <c:pt idx="40">
                  <c:v>41090</c:v>
                </c:pt>
                <c:pt idx="41">
                  <c:v>40999</c:v>
                </c:pt>
                <c:pt idx="42">
                  <c:v>40908</c:v>
                </c:pt>
                <c:pt idx="43">
                  <c:v>40816</c:v>
                </c:pt>
                <c:pt idx="44">
                  <c:v>40724</c:v>
                </c:pt>
                <c:pt idx="45">
                  <c:v>40633</c:v>
                </c:pt>
                <c:pt idx="46">
                  <c:v>40543</c:v>
                </c:pt>
                <c:pt idx="47">
                  <c:v>40451</c:v>
                </c:pt>
                <c:pt idx="48">
                  <c:v>40359</c:v>
                </c:pt>
                <c:pt idx="49">
                  <c:v>40268</c:v>
                </c:pt>
                <c:pt idx="50">
                  <c:v>40178</c:v>
                </c:pt>
                <c:pt idx="51">
                  <c:v>40086</c:v>
                </c:pt>
                <c:pt idx="52">
                  <c:v>39994</c:v>
                </c:pt>
                <c:pt idx="53">
                  <c:v>39903</c:v>
                </c:pt>
                <c:pt idx="54">
                  <c:v>39813</c:v>
                </c:pt>
                <c:pt idx="55">
                  <c:v>39721</c:v>
                </c:pt>
                <c:pt idx="56">
                  <c:v>39629</c:v>
                </c:pt>
                <c:pt idx="57">
                  <c:v>39538</c:v>
                </c:pt>
                <c:pt idx="58">
                  <c:v>39447</c:v>
                </c:pt>
                <c:pt idx="59">
                  <c:v>39355</c:v>
                </c:pt>
                <c:pt idx="60">
                  <c:v>39263</c:v>
                </c:pt>
                <c:pt idx="61">
                  <c:v>39172</c:v>
                </c:pt>
                <c:pt idx="62">
                  <c:v>39082</c:v>
                </c:pt>
                <c:pt idx="63">
                  <c:v>38990</c:v>
                </c:pt>
                <c:pt idx="64">
                  <c:v>38898</c:v>
                </c:pt>
                <c:pt idx="65">
                  <c:v>38807</c:v>
                </c:pt>
                <c:pt idx="66">
                  <c:v>38717</c:v>
                </c:pt>
                <c:pt idx="67">
                  <c:v>38625</c:v>
                </c:pt>
                <c:pt idx="68">
                  <c:v>38533</c:v>
                </c:pt>
                <c:pt idx="69">
                  <c:v>38442</c:v>
                </c:pt>
                <c:pt idx="70">
                  <c:v>38352</c:v>
                </c:pt>
                <c:pt idx="71">
                  <c:v>38260</c:v>
                </c:pt>
                <c:pt idx="72">
                  <c:v>38168</c:v>
                </c:pt>
                <c:pt idx="73">
                  <c:v>38077</c:v>
                </c:pt>
                <c:pt idx="74">
                  <c:v>37986</c:v>
                </c:pt>
                <c:pt idx="75">
                  <c:v>37894</c:v>
                </c:pt>
                <c:pt idx="76">
                  <c:v>37802</c:v>
                </c:pt>
                <c:pt idx="77">
                  <c:v>37711</c:v>
                </c:pt>
                <c:pt idx="78">
                  <c:v>37621</c:v>
                </c:pt>
                <c:pt idx="79">
                  <c:v>37529</c:v>
                </c:pt>
                <c:pt idx="80">
                  <c:v>37437</c:v>
                </c:pt>
                <c:pt idx="81">
                  <c:v>37346</c:v>
                </c:pt>
                <c:pt idx="82">
                  <c:v>37256</c:v>
                </c:pt>
                <c:pt idx="83">
                  <c:v>37164</c:v>
                </c:pt>
                <c:pt idx="84">
                  <c:v>37072</c:v>
                </c:pt>
                <c:pt idx="85">
                  <c:v>36981</c:v>
                </c:pt>
                <c:pt idx="86">
                  <c:v>36891</c:v>
                </c:pt>
                <c:pt idx="87">
                  <c:v>36799</c:v>
                </c:pt>
                <c:pt idx="88">
                  <c:v>36707</c:v>
                </c:pt>
                <c:pt idx="89">
                  <c:v>36616</c:v>
                </c:pt>
                <c:pt idx="90">
                  <c:v>36525</c:v>
                </c:pt>
                <c:pt idx="91">
                  <c:v>36433</c:v>
                </c:pt>
                <c:pt idx="92">
                  <c:v>36341</c:v>
                </c:pt>
                <c:pt idx="93">
                  <c:v>36250</c:v>
                </c:pt>
                <c:pt idx="94">
                  <c:v>36160</c:v>
                </c:pt>
                <c:pt idx="95">
                  <c:v>36068</c:v>
                </c:pt>
                <c:pt idx="96">
                  <c:v>35976</c:v>
                </c:pt>
                <c:pt idx="97">
                  <c:v>35885</c:v>
                </c:pt>
                <c:pt idx="98">
                  <c:v>35795</c:v>
                </c:pt>
                <c:pt idx="99">
                  <c:v>35703</c:v>
                </c:pt>
                <c:pt idx="100">
                  <c:v>35611</c:v>
                </c:pt>
                <c:pt idx="101">
                  <c:v>35520</c:v>
                </c:pt>
                <c:pt idx="102">
                  <c:v>35430</c:v>
                </c:pt>
                <c:pt idx="103">
                  <c:v>35338</c:v>
                </c:pt>
                <c:pt idx="104">
                  <c:v>35246</c:v>
                </c:pt>
                <c:pt idx="105">
                  <c:v>35155</c:v>
                </c:pt>
                <c:pt idx="106">
                  <c:v>35064</c:v>
                </c:pt>
                <c:pt idx="107">
                  <c:v>34972</c:v>
                </c:pt>
                <c:pt idx="108">
                  <c:v>34880</c:v>
                </c:pt>
                <c:pt idx="109">
                  <c:v>34789</c:v>
                </c:pt>
                <c:pt idx="110">
                  <c:v>34699</c:v>
                </c:pt>
                <c:pt idx="111">
                  <c:v>34607</c:v>
                </c:pt>
                <c:pt idx="112">
                  <c:v>34515</c:v>
                </c:pt>
                <c:pt idx="113">
                  <c:v>34424</c:v>
                </c:pt>
                <c:pt idx="114">
                  <c:v>34334</c:v>
                </c:pt>
                <c:pt idx="115">
                  <c:v>34242</c:v>
                </c:pt>
                <c:pt idx="116">
                  <c:v>34150</c:v>
                </c:pt>
                <c:pt idx="117">
                  <c:v>34059</c:v>
                </c:pt>
                <c:pt idx="118">
                  <c:v>33969</c:v>
                </c:pt>
                <c:pt idx="119">
                  <c:v>33877</c:v>
                </c:pt>
                <c:pt idx="120">
                  <c:v>33785</c:v>
                </c:pt>
                <c:pt idx="121">
                  <c:v>33694</c:v>
                </c:pt>
                <c:pt idx="122">
                  <c:v>33603</c:v>
                </c:pt>
                <c:pt idx="123">
                  <c:v>33511</c:v>
                </c:pt>
                <c:pt idx="124">
                  <c:v>33419</c:v>
                </c:pt>
                <c:pt idx="125">
                  <c:v>33328</c:v>
                </c:pt>
                <c:pt idx="126">
                  <c:v>33238</c:v>
                </c:pt>
                <c:pt idx="127">
                  <c:v>33146</c:v>
                </c:pt>
                <c:pt idx="128">
                  <c:v>33054</c:v>
                </c:pt>
                <c:pt idx="129">
                  <c:v>32963</c:v>
                </c:pt>
                <c:pt idx="130">
                  <c:v>32873</c:v>
                </c:pt>
                <c:pt idx="131">
                  <c:v>32781</c:v>
                </c:pt>
                <c:pt idx="132">
                  <c:v>32689</c:v>
                </c:pt>
                <c:pt idx="133">
                  <c:v>32598</c:v>
                </c:pt>
                <c:pt idx="134">
                  <c:v>32508</c:v>
                </c:pt>
                <c:pt idx="135">
                  <c:v>32416</c:v>
                </c:pt>
                <c:pt idx="136">
                  <c:v>32324</c:v>
                </c:pt>
                <c:pt idx="137">
                  <c:v>32233</c:v>
                </c:pt>
                <c:pt idx="138">
                  <c:v>32142</c:v>
                </c:pt>
                <c:pt idx="139">
                  <c:v>32050</c:v>
                </c:pt>
                <c:pt idx="140">
                  <c:v>31958</c:v>
                </c:pt>
                <c:pt idx="141">
                  <c:v>31867</c:v>
                </c:pt>
                <c:pt idx="142">
                  <c:v>31777</c:v>
                </c:pt>
                <c:pt idx="143">
                  <c:v>31685</c:v>
                </c:pt>
                <c:pt idx="144">
                  <c:v>31593</c:v>
                </c:pt>
                <c:pt idx="145">
                  <c:v>31502</c:v>
                </c:pt>
              </c:numCache>
            </c:numRef>
          </c:cat>
          <c:val>
            <c:numRef>
              <c:f>Sheet1!$B$4:$B$149</c:f>
              <c:numCache>
                <c:formatCode>General</c:formatCode>
                <c:ptCount val="146"/>
                <c:pt idx="0">
                  <c:v>102.8</c:v>
                </c:pt>
                <c:pt idx="1">
                  <c:v>132.19999999999999</c:v>
                </c:pt>
                <c:pt idx="2">
                  <c:v>145.9</c:v>
                </c:pt>
                <c:pt idx="3">
                  <c:v>148.19999999999999</c:v>
                </c:pt>
                <c:pt idx="4">
                  <c:v>147.69999999999999</c:v>
                </c:pt>
                <c:pt idx="5">
                  <c:v>180.4</c:v>
                </c:pt>
                <c:pt idx="6">
                  <c:v>169.5</c:v>
                </c:pt>
                <c:pt idx="7">
                  <c:v>168</c:v>
                </c:pt>
                <c:pt idx="8">
                  <c:v>178.6</c:v>
                </c:pt>
                <c:pt idx="9">
                  <c:v>172.5</c:v>
                </c:pt>
                <c:pt idx="10">
                  <c:v>163</c:v>
                </c:pt>
                <c:pt idx="11">
                  <c:v>159.9</c:v>
                </c:pt>
                <c:pt idx="12">
                  <c:v>152.1</c:v>
                </c:pt>
                <c:pt idx="13">
                  <c:v>154.80000000000001</c:v>
                </c:pt>
                <c:pt idx="14">
                  <c:v>145.69999999999999</c:v>
                </c:pt>
                <c:pt idx="15">
                  <c:v>143.30000000000001</c:v>
                </c:pt>
                <c:pt idx="16">
                  <c:v>142.4</c:v>
                </c:pt>
                <c:pt idx="17">
                  <c:v>159.19999999999999</c:v>
                </c:pt>
                <c:pt idx="18">
                  <c:v>161.69999999999999</c:v>
                </c:pt>
                <c:pt idx="19">
                  <c:v>154.9</c:v>
                </c:pt>
                <c:pt idx="20">
                  <c:v>154.80000000000001</c:v>
                </c:pt>
                <c:pt idx="21">
                  <c:v>163.5</c:v>
                </c:pt>
                <c:pt idx="22">
                  <c:v>166</c:v>
                </c:pt>
                <c:pt idx="23">
                  <c:v>163.69999999999999</c:v>
                </c:pt>
                <c:pt idx="24">
                  <c:v>161.1</c:v>
                </c:pt>
                <c:pt idx="25">
                  <c:v>173.7</c:v>
                </c:pt>
                <c:pt idx="26">
                  <c:v>168.2</c:v>
                </c:pt>
                <c:pt idx="27">
                  <c:v>158.5</c:v>
                </c:pt>
                <c:pt idx="28">
                  <c:v>161</c:v>
                </c:pt>
                <c:pt idx="29">
                  <c:v>179.1</c:v>
                </c:pt>
                <c:pt idx="30">
                  <c:v>170.5</c:v>
                </c:pt>
                <c:pt idx="31">
                  <c:v>160.1</c:v>
                </c:pt>
                <c:pt idx="32">
                  <c:v>161.30000000000001</c:v>
                </c:pt>
                <c:pt idx="33">
                  <c:v>174.9</c:v>
                </c:pt>
                <c:pt idx="34">
                  <c:v>168.5</c:v>
                </c:pt>
                <c:pt idx="35">
                  <c:v>161</c:v>
                </c:pt>
                <c:pt idx="36">
                  <c:v>178.1</c:v>
                </c:pt>
                <c:pt idx="37">
                  <c:v>206.1</c:v>
                </c:pt>
                <c:pt idx="38">
                  <c:v>203.5</c:v>
                </c:pt>
                <c:pt idx="39">
                  <c:v>191.7</c:v>
                </c:pt>
                <c:pt idx="40">
                  <c:v>187.3</c:v>
                </c:pt>
                <c:pt idx="41">
                  <c:v>207.3</c:v>
                </c:pt>
                <c:pt idx="42">
                  <c:v>199.2</c:v>
                </c:pt>
                <c:pt idx="43">
                  <c:v>181.9</c:v>
                </c:pt>
                <c:pt idx="44">
                  <c:v>177.5</c:v>
                </c:pt>
                <c:pt idx="45">
                  <c:v>187.8</c:v>
                </c:pt>
                <c:pt idx="46">
                  <c:v>182.5</c:v>
                </c:pt>
                <c:pt idx="47">
                  <c:v>171.5</c:v>
                </c:pt>
                <c:pt idx="48">
                  <c:v>166.9</c:v>
                </c:pt>
                <c:pt idx="49">
                  <c:v>177.3</c:v>
                </c:pt>
                <c:pt idx="50">
                  <c:v>173.8</c:v>
                </c:pt>
                <c:pt idx="51">
                  <c:v>160.5</c:v>
                </c:pt>
                <c:pt idx="52">
                  <c:v>168.9</c:v>
                </c:pt>
                <c:pt idx="53">
                  <c:v>174.1</c:v>
                </c:pt>
                <c:pt idx="54">
                  <c:v>147.69999999999999</c:v>
                </c:pt>
                <c:pt idx="55">
                  <c:v>125.8</c:v>
                </c:pt>
                <c:pt idx="56">
                  <c:v>125</c:v>
                </c:pt>
                <c:pt idx="57">
                  <c:v>132.30000000000001</c:v>
                </c:pt>
                <c:pt idx="58">
                  <c:v>120.7</c:v>
                </c:pt>
                <c:pt idx="59">
                  <c:v>108.3</c:v>
                </c:pt>
                <c:pt idx="60">
                  <c:v>109.1</c:v>
                </c:pt>
                <c:pt idx="61">
                  <c:v>114.6</c:v>
                </c:pt>
                <c:pt idx="62">
                  <c:v>109.4</c:v>
                </c:pt>
                <c:pt idx="63">
                  <c:v>103</c:v>
                </c:pt>
                <c:pt idx="64">
                  <c:v>102.7</c:v>
                </c:pt>
                <c:pt idx="65">
                  <c:v>109.8</c:v>
                </c:pt>
                <c:pt idx="66">
                  <c:v>106.5</c:v>
                </c:pt>
                <c:pt idx="67">
                  <c:v>108.9</c:v>
                </c:pt>
                <c:pt idx="68">
                  <c:v>114.8</c:v>
                </c:pt>
                <c:pt idx="69">
                  <c:v>126.9</c:v>
                </c:pt>
                <c:pt idx="70">
                  <c:v>131.80000000000001</c:v>
                </c:pt>
                <c:pt idx="71">
                  <c:v>128.9</c:v>
                </c:pt>
                <c:pt idx="72">
                  <c:v>132.30000000000001</c:v>
                </c:pt>
                <c:pt idx="73">
                  <c:v>141.19999999999999</c:v>
                </c:pt>
                <c:pt idx="74">
                  <c:v>138.69999999999999</c:v>
                </c:pt>
                <c:pt idx="75">
                  <c:v>136.6</c:v>
                </c:pt>
                <c:pt idx="76">
                  <c:v>143.80000000000001</c:v>
                </c:pt>
                <c:pt idx="77">
                  <c:v>144.9</c:v>
                </c:pt>
                <c:pt idx="78">
                  <c:v>140.30000000000001</c:v>
                </c:pt>
                <c:pt idx="79">
                  <c:v>135.9</c:v>
                </c:pt>
                <c:pt idx="80">
                  <c:v>132.4</c:v>
                </c:pt>
                <c:pt idx="81">
                  <c:v>135.80000000000001</c:v>
                </c:pt>
                <c:pt idx="82">
                  <c:v>139.5</c:v>
                </c:pt>
                <c:pt idx="83">
                  <c:v>132</c:v>
                </c:pt>
                <c:pt idx="84">
                  <c:v>134</c:v>
                </c:pt>
                <c:pt idx="85">
                  <c:v>139.6</c:v>
                </c:pt>
                <c:pt idx="86">
                  <c:v>131.19999999999999</c:v>
                </c:pt>
                <c:pt idx="87">
                  <c:v>123.5</c:v>
                </c:pt>
                <c:pt idx="88">
                  <c:v>125.5</c:v>
                </c:pt>
                <c:pt idx="89">
                  <c:v>130.4</c:v>
                </c:pt>
                <c:pt idx="90">
                  <c:v>134.4</c:v>
                </c:pt>
                <c:pt idx="91">
                  <c:v>131.1</c:v>
                </c:pt>
                <c:pt idx="92">
                  <c:v>137.9</c:v>
                </c:pt>
                <c:pt idx="93">
                  <c:v>143.30000000000001</c:v>
                </c:pt>
                <c:pt idx="94">
                  <c:v>143.30000000000001</c:v>
                </c:pt>
                <c:pt idx="95">
                  <c:v>136.80000000000001</c:v>
                </c:pt>
                <c:pt idx="96">
                  <c:v>135.30000000000001</c:v>
                </c:pt>
                <c:pt idx="97">
                  <c:v>138.9</c:v>
                </c:pt>
                <c:pt idx="98">
                  <c:v>135</c:v>
                </c:pt>
                <c:pt idx="99">
                  <c:v>129.30000000000001</c:v>
                </c:pt>
                <c:pt idx="100">
                  <c:v>127.8</c:v>
                </c:pt>
                <c:pt idx="101">
                  <c:v>133.1</c:v>
                </c:pt>
                <c:pt idx="102">
                  <c:v>132.9</c:v>
                </c:pt>
                <c:pt idx="103">
                  <c:v>126.4</c:v>
                </c:pt>
                <c:pt idx="104">
                  <c:v>128.1</c:v>
                </c:pt>
                <c:pt idx="105">
                  <c:v>137.6</c:v>
                </c:pt>
                <c:pt idx="106">
                  <c:v>134.4</c:v>
                </c:pt>
                <c:pt idx="107">
                  <c:v>127.8</c:v>
                </c:pt>
                <c:pt idx="108">
                  <c:v>129.30000000000001</c:v>
                </c:pt>
                <c:pt idx="109">
                  <c:v>130.5</c:v>
                </c:pt>
                <c:pt idx="110">
                  <c:v>130.9</c:v>
                </c:pt>
                <c:pt idx="111">
                  <c:v>127.5</c:v>
                </c:pt>
                <c:pt idx="112">
                  <c:v>131.4</c:v>
                </c:pt>
                <c:pt idx="113">
                  <c:v>141.1</c:v>
                </c:pt>
                <c:pt idx="114">
                  <c:v>142</c:v>
                </c:pt>
                <c:pt idx="115">
                  <c:v>137.1</c:v>
                </c:pt>
                <c:pt idx="116">
                  <c:v>136.4</c:v>
                </c:pt>
                <c:pt idx="117">
                  <c:v>138.5</c:v>
                </c:pt>
                <c:pt idx="118">
                  <c:v>134.30000000000001</c:v>
                </c:pt>
                <c:pt idx="119">
                  <c:v>131.19999999999999</c:v>
                </c:pt>
                <c:pt idx="120">
                  <c:v>123.6</c:v>
                </c:pt>
                <c:pt idx="121">
                  <c:v>125.1</c:v>
                </c:pt>
                <c:pt idx="122">
                  <c:v>123.2</c:v>
                </c:pt>
                <c:pt idx="123">
                  <c:v>113.7</c:v>
                </c:pt>
                <c:pt idx="124">
                  <c:v>113.1</c:v>
                </c:pt>
                <c:pt idx="125">
                  <c:v>115.6</c:v>
                </c:pt>
                <c:pt idx="126">
                  <c:v>118.6</c:v>
                </c:pt>
                <c:pt idx="127">
                  <c:v>111.6</c:v>
                </c:pt>
                <c:pt idx="128">
                  <c:v>109.3</c:v>
                </c:pt>
                <c:pt idx="129">
                  <c:v>111.2</c:v>
                </c:pt>
                <c:pt idx="130">
                  <c:v>109.5</c:v>
                </c:pt>
                <c:pt idx="131">
                  <c:v>106</c:v>
                </c:pt>
                <c:pt idx="132">
                  <c:v>105.7</c:v>
                </c:pt>
                <c:pt idx="133">
                  <c:v>112.2</c:v>
                </c:pt>
                <c:pt idx="134">
                  <c:v>112.1</c:v>
                </c:pt>
                <c:pt idx="135">
                  <c:v>110.8</c:v>
                </c:pt>
                <c:pt idx="136">
                  <c:v>111.4</c:v>
                </c:pt>
                <c:pt idx="137">
                  <c:v>111.7</c:v>
                </c:pt>
                <c:pt idx="138">
                  <c:v>115.2</c:v>
                </c:pt>
                <c:pt idx="139">
                  <c:v>110.3</c:v>
                </c:pt>
                <c:pt idx="140">
                  <c:v>110</c:v>
                </c:pt>
                <c:pt idx="141">
                  <c:v>111.2</c:v>
                </c:pt>
                <c:pt idx="142">
                  <c:v>110.7</c:v>
                </c:pt>
                <c:pt idx="143">
                  <c:v>104.3</c:v>
                </c:pt>
                <c:pt idx="144">
                  <c:v>101</c:v>
                </c:pt>
                <c:pt idx="145">
                  <c:v>100.4</c:v>
                </c:pt>
              </c:numCache>
            </c:numRef>
          </c:val>
          <c:smooth val="0"/>
          <c:extLst>
            <c:ext xmlns:c16="http://schemas.microsoft.com/office/drawing/2014/chart" uri="{C3380CC4-5D6E-409C-BE32-E72D297353CC}">
              <c16:uniqueId val="{00000000-C78F-411B-B9DB-1D1D4DA0BF06}"/>
            </c:ext>
          </c:extLst>
        </c:ser>
        <c:dLbls>
          <c:showLegendKey val="0"/>
          <c:showVal val="0"/>
          <c:showCatName val="0"/>
          <c:showSerName val="0"/>
          <c:showPercent val="0"/>
          <c:showBubbleSize val="0"/>
        </c:dLbls>
        <c:smooth val="0"/>
        <c:axId val="595278584"/>
        <c:axId val="595278912"/>
      </c:lineChart>
      <c:dateAx>
        <c:axId val="595278584"/>
        <c:scaling>
          <c:orientation val="minMax"/>
        </c:scaling>
        <c:delete val="0"/>
        <c:axPos val="b"/>
        <c:numFmt formatCode="yyyy" sourceLinked="0"/>
        <c:majorTickMark val="out"/>
        <c:minorTickMark val="in"/>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595278912"/>
        <c:crosses val="autoZero"/>
        <c:auto val="1"/>
        <c:lblOffset val="100"/>
        <c:baseTimeUnit val="months"/>
        <c:majorUnit val="5"/>
        <c:majorTimeUnit val="years"/>
      </c:dateAx>
      <c:valAx>
        <c:axId val="595278912"/>
        <c:scaling>
          <c:orientation val="minMax"/>
          <c:min val="100"/>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r>
                  <a:rPr lang="en-US" sz="900" b="0">
                    <a:solidFill>
                      <a:schemeClr val="tx1"/>
                    </a:solidFill>
                    <a:latin typeface="Roboto" panose="02000000000000000000" pitchFamily="2" charset="0"/>
                    <a:ea typeface="Roboto" panose="02000000000000000000" pitchFamily="2" charset="0"/>
                  </a:rPr>
                  <a:t>Index level</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General" sourceLinked="1"/>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5952785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r>
              <a:rPr lang="en-US" b="1" dirty="0">
                <a:solidFill>
                  <a:schemeClr val="tx1"/>
                </a:solidFill>
                <a:latin typeface="IBM Plex Sans" panose="020B0503050203000203" pitchFamily="34" charset="0"/>
              </a:rPr>
              <a:t>New Index</a:t>
            </a:r>
            <a:r>
              <a:rPr lang="en-US" b="1" baseline="0" dirty="0">
                <a:solidFill>
                  <a:schemeClr val="tx1"/>
                </a:solidFill>
                <a:latin typeface="IBM Plex Sans" panose="020B0503050203000203" pitchFamily="34" charset="0"/>
              </a:rPr>
              <a:t> Orders</a:t>
            </a:r>
            <a:endParaRPr lang="en-US" b="1" dirty="0">
              <a:solidFill>
                <a:schemeClr val="tx1"/>
              </a:solidFill>
              <a:latin typeface="IBM Plex Sans" panose="020B0503050203000203"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ISM Manufacturing Report on Business New Orders SA</c:v>
                </c:pt>
              </c:strCache>
            </c:strRef>
          </c:tx>
          <c:spPr>
            <a:ln w="28575" cap="rnd">
              <a:solidFill>
                <a:srgbClr val="003E44"/>
              </a:solidFill>
              <a:round/>
            </a:ln>
            <a:effectLst/>
          </c:spPr>
          <c:marker>
            <c:symbol val="none"/>
          </c:marker>
          <c:cat>
            <c:numRef>
              <c:f>Sheet1!$A$3:$A$70</c:f>
              <c:numCache>
                <c:formatCode>m/d/yyyy</c:formatCode>
                <c:ptCount val="68"/>
                <c:pt idx="0">
                  <c:v>44804</c:v>
                </c:pt>
                <c:pt idx="1">
                  <c:v>44773</c:v>
                </c:pt>
                <c:pt idx="2">
                  <c:v>44742</c:v>
                </c:pt>
                <c:pt idx="3">
                  <c:v>44712</c:v>
                </c:pt>
                <c:pt idx="4">
                  <c:v>44681</c:v>
                </c:pt>
                <c:pt idx="5">
                  <c:v>44651</c:v>
                </c:pt>
                <c:pt idx="6">
                  <c:v>44620</c:v>
                </c:pt>
                <c:pt idx="7">
                  <c:v>44592</c:v>
                </c:pt>
                <c:pt idx="8">
                  <c:v>44561</c:v>
                </c:pt>
                <c:pt idx="9">
                  <c:v>44530</c:v>
                </c:pt>
                <c:pt idx="10">
                  <c:v>44500</c:v>
                </c:pt>
                <c:pt idx="11">
                  <c:v>44469</c:v>
                </c:pt>
                <c:pt idx="12">
                  <c:v>44439</c:v>
                </c:pt>
                <c:pt idx="13">
                  <c:v>44408</c:v>
                </c:pt>
                <c:pt idx="14">
                  <c:v>44377</c:v>
                </c:pt>
                <c:pt idx="15">
                  <c:v>44347</c:v>
                </c:pt>
                <c:pt idx="16">
                  <c:v>44316</c:v>
                </c:pt>
                <c:pt idx="17">
                  <c:v>44286</c:v>
                </c:pt>
                <c:pt idx="18">
                  <c:v>44255</c:v>
                </c:pt>
                <c:pt idx="19">
                  <c:v>44227</c:v>
                </c:pt>
                <c:pt idx="20">
                  <c:v>44196</c:v>
                </c:pt>
                <c:pt idx="21">
                  <c:v>44165</c:v>
                </c:pt>
                <c:pt idx="22">
                  <c:v>44135</c:v>
                </c:pt>
                <c:pt idx="23">
                  <c:v>44104</c:v>
                </c:pt>
                <c:pt idx="24">
                  <c:v>44074</c:v>
                </c:pt>
                <c:pt idx="25">
                  <c:v>44043</c:v>
                </c:pt>
                <c:pt idx="26">
                  <c:v>44012</c:v>
                </c:pt>
                <c:pt idx="27">
                  <c:v>43982</c:v>
                </c:pt>
                <c:pt idx="28">
                  <c:v>43951</c:v>
                </c:pt>
                <c:pt idx="29">
                  <c:v>43921</c:v>
                </c:pt>
                <c:pt idx="30">
                  <c:v>43890</c:v>
                </c:pt>
                <c:pt idx="31">
                  <c:v>43861</c:v>
                </c:pt>
                <c:pt idx="32">
                  <c:v>43830</c:v>
                </c:pt>
                <c:pt idx="33">
                  <c:v>43799</c:v>
                </c:pt>
                <c:pt idx="34">
                  <c:v>43769</c:v>
                </c:pt>
                <c:pt idx="35">
                  <c:v>43738</c:v>
                </c:pt>
                <c:pt idx="36">
                  <c:v>43708</c:v>
                </c:pt>
                <c:pt idx="37">
                  <c:v>43677</c:v>
                </c:pt>
                <c:pt idx="38">
                  <c:v>43646</c:v>
                </c:pt>
                <c:pt idx="39">
                  <c:v>43616</c:v>
                </c:pt>
                <c:pt idx="40">
                  <c:v>43585</c:v>
                </c:pt>
                <c:pt idx="41">
                  <c:v>43555</c:v>
                </c:pt>
                <c:pt idx="42">
                  <c:v>43524</c:v>
                </c:pt>
                <c:pt idx="43">
                  <c:v>43496</c:v>
                </c:pt>
                <c:pt idx="44">
                  <c:v>43465</c:v>
                </c:pt>
                <c:pt idx="45">
                  <c:v>43434</c:v>
                </c:pt>
                <c:pt idx="46">
                  <c:v>43404</c:v>
                </c:pt>
                <c:pt idx="47">
                  <c:v>43373</c:v>
                </c:pt>
                <c:pt idx="48">
                  <c:v>43343</c:v>
                </c:pt>
                <c:pt idx="49">
                  <c:v>43312</c:v>
                </c:pt>
                <c:pt idx="50">
                  <c:v>43281</c:v>
                </c:pt>
                <c:pt idx="51">
                  <c:v>43251</c:v>
                </c:pt>
                <c:pt idx="52">
                  <c:v>43220</c:v>
                </c:pt>
                <c:pt idx="53">
                  <c:v>43190</c:v>
                </c:pt>
                <c:pt idx="54">
                  <c:v>43159</c:v>
                </c:pt>
                <c:pt idx="55">
                  <c:v>43131</c:v>
                </c:pt>
                <c:pt idx="56">
                  <c:v>43100</c:v>
                </c:pt>
                <c:pt idx="57">
                  <c:v>43069</c:v>
                </c:pt>
                <c:pt idx="58">
                  <c:v>43039</c:v>
                </c:pt>
                <c:pt idx="59">
                  <c:v>43008</c:v>
                </c:pt>
                <c:pt idx="60">
                  <c:v>42978</c:v>
                </c:pt>
                <c:pt idx="61">
                  <c:v>42947</c:v>
                </c:pt>
                <c:pt idx="62">
                  <c:v>42916</c:v>
                </c:pt>
                <c:pt idx="63">
                  <c:v>42886</c:v>
                </c:pt>
                <c:pt idx="64">
                  <c:v>42855</c:v>
                </c:pt>
                <c:pt idx="65">
                  <c:v>42825</c:v>
                </c:pt>
                <c:pt idx="66">
                  <c:v>42794</c:v>
                </c:pt>
                <c:pt idx="67">
                  <c:v>42766</c:v>
                </c:pt>
              </c:numCache>
            </c:numRef>
          </c:cat>
          <c:val>
            <c:numRef>
              <c:f>Sheet1!$B$3:$B$70</c:f>
              <c:numCache>
                <c:formatCode>General</c:formatCode>
                <c:ptCount val="68"/>
                <c:pt idx="0">
                  <c:v>51.3</c:v>
                </c:pt>
                <c:pt idx="1">
                  <c:v>48</c:v>
                </c:pt>
                <c:pt idx="2">
                  <c:v>49.2</c:v>
                </c:pt>
                <c:pt idx="3">
                  <c:v>55.1</c:v>
                </c:pt>
                <c:pt idx="4">
                  <c:v>53.5</c:v>
                </c:pt>
                <c:pt idx="5">
                  <c:v>53.8</c:v>
                </c:pt>
                <c:pt idx="6">
                  <c:v>61.7</c:v>
                </c:pt>
                <c:pt idx="7">
                  <c:v>57.9</c:v>
                </c:pt>
                <c:pt idx="8">
                  <c:v>61</c:v>
                </c:pt>
                <c:pt idx="9">
                  <c:v>61.4</c:v>
                </c:pt>
                <c:pt idx="10">
                  <c:v>60.6</c:v>
                </c:pt>
                <c:pt idx="11">
                  <c:v>64.400000000000006</c:v>
                </c:pt>
                <c:pt idx="12">
                  <c:v>65.5</c:v>
                </c:pt>
                <c:pt idx="13">
                  <c:v>65</c:v>
                </c:pt>
                <c:pt idx="14">
                  <c:v>66.400000000000006</c:v>
                </c:pt>
                <c:pt idx="15">
                  <c:v>66.3</c:v>
                </c:pt>
                <c:pt idx="16">
                  <c:v>64.3</c:v>
                </c:pt>
                <c:pt idx="17">
                  <c:v>66.900000000000006</c:v>
                </c:pt>
                <c:pt idx="18">
                  <c:v>66.400000000000006</c:v>
                </c:pt>
                <c:pt idx="19">
                  <c:v>63.5</c:v>
                </c:pt>
                <c:pt idx="20">
                  <c:v>67.400000000000006</c:v>
                </c:pt>
                <c:pt idx="21">
                  <c:v>65.099999999999994</c:v>
                </c:pt>
                <c:pt idx="22">
                  <c:v>67.3</c:v>
                </c:pt>
                <c:pt idx="23">
                  <c:v>59.8</c:v>
                </c:pt>
                <c:pt idx="24">
                  <c:v>65.400000000000006</c:v>
                </c:pt>
                <c:pt idx="25">
                  <c:v>60.3</c:v>
                </c:pt>
                <c:pt idx="26">
                  <c:v>56.8</c:v>
                </c:pt>
                <c:pt idx="27">
                  <c:v>32.299999999999997</c:v>
                </c:pt>
                <c:pt idx="28">
                  <c:v>27</c:v>
                </c:pt>
                <c:pt idx="29">
                  <c:v>42.3</c:v>
                </c:pt>
                <c:pt idx="30">
                  <c:v>50.8</c:v>
                </c:pt>
                <c:pt idx="31">
                  <c:v>52.9</c:v>
                </c:pt>
                <c:pt idx="32">
                  <c:v>47.6</c:v>
                </c:pt>
                <c:pt idx="33">
                  <c:v>47.8</c:v>
                </c:pt>
                <c:pt idx="34">
                  <c:v>48.1</c:v>
                </c:pt>
                <c:pt idx="35">
                  <c:v>47.5</c:v>
                </c:pt>
                <c:pt idx="36">
                  <c:v>46.4</c:v>
                </c:pt>
                <c:pt idx="37">
                  <c:v>50.5</c:v>
                </c:pt>
                <c:pt idx="38">
                  <c:v>50.7</c:v>
                </c:pt>
                <c:pt idx="39">
                  <c:v>52.5</c:v>
                </c:pt>
                <c:pt idx="40">
                  <c:v>53.5</c:v>
                </c:pt>
                <c:pt idx="41">
                  <c:v>56.6</c:v>
                </c:pt>
                <c:pt idx="42">
                  <c:v>55.9</c:v>
                </c:pt>
                <c:pt idx="43">
                  <c:v>57</c:v>
                </c:pt>
                <c:pt idx="44">
                  <c:v>52.5</c:v>
                </c:pt>
                <c:pt idx="45">
                  <c:v>60.9</c:v>
                </c:pt>
                <c:pt idx="46">
                  <c:v>59.1</c:v>
                </c:pt>
                <c:pt idx="47">
                  <c:v>61.1</c:v>
                </c:pt>
                <c:pt idx="48">
                  <c:v>63.8</c:v>
                </c:pt>
                <c:pt idx="49">
                  <c:v>58.9</c:v>
                </c:pt>
                <c:pt idx="50">
                  <c:v>64.599999999999994</c:v>
                </c:pt>
                <c:pt idx="51">
                  <c:v>62.7</c:v>
                </c:pt>
                <c:pt idx="52">
                  <c:v>62.7</c:v>
                </c:pt>
                <c:pt idx="53">
                  <c:v>61.6</c:v>
                </c:pt>
                <c:pt idx="54">
                  <c:v>64.900000000000006</c:v>
                </c:pt>
                <c:pt idx="55">
                  <c:v>66.5</c:v>
                </c:pt>
                <c:pt idx="56">
                  <c:v>66.8</c:v>
                </c:pt>
                <c:pt idx="57">
                  <c:v>63.2</c:v>
                </c:pt>
                <c:pt idx="58">
                  <c:v>63.7</c:v>
                </c:pt>
                <c:pt idx="59">
                  <c:v>64.8</c:v>
                </c:pt>
                <c:pt idx="60">
                  <c:v>60.7</c:v>
                </c:pt>
                <c:pt idx="61">
                  <c:v>60.9</c:v>
                </c:pt>
                <c:pt idx="62">
                  <c:v>60.4</c:v>
                </c:pt>
                <c:pt idx="63">
                  <c:v>61.5</c:v>
                </c:pt>
                <c:pt idx="64">
                  <c:v>57.4</c:v>
                </c:pt>
                <c:pt idx="65">
                  <c:v>61.7</c:v>
                </c:pt>
                <c:pt idx="66">
                  <c:v>64.5</c:v>
                </c:pt>
                <c:pt idx="67">
                  <c:v>59.8</c:v>
                </c:pt>
              </c:numCache>
            </c:numRef>
          </c:val>
          <c:smooth val="0"/>
          <c:extLst>
            <c:ext xmlns:c16="http://schemas.microsoft.com/office/drawing/2014/chart" uri="{C3380CC4-5D6E-409C-BE32-E72D297353CC}">
              <c16:uniqueId val="{00000000-019D-4E0C-B3E7-84F539206014}"/>
            </c:ext>
          </c:extLst>
        </c:ser>
        <c:ser>
          <c:idx val="1"/>
          <c:order val="1"/>
          <c:tx>
            <c:strRef>
              <c:f>Sheet1!$C$1</c:f>
              <c:strCache>
                <c:ptCount val="1"/>
                <c:pt idx="0">
                  <c:v>ISM Services PMI Report on Business New Orders SA</c:v>
                </c:pt>
              </c:strCache>
            </c:strRef>
          </c:tx>
          <c:spPr>
            <a:ln w="28575" cap="rnd">
              <a:solidFill>
                <a:srgbClr val="009BAB"/>
              </a:solidFill>
              <a:round/>
            </a:ln>
            <a:effectLst/>
          </c:spPr>
          <c:marker>
            <c:symbol val="none"/>
          </c:marker>
          <c:cat>
            <c:numRef>
              <c:f>Sheet1!$A$3:$A$70</c:f>
              <c:numCache>
                <c:formatCode>m/d/yyyy</c:formatCode>
                <c:ptCount val="68"/>
                <c:pt idx="0">
                  <c:v>44804</c:v>
                </c:pt>
                <c:pt idx="1">
                  <c:v>44773</c:v>
                </c:pt>
                <c:pt idx="2">
                  <c:v>44742</c:v>
                </c:pt>
                <c:pt idx="3">
                  <c:v>44712</c:v>
                </c:pt>
                <c:pt idx="4">
                  <c:v>44681</c:v>
                </c:pt>
                <c:pt idx="5">
                  <c:v>44651</c:v>
                </c:pt>
                <c:pt idx="6">
                  <c:v>44620</c:v>
                </c:pt>
                <c:pt idx="7">
                  <c:v>44592</c:v>
                </c:pt>
                <c:pt idx="8">
                  <c:v>44561</c:v>
                </c:pt>
                <c:pt idx="9">
                  <c:v>44530</c:v>
                </c:pt>
                <c:pt idx="10">
                  <c:v>44500</c:v>
                </c:pt>
                <c:pt idx="11">
                  <c:v>44469</c:v>
                </c:pt>
                <c:pt idx="12">
                  <c:v>44439</c:v>
                </c:pt>
                <c:pt idx="13">
                  <c:v>44408</c:v>
                </c:pt>
                <c:pt idx="14">
                  <c:v>44377</c:v>
                </c:pt>
                <c:pt idx="15">
                  <c:v>44347</c:v>
                </c:pt>
                <c:pt idx="16">
                  <c:v>44316</c:v>
                </c:pt>
                <c:pt idx="17">
                  <c:v>44286</c:v>
                </c:pt>
                <c:pt idx="18">
                  <c:v>44255</c:v>
                </c:pt>
                <c:pt idx="19">
                  <c:v>44227</c:v>
                </c:pt>
                <c:pt idx="20">
                  <c:v>44196</c:v>
                </c:pt>
                <c:pt idx="21">
                  <c:v>44165</c:v>
                </c:pt>
                <c:pt idx="22">
                  <c:v>44135</c:v>
                </c:pt>
                <c:pt idx="23">
                  <c:v>44104</c:v>
                </c:pt>
                <c:pt idx="24">
                  <c:v>44074</c:v>
                </c:pt>
                <c:pt idx="25">
                  <c:v>44043</c:v>
                </c:pt>
                <c:pt idx="26">
                  <c:v>44012</c:v>
                </c:pt>
                <c:pt idx="27">
                  <c:v>43982</c:v>
                </c:pt>
                <c:pt idx="28">
                  <c:v>43951</c:v>
                </c:pt>
                <c:pt idx="29">
                  <c:v>43921</c:v>
                </c:pt>
                <c:pt idx="30">
                  <c:v>43890</c:v>
                </c:pt>
                <c:pt idx="31">
                  <c:v>43861</c:v>
                </c:pt>
                <c:pt idx="32">
                  <c:v>43830</c:v>
                </c:pt>
                <c:pt idx="33">
                  <c:v>43799</c:v>
                </c:pt>
                <c:pt idx="34">
                  <c:v>43769</c:v>
                </c:pt>
                <c:pt idx="35">
                  <c:v>43738</c:v>
                </c:pt>
                <c:pt idx="36">
                  <c:v>43708</c:v>
                </c:pt>
                <c:pt idx="37">
                  <c:v>43677</c:v>
                </c:pt>
                <c:pt idx="38">
                  <c:v>43646</c:v>
                </c:pt>
                <c:pt idx="39">
                  <c:v>43616</c:v>
                </c:pt>
                <c:pt idx="40">
                  <c:v>43585</c:v>
                </c:pt>
                <c:pt idx="41">
                  <c:v>43555</c:v>
                </c:pt>
                <c:pt idx="42">
                  <c:v>43524</c:v>
                </c:pt>
                <c:pt idx="43">
                  <c:v>43496</c:v>
                </c:pt>
                <c:pt idx="44">
                  <c:v>43465</c:v>
                </c:pt>
                <c:pt idx="45">
                  <c:v>43434</c:v>
                </c:pt>
                <c:pt idx="46">
                  <c:v>43404</c:v>
                </c:pt>
                <c:pt idx="47">
                  <c:v>43373</c:v>
                </c:pt>
                <c:pt idx="48">
                  <c:v>43343</c:v>
                </c:pt>
                <c:pt idx="49">
                  <c:v>43312</c:v>
                </c:pt>
                <c:pt idx="50">
                  <c:v>43281</c:v>
                </c:pt>
                <c:pt idx="51">
                  <c:v>43251</c:v>
                </c:pt>
                <c:pt idx="52">
                  <c:v>43220</c:v>
                </c:pt>
                <c:pt idx="53">
                  <c:v>43190</c:v>
                </c:pt>
                <c:pt idx="54">
                  <c:v>43159</c:v>
                </c:pt>
                <c:pt idx="55">
                  <c:v>43131</c:v>
                </c:pt>
                <c:pt idx="56">
                  <c:v>43100</c:v>
                </c:pt>
                <c:pt idx="57">
                  <c:v>43069</c:v>
                </c:pt>
                <c:pt idx="58">
                  <c:v>43039</c:v>
                </c:pt>
                <c:pt idx="59">
                  <c:v>43008</c:v>
                </c:pt>
                <c:pt idx="60">
                  <c:v>42978</c:v>
                </c:pt>
                <c:pt idx="61">
                  <c:v>42947</c:v>
                </c:pt>
                <c:pt idx="62">
                  <c:v>42916</c:v>
                </c:pt>
                <c:pt idx="63">
                  <c:v>42886</c:v>
                </c:pt>
                <c:pt idx="64">
                  <c:v>42855</c:v>
                </c:pt>
                <c:pt idx="65">
                  <c:v>42825</c:v>
                </c:pt>
                <c:pt idx="66">
                  <c:v>42794</c:v>
                </c:pt>
                <c:pt idx="67">
                  <c:v>42766</c:v>
                </c:pt>
              </c:numCache>
            </c:numRef>
          </c:cat>
          <c:val>
            <c:numRef>
              <c:f>Sheet1!$C$3:$C$70</c:f>
              <c:numCache>
                <c:formatCode>General</c:formatCode>
                <c:ptCount val="68"/>
                <c:pt idx="0">
                  <c:v>61.8</c:v>
                </c:pt>
                <c:pt idx="1">
                  <c:v>59.9</c:v>
                </c:pt>
                <c:pt idx="2">
                  <c:v>55.6</c:v>
                </c:pt>
                <c:pt idx="3">
                  <c:v>57.6</c:v>
                </c:pt>
                <c:pt idx="4">
                  <c:v>54.6</c:v>
                </c:pt>
                <c:pt idx="5">
                  <c:v>60.1</c:v>
                </c:pt>
                <c:pt idx="6">
                  <c:v>56.1</c:v>
                </c:pt>
                <c:pt idx="7">
                  <c:v>61.7</c:v>
                </c:pt>
                <c:pt idx="8">
                  <c:v>62.1</c:v>
                </c:pt>
                <c:pt idx="9">
                  <c:v>68.3</c:v>
                </c:pt>
                <c:pt idx="10">
                  <c:v>69</c:v>
                </c:pt>
                <c:pt idx="11">
                  <c:v>64.2</c:v>
                </c:pt>
                <c:pt idx="12">
                  <c:v>63.8</c:v>
                </c:pt>
                <c:pt idx="13">
                  <c:v>64.099999999999994</c:v>
                </c:pt>
                <c:pt idx="14">
                  <c:v>62.8</c:v>
                </c:pt>
                <c:pt idx="15">
                  <c:v>63.3</c:v>
                </c:pt>
                <c:pt idx="16">
                  <c:v>63.5</c:v>
                </c:pt>
                <c:pt idx="17">
                  <c:v>65.8</c:v>
                </c:pt>
                <c:pt idx="18">
                  <c:v>53.1</c:v>
                </c:pt>
                <c:pt idx="19">
                  <c:v>61</c:v>
                </c:pt>
                <c:pt idx="20">
                  <c:v>58.9</c:v>
                </c:pt>
                <c:pt idx="21">
                  <c:v>58.4</c:v>
                </c:pt>
                <c:pt idx="22">
                  <c:v>56.8</c:v>
                </c:pt>
                <c:pt idx="23">
                  <c:v>61.6</c:v>
                </c:pt>
                <c:pt idx="24">
                  <c:v>58.7</c:v>
                </c:pt>
                <c:pt idx="25">
                  <c:v>65.7</c:v>
                </c:pt>
                <c:pt idx="26">
                  <c:v>62.1</c:v>
                </c:pt>
                <c:pt idx="27">
                  <c:v>41.1</c:v>
                </c:pt>
                <c:pt idx="28">
                  <c:v>32.6</c:v>
                </c:pt>
                <c:pt idx="29">
                  <c:v>54.7</c:v>
                </c:pt>
                <c:pt idx="30">
                  <c:v>59.9</c:v>
                </c:pt>
                <c:pt idx="31">
                  <c:v>56.8</c:v>
                </c:pt>
                <c:pt idx="32">
                  <c:v>56.7</c:v>
                </c:pt>
                <c:pt idx="33">
                  <c:v>55.6</c:v>
                </c:pt>
                <c:pt idx="34">
                  <c:v>56</c:v>
                </c:pt>
                <c:pt idx="35">
                  <c:v>54.9</c:v>
                </c:pt>
                <c:pt idx="36">
                  <c:v>59.7</c:v>
                </c:pt>
                <c:pt idx="37">
                  <c:v>55</c:v>
                </c:pt>
                <c:pt idx="38">
                  <c:v>56.1</c:v>
                </c:pt>
                <c:pt idx="39">
                  <c:v>58.1</c:v>
                </c:pt>
                <c:pt idx="40">
                  <c:v>58.2</c:v>
                </c:pt>
                <c:pt idx="41">
                  <c:v>59.6</c:v>
                </c:pt>
                <c:pt idx="42">
                  <c:v>62.1</c:v>
                </c:pt>
                <c:pt idx="43">
                  <c:v>58.7</c:v>
                </c:pt>
                <c:pt idx="44">
                  <c:v>62.6</c:v>
                </c:pt>
                <c:pt idx="45">
                  <c:v>62.1</c:v>
                </c:pt>
                <c:pt idx="46">
                  <c:v>63.2</c:v>
                </c:pt>
                <c:pt idx="47">
                  <c:v>60.9</c:v>
                </c:pt>
                <c:pt idx="48">
                  <c:v>62.8</c:v>
                </c:pt>
                <c:pt idx="49">
                  <c:v>60.7</c:v>
                </c:pt>
                <c:pt idx="50">
                  <c:v>61.6</c:v>
                </c:pt>
                <c:pt idx="51">
                  <c:v>60.2</c:v>
                </c:pt>
                <c:pt idx="52">
                  <c:v>60.6</c:v>
                </c:pt>
                <c:pt idx="53">
                  <c:v>58.1</c:v>
                </c:pt>
                <c:pt idx="54">
                  <c:v>61.1</c:v>
                </c:pt>
                <c:pt idx="55">
                  <c:v>63.4</c:v>
                </c:pt>
                <c:pt idx="56">
                  <c:v>54.2</c:v>
                </c:pt>
                <c:pt idx="57">
                  <c:v>59</c:v>
                </c:pt>
                <c:pt idx="58">
                  <c:v>64.8</c:v>
                </c:pt>
                <c:pt idx="59">
                  <c:v>60.7</c:v>
                </c:pt>
                <c:pt idx="60">
                  <c:v>58.2</c:v>
                </c:pt>
                <c:pt idx="61">
                  <c:v>57.3</c:v>
                </c:pt>
                <c:pt idx="62">
                  <c:v>59.4</c:v>
                </c:pt>
                <c:pt idx="63">
                  <c:v>59.7</c:v>
                </c:pt>
                <c:pt idx="64">
                  <c:v>61.1</c:v>
                </c:pt>
                <c:pt idx="65">
                  <c:v>60.1</c:v>
                </c:pt>
                <c:pt idx="66">
                  <c:v>58.4</c:v>
                </c:pt>
                <c:pt idx="67">
                  <c:v>60.3</c:v>
                </c:pt>
              </c:numCache>
            </c:numRef>
          </c:val>
          <c:smooth val="0"/>
          <c:extLst>
            <c:ext xmlns:c16="http://schemas.microsoft.com/office/drawing/2014/chart" uri="{C3380CC4-5D6E-409C-BE32-E72D297353CC}">
              <c16:uniqueId val="{00000001-019D-4E0C-B3E7-84F539206014}"/>
            </c:ext>
          </c:extLst>
        </c:ser>
        <c:ser>
          <c:idx val="2"/>
          <c:order val="2"/>
          <c:tx>
            <c:strRef>
              <c:f>Sheet1!$D$2</c:f>
              <c:strCache>
                <c:ptCount val="1"/>
                <c:pt idx="0">
                  <c:v>Level</c:v>
                </c:pt>
              </c:strCache>
            </c:strRef>
          </c:tx>
          <c:spPr>
            <a:ln w="28575" cap="rnd">
              <a:solidFill>
                <a:schemeClr val="tx1"/>
              </a:solidFill>
              <a:prstDash val="sysDot"/>
              <a:round/>
            </a:ln>
            <a:effectLst/>
          </c:spPr>
          <c:marker>
            <c:symbol val="none"/>
          </c:marker>
          <c:cat>
            <c:numRef>
              <c:f>Sheet1!$A$3:$A$70</c:f>
              <c:numCache>
                <c:formatCode>m/d/yyyy</c:formatCode>
                <c:ptCount val="68"/>
                <c:pt idx="0">
                  <c:v>44804</c:v>
                </c:pt>
                <c:pt idx="1">
                  <c:v>44773</c:v>
                </c:pt>
                <c:pt idx="2">
                  <c:v>44742</c:v>
                </c:pt>
                <c:pt idx="3">
                  <c:v>44712</c:v>
                </c:pt>
                <c:pt idx="4">
                  <c:v>44681</c:v>
                </c:pt>
                <c:pt idx="5">
                  <c:v>44651</c:v>
                </c:pt>
                <c:pt idx="6">
                  <c:v>44620</c:v>
                </c:pt>
                <c:pt idx="7">
                  <c:v>44592</c:v>
                </c:pt>
                <c:pt idx="8">
                  <c:v>44561</c:v>
                </c:pt>
                <c:pt idx="9">
                  <c:v>44530</c:v>
                </c:pt>
                <c:pt idx="10">
                  <c:v>44500</c:v>
                </c:pt>
                <c:pt idx="11">
                  <c:v>44469</c:v>
                </c:pt>
                <c:pt idx="12">
                  <c:v>44439</c:v>
                </c:pt>
                <c:pt idx="13">
                  <c:v>44408</c:v>
                </c:pt>
                <c:pt idx="14">
                  <c:v>44377</c:v>
                </c:pt>
                <c:pt idx="15">
                  <c:v>44347</c:v>
                </c:pt>
                <c:pt idx="16">
                  <c:v>44316</c:v>
                </c:pt>
                <c:pt idx="17">
                  <c:v>44286</c:v>
                </c:pt>
                <c:pt idx="18">
                  <c:v>44255</c:v>
                </c:pt>
                <c:pt idx="19">
                  <c:v>44227</c:v>
                </c:pt>
                <c:pt idx="20">
                  <c:v>44196</c:v>
                </c:pt>
                <c:pt idx="21">
                  <c:v>44165</c:v>
                </c:pt>
                <c:pt idx="22">
                  <c:v>44135</c:v>
                </c:pt>
                <c:pt idx="23">
                  <c:v>44104</c:v>
                </c:pt>
                <c:pt idx="24">
                  <c:v>44074</c:v>
                </c:pt>
                <c:pt idx="25">
                  <c:v>44043</c:v>
                </c:pt>
                <c:pt idx="26">
                  <c:v>44012</c:v>
                </c:pt>
                <c:pt idx="27">
                  <c:v>43982</c:v>
                </c:pt>
                <c:pt idx="28">
                  <c:v>43951</c:v>
                </c:pt>
                <c:pt idx="29">
                  <c:v>43921</c:v>
                </c:pt>
                <c:pt idx="30">
                  <c:v>43890</c:v>
                </c:pt>
                <c:pt idx="31">
                  <c:v>43861</c:v>
                </c:pt>
                <c:pt idx="32">
                  <c:v>43830</c:v>
                </c:pt>
                <c:pt idx="33">
                  <c:v>43799</c:v>
                </c:pt>
                <c:pt idx="34">
                  <c:v>43769</c:v>
                </c:pt>
                <c:pt idx="35">
                  <c:v>43738</c:v>
                </c:pt>
                <c:pt idx="36">
                  <c:v>43708</c:v>
                </c:pt>
                <c:pt idx="37">
                  <c:v>43677</c:v>
                </c:pt>
                <c:pt idx="38">
                  <c:v>43646</c:v>
                </c:pt>
                <c:pt idx="39">
                  <c:v>43616</c:v>
                </c:pt>
                <c:pt idx="40">
                  <c:v>43585</c:v>
                </c:pt>
                <c:pt idx="41">
                  <c:v>43555</c:v>
                </c:pt>
                <c:pt idx="42">
                  <c:v>43524</c:v>
                </c:pt>
                <c:pt idx="43">
                  <c:v>43496</c:v>
                </c:pt>
                <c:pt idx="44">
                  <c:v>43465</c:v>
                </c:pt>
                <c:pt idx="45">
                  <c:v>43434</c:v>
                </c:pt>
                <c:pt idx="46">
                  <c:v>43404</c:v>
                </c:pt>
                <c:pt idx="47">
                  <c:v>43373</c:v>
                </c:pt>
                <c:pt idx="48">
                  <c:v>43343</c:v>
                </c:pt>
                <c:pt idx="49">
                  <c:v>43312</c:v>
                </c:pt>
                <c:pt idx="50">
                  <c:v>43281</c:v>
                </c:pt>
                <c:pt idx="51">
                  <c:v>43251</c:v>
                </c:pt>
                <c:pt idx="52">
                  <c:v>43220</c:v>
                </c:pt>
                <c:pt idx="53">
                  <c:v>43190</c:v>
                </c:pt>
                <c:pt idx="54">
                  <c:v>43159</c:v>
                </c:pt>
                <c:pt idx="55">
                  <c:v>43131</c:v>
                </c:pt>
                <c:pt idx="56">
                  <c:v>43100</c:v>
                </c:pt>
                <c:pt idx="57">
                  <c:v>43069</c:v>
                </c:pt>
                <c:pt idx="58">
                  <c:v>43039</c:v>
                </c:pt>
                <c:pt idx="59">
                  <c:v>43008</c:v>
                </c:pt>
                <c:pt idx="60">
                  <c:v>42978</c:v>
                </c:pt>
                <c:pt idx="61">
                  <c:v>42947</c:v>
                </c:pt>
                <c:pt idx="62">
                  <c:v>42916</c:v>
                </c:pt>
                <c:pt idx="63">
                  <c:v>42886</c:v>
                </c:pt>
                <c:pt idx="64">
                  <c:v>42855</c:v>
                </c:pt>
                <c:pt idx="65">
                  <c:v>42825</c:v>
                </c:pt>
                <c:pt idx="66">
                  <c:v>42794</c:v>
                </c:pt>
                <c:pt idx="67">
                  <c:v>42766</c:v>
                </c:pt>
              </c:numCache>
            </c:numRef>
          </c:cat>
          <c:val>
            <c:numRef>
              <c:f>Sheet1!$D$3:$D$70</c:f>
              <c:numCache>
                <c:formatCode>General</c:formatCode>
                <c:ptCount val="68"/>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pt idx="51">
                  <c:v>50</c:v>
                </c:pt>
                <c:pt idx="52">
                  <c:v>50</c:v>
                </c:pt>
                <c:pt idx="53">
                  <c:v>50</c:v>
                </c:pt>
                <c:pt idx="54">
                  <c:v>50</c:v>
                </c:pt>
                <c:pt idx="55">
                  <c:v>50</c:v>
                </c:pt>
                <c:pt idx="56">
                  <c:v>50</c:v>
                </c:pt>
                <c:pt idx="57">
                  <c:v>50</c:v>
                </c:pt>
                <c:pt idx="58">
                  <c:v>50</c:v>
                </c:pt>
                <c:pt idx="59">
                  <c:v>50</c:v>
                </c:pt>
                <c:pt idx="60">
                  <c:v>50</c:v>
                </c:pt>
                <c:pt idx="61">
                  <c:v>50</c:v>
                </c:pt>
                <c:pt idx="62">
                  <c:v>50</c:v>
                </c:pt>
                <c:pt idx="63">
                  <c:v>50</c:v>
                </c:pt>
                <c:pt idx="64">
                  <c:v>50</c:v>
                </c:pt>
                <c:pt idx="65">
                  <c:v>50</c:v>
                </c:pt>
                <c:pt idx="66">
                  <c:v>50</c:v>
                </c:pt>
                <c:pt idx="67">
                  <c:v>50</c:v>
                </c:pt>
              </c:numCache>
            </c:numRef>
          </c:val>
          <c:smooth val="0"/>
          <c:extLst>
            <c:ext xmlns:c16="http://schemas.microsoft.com/office/drawing/2014/chart" uri="{C3380CC4-5D6E-409C-BE32-E72D297353CC}">
              <c16:uniqueId val="{00000002-019D-4E0C-B3E7-84F539206014}"/>
            </c:ext>
          </c:extLst>
        </c:ser>
        <c:dLbls>
          <c:showLegendKey val="0"/>
          <c:showVal val="0"/>
          <c:showCatName val="0"/>
          <c:showSerName val="0"/>
          <c:showPercent val="0"/>
          <c:showBubbleSize val="0"/>
        </c:dLbls>
        <c:smooth val="0"/>
        <c:axId val="600954312"/>
        <c:axId val="600954968"/>
      </c:lineChart>
      <c:dateAx>
        <c:axId val="600954312"/>
        <c:scaling>
          <c:orientation val="minMax"/>
        </c:scaling>
        <c:delete val="0"/>
        <c:axPos val="b"/>
        <c:numFmt formatCode="yyyy" sourceLinked="0"/>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600954968"/>
        <c:crosses val="autoZero"/>
        <c:auto val="1"/>
        <c:lblOffset val="100"/>
        <c:baseTimeUnit val="months"/>
        <c:majorUnit val="1"/>
        <c:majorTimeUnit val="years"/>
      </c:dateAx>
      <c:valAx>
        <c:axId val="600954968"/>
        <c:scaling>
          <c:orientation val="minMax"/>
          <c:min val="20"/>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r>
                  <a:rPr lang="en-US" sz="900">
                    <a:solidFill>
                      <a:schemeClr val="tx1"/>
                    </a:solidFill>
                    <a:latin typeface="Roboto" panose="02000000000000000000" pitchFamily="2" charset="0"/>
                    <a:ea typeface="Roboto" panose="02000000000000000000" pitchFamily="2" charset="0"/>
                  </a:rPr>
                  <a:t>Index level</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General" sourceLinked="1"/>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600954312"/>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r>
              <a:rPr lang="en-US"/>
              <a:t>U.S. Strategic Petroleum Reserve</a:t>
            </a:r>
          </a:p>
        </c:rich>
      </c:tx>
      <c:layout>
        <c:manualLayout>
          <c:xMode val="edge"/>
          <c:yMode val="edge"/>
          <c:x val="0.28295763159542936"/>
          <c:y val="2.130932470321219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endParaRPr lang="en-US"/>
        </a:p>
      </c:txPr>
    </c:title>
    <c:autoTitleDeleted val="0"/>
    <c:plotArea>
      <c:layout>
        <c:manualLayout>
          <c:layoutTarget val="inner"/>
          <c:xMode val="edge"/>
          <c:yMode val="edge"/>
          <c:x val="0.14205756525699159"/>
          <c:y val="7.3362129892171682E-2"/>
          <c:w val="0.82717841789490754"/>
          <c:h val="0.87597341576240584"/>
        </c:manualLayout>
      </c:layout>
      <c:lineChart>
        <c:grouping val="standard"/>
        <c:varyColors val="0"/>
        <c:ser>
          <c:idx val="0"/>
          <c:order val="0"/>
          <c:tx>
            <c:strRef>
              <c:f>Sheet1!$B$2</c:f>
              <c:strCache>
                <c:ptCount val="1"/>
                <c:pt idx="0">
                  <c:v>DOESSPR Index (DOE Strategic Petroleum Reserve (SPR) Total Inventory Data) - Mid Price</c:v>
                </c:pt>
              </c:strCache>
            </c:strRef>
          </c:tx>
          <c:spPr>
            <a:ln w="28575" cap="rnd">
              <a:solidFill>
                <a:srgbClr val="009BAB"/>
              </a:solidFill>
              <a:round/>
            </a:ln>
            <a:effectLst/>
          </c:spPr>
          <c:marker>
            <c:symbol val="none"/>
          </c:marker>
          <c:cat>
            <c:numRef>
              <c:f>Sheet1!$A$3:$A$163</c:f>
              <c:numCache>
                <c:formatCode>m/d/yyyy</c:formatCode>
                <c:ptCount val="161"/>
                <c:pt idx="0">
                  <c:v>44806</c:v>
                </c:pt>
                <c:pt idx="1">
                  <c:v>44742</c:v>
                </c:pt>
                <c:pt idx="2">
                  <c:v>44651</c:v>
                </c:pt>
                <c:pt idx="3">
                  <c:v>44561</c:v>
                </c:pt>
                <c:pt idx="4">
                  <c:v>44469</c:v>
                </c:pt>
                <c:pt idx="5">
                  <c:v>44377</c:v>
                </c:pt>
                <c:pt idx="6">
                  <c:v>44286</c:v>
                </c:pt>
                <c:pt idx="7">
                  <c:v>44196</c:v>
                </c:pt>
                <c:pt idx="8">
                  <c:v>44104</c:v>
                </c:pt>
                <c:pt idx="9">
                  <c:v>44012</c:v>
                </c:pt>
                <c:pt idx="10">
                  <c:v>43921</c:v>
                </c:pt>
                <c:pt idx="11">
                  <c:v>43830</c:v>
                </c:pt>
                <c:pt idx="12">
                  <c:v>43738</c:v>
                </c:pt>
                <c:pt idx="13">
                  <c:v>43644</c:v>
                </c:pt>
                <c:pt idx="14">
                  <c:v>43553</c:v>
                </c:pt>
                <c:pt idx="15">
                  <c:v>43465</c:v>
                </c:pt>
                <c:pt idx="16">
                  <c:v>43371</c:v>
                </c:pt>
                <c:pt idx="17">
                  <c:v>43280</c:v>
                </c:pt>
                <c:pt idx="18">
                  <c:v>43189</c:v>
                </c:pt>
                <c:pt idx="19">
                  <c:v>43098</c:v>
                </c:pt>
                <c:pt idx="20">
                  <c:v>43007</c:v>
                </c:pt>
                <c:pt idx="21">
                  <c:v>42916</c:v>
                </c:pt>
                <c:pt idx="22">
                  <c:v>42825</c:v>
                </c:pt>
                <c:pt idx="23">
                  <c:v>42734</c:v>
                </c:pt>
                <c:pt idx="24">
                  <c:v>42643</c:v>
                </c:pt>
                <c:pt idx="25">
                  <c:v>42551</c:v>
                </c:pt>
                <c:pt idx="26">
                  <c:v>42460</c:v>
                </c:pt>
                <c:pt idx="27">
                  <c:v>42369</c:v>
                </c:pt>
                <c:pt idx="28">
                  <c:v>42277</c:v>
                </c:pt>
                <c:pt idx="29">
                  <c:v>42185</c:v>
                </c:pt>
                <c:pt idx="30">
                  <c:v>42094</c:v>
                </c:pt>
                <c:pt idx="31">
                  <c:v>42004</c:v>
                </c:pt>
                <c:pt idx="32">
                  <c:v>41912</c:v>
                </c:pt>
                <c:pt idx="33">
                  <c:v>41820</c:v>
                </c:pt>
                <c:pt idx="34">
                  <c:v>41729</c:v>
                </c:pt>
                <c:pt idx="35">
                  <c:v>41639</c:v>
                </c:pt>
                <c:pt idx="36">
                  <c:v>41547</c:v>
                </c:pt>
                <c:pt idx="37">
                  <c:v>41453</c:v>
                </c:pt>
                <c:pt idx="38">
                  <c:v>41362</c:v>
                </c:pt>
                <c:pt idx="39">
                  <c:v>41274</c:v>
                </c:pt>
                <c:pt idx="40">
                  <c:v>41180</c:v>
                </c:pt>
                <c:pt idx="41">
                  <c:v>41089</c:v>
                </c:pt>
                <c:pt idx="42">
                  <c:v>40998</c:v>
                </c:pt>
                <c:pt idx="43">
                  <c:v>40907</c:v>
                </c:pt>
                <c:pt idx="44">
                  <c:v>40816</c:v>
                </c:pt>
                <c:pt idx="45">
                  <c:v>40724</c:v>
                </c:pt>
                <c:pt idx="46">
                  <c:v>40633</c:v>
                </c:pt>
                <c:pt idx="47">
                  <c:v>40543</c:v>
                </c:pt>
                <c:pt idx="48">
                  <c:v>40451</c:v>
                </c:pt>
                <c:pt idx="49">
                  <c:v>40359</c:v>
                </c:pt>
                <c:pt idx="50">
                  <c:v>40268</c:v>
                </c:pt>
                <c:pt idx="51">
                  <c:v>40178</c:v>
                </c:pt>
                <c:pt idx="52">
                  <c:v>40086</c:v>
                </c:pt>
                <c:pt idx="53">
                  <c:v>39994</c:v>
                </c:pt>
                <c:pt idx="54">
                  <c:v>39903</c:v>
                </c:pt>
                <c:pt idx="55">
                  <c:v>39813</c:v>
                </c:pt>
                <c:pt idx="56">
                  <c:v>39721</c:v>
                </c:pt>
                <c:pt idx="57">
                  <c:v>39629</c:v>
                </c:pt>
                <c:pt idx="58">
                  <c:v>39538</c:v>
                </c:pt>
                <c:pt idx="59">
                  <c:v>39447</c:v>
                </c:pt>
                <c:pt idx="60">
                  <c:v>39353</c:v>
                </c:pt>
                <c:pt idx="61">
                  <c:v>39262</c:v>
                </c:pt>
                <c:pt idx="62">
                  <c:v>39171</c:v>
                </c:pt>
                <c:pt idx="63">
                  <c:v>39080</c:v>
                </c:pt>
                <c:pt idx="64">
                  <c:v>38989</c:v>
                </c:pt>
                <c:pt idx="65">
                  <c:v>38898</c:v>
                </c:pt>
                <c:pt idx="66">
                  <c:v>38807</c:v>
                </c:pt>
                <c:pt idx="67">
                  <c:v>38716</c:v>
                </c:pt>
                <c:pt idx="68">
                  <c:v>38625</c:v>
                </c:pt>
                <c:pt idx="69">
                  <c:v>38533</c:v>
                </c:pt>
                <c:pt idx="70">
                  <c:v>38442</c:v>
                </c:pt>
                <c:pt idx="71">
                  <c:v>38352</c:v>
                </c:pt>
                <c:pt idx="72">
                  <c:v>38260</c:v>
                </c:pt>
                <c:pt idx="73">
                  <c:v>38168</c:v>
                </c:pt>
                <c:pt idx="74">
                  <c:v>38077</c:v>
                </c:pt>
                <c:pt idx="75">
                  <c:v>37986</c:v>
                </c:pt>
                <c:pt idx="76">
                  <c:v>37894</c:v>
                </c:pt>
                <c:pt idx="77">
                  <c:v>37802</c:v>
                </c:pt>
                <c:pt idx="78">
                  <c:v>37711</c:v>
                </c:pt>
                <c:pt idx="79">
                  <c:v>37621</c:v>
                </c:pt>
                <c:pt idx="80">
                  <c:v>37529</c:v>
                </c:pt>
                <c:pt idx="81">
                  <c:v>37435</c:v>
                </c:pt>
                <c:pt idx="82">
                  <c:v>37344</c:v>
                </c:pt>
                <c:pt idx="83">
                  <c:v>37256</c:v>
                </c:pt>
                <c:pt idx="84">
                  <c:v>37162</c:v>
                </c:pt>
                <c:pt idx="85">
                  <c:v>37071</c:v>
                </c:pt>
                <c:pt idx="86">
                  <c:v>36980</c:v>
                </c:pt>
                <c:pt idx="87">
                  <c:v>36889</c:v>
                </c:pt>
                <c:pt idx="88">
                  <c:v>36798</c:v>
                </c:pt>
                <c:pt idx="89">
                  <c:v>36707</c:v>
                </c:pt>
                <c:pt idx="90">
                  <c:v>36616</c:v>
                </c:pt>
                <c:pt idx="91">
                  <c:v>36525</c:v>
                </c:pt>
                <c:pt idx="92">
                  <c:v>36433</c:v>
                </c:pt>
                <c:pt idx="93">
                  <c:v>36341</c:v>
                </c:pt>
                <c:pt idx="94">
                  <c:v>36250</c:v>
                </c:pt>
                <c:pt idx="95">
                  <c:v>36160</c:v>
                </c:pt>
                <c:pt idx="96">
                  <c:v>36068</c:v>
                </c:pt>
                <c:pt idx="97">
                  <c:v>35976</c:v>
                </c:pt>
                <c:pt idx="98">
                  <c:v>35885</c:v>
                </c:pt>
                <c:pt idx="99">
                  <c:v>35795</c:v>
                </c:pt>
                <c:pt idx="100">
                  <c:v>35703</c:v>
                </c:pt>
                <c:pt idx="101">
                  <c:v>35611</c:v>
                </c:pt>
                <c:pt idx="102">
                  <c:v>35520</c:v>
                </c:pt>
                <c:pt idx="103">
                  <c:v>35430</c:v>
                </c:pt>
                <c:pt idx="104">
                  <c:v>35338</c:v>
                </c:pt>
                <c:pt idx="105">
                  <c:v>35244</c:v>
                </c:pt>
                <c:pt idx="106">
                  <c:v>35153</c:v>
                </c:pt>
                <c:pt idx="107">
                  <c:v>35062</c:v>
                </c:pt>
                <c:pt idx="108">
                  <c:v>34971</c:v>
                </c:pt>
                <c:pt idx="109">
                  <c:v>34880</c:v>
                </c:pt>
                <c:pt idx="110">
                  <c:v>34789</c:v>
                </c:pt>
                <c:pt idx="111">
                  <c:v>34698</c:v>
                </c:pt>
                <c:pt idx="112">
                  <c:v>34607</c:v>
                </c:pt>
                <c:pt idx="113">
                  <c:v>34515</c:v>
                </c:pt>
                <c:pt idx="114">
                  <c:v>34424</c:v>
                </c:pt>
                <c:pt idx="115">
                  <c:v>34334</c:v>
                </c:pt>
                <c:pt idx="116">
                  <c:v>34242</c:v>
                </c:pt>
                <c:pt idx="117">
                  <c:v>34150</c:v>
                </c:pt>
                <c:pt idx="118">
                  <c:v>34059</c:v>
                </c:pt>
                <c:pt idx="119">
                  <c:v>33969</c:v>
                </c:pt>
                <c:pt idx="120">
                  <c:v>33877</c:v>
                </c:pt>
                <c:pt idx="121">
                  <c:v>33785</c:v>
                </c:pt>
                <c:pt idx="122">
                  <c:v>33694</c:v>
                </c:pt>
                <c:pt idx="123">
                  <c:v>33603</c:v>
                </c:pt>
                <c:pt idx="124">
                  <c:v>33511</c:v>
                </c:pt>
                <c:pt idx="125">
                  <c:v>33417</c:v>
                </c:pt>
                <c:pt idx="126">
                  <c:v>33326</c:v>
                </c:pt>
                <c:pt idx="127">
                  <c:v>33238</c:v>
                </c:pt>
                <c:pt idx="128">
                  <c:v>33144</c:v>
                </c:pt>
                <c:pt idx="129">
                  <c:v>33053</c:v>
                </c:pt>
                <c:pt idx="130">
                  <c:v>32962</c:v>
                </c:pt>
                <c:pt idx="131">
                  <c:v>32871</c:v>
                </c:pt>
                <c:pt idx="132">
                  <c:v>32780</c:v>
                </c:pt>
                <c:pt idx="133">
                  <c:v>32689</c:v>
                </c:pt>
                <c:pt idx="134">
                  <c:v>32598</c:v>
                </c:pt>
                <c:pt idx="135">
                  <c:v>32507</c:v>
                </c:pt>
                <c:pt idx="136">
                  <c:v>32416</c:v>
                </c:pt>
                <c:pt idx="137">
                  <c:v>32324</c:v>
                </c:pt>
                <c:pt idx="138">
                  <c:v>32233</c:v>
                </c:pt>
                <c:pt idx="139">
                  <c:v>32142</c:v>
                </c:pt>
                <c:pt idx="140">
                  <c:v>32050</c:v>
                </c:pt>
                <c:pt idx="141">
                  <c:v>31958</c:v>
                </c:pt>
                <c:pt idx="142">
                  <c:v>31867</c:v>
                </c:pt>
                <c:pt idx="143">
                  <c:v>31777</c:v>
                </c:pt>
                <c:pt idx="144">
                  <c:v>31685</c:v>
                </c:pt>
                <c:pt idx="145">
                  <c:v>31593</c:v>
                </c:pt>
                <c:pt idx="146">
                  <c:v>31502</c:v>
                </c:pt>
                <c:pt idx="147">
                  <c:v>31412</c:v>
                </c:pt>
                <c:pt idx="148">
                  <c:v>31320</c:v>
                </c:pt>
                <c:pt idx="149">
                  <c:v>31226</c:v>
                </c:pt>
                <c:pt idx="150">
                  <c:v>31135</c:v>
                </c:pt>
                <c:pt idx="151">
                  <c:v>31047</c:v>
                </c:pt>
                <c:pt idx="152">
                  <c:v>30953</c:v>
                </c:pt>
                <c:pt idx="153">
                  <c:v>30862</c:v>
                </c:pt>
                <c:pt idx="154">
                  <c:v>30771</c:v>
                </c:pt>
                <c:pt idx="155">
                  <c:v>30680</c:v>
                </c:pt>
                <c:pt idx="156">
                  <c:v>30589</c:v>
                </c:pt>
                <c:pt idx="157">
                  <c:v>30497</c:v>
                </c:pt>
                <c:pt idx="158">
                  <c:v>30406</c:v>
                </c:pt>
                <c:pt idx="159">
                  <c:v>30316</c:v>
                </c:pt>
                <c:pt idx="160">
                  <c:v>30224</c:v>
                </c:pt>
              </c:numCache>
            </c:numRef>
          </c:cat>
          <c:val>
            <c:numRef>
              <c:f>Sheet1!$B$3:$B$163</c:f>
              <c:numCache>
                <c:formatCode>General</c:formatCode>
                <c:ptCount val="161"/>
                <c:pt idx="0">
                  <c:v>442471</c:v>
                </c:pt>
                <c:pt idx="1">
                  <c:v>497868</c:v>
                </c:pt>
                <c:pt idx="2">
                  <c:v>568322</c:v>
                </c:pt>
                <c:pt idx="3">
                  <c:v>593682</c:v>
                </c:pt>
                <c:pt idx="4">
                  <c:v>618689</c:v>
                </c:pt>
                <c:pt idx="5">
                  <c:v>622487</c:v>
                </c:pt>
                <c:pt idx="6">
                  <c:v>637773</c:v>
                </c:pt>
                <c:pt idx="7">
                  <c:v>638085</c:v>
                </c:pt>
                <c:pt idx="8">
                  <c:v>643151</c:v>
                </c:pt>
                <c:pt idx="9">
                  <c:v>655413</c:v>
                </c:pt>
                <c:pt idx="10">
                  <c:v>634967</c:v>
                </c:pt>
                <c:pt idx="11">
                  <c:v>634967</c:v>
                </c:pt>
                <c:pt idx="12">
                  <c:v>644818</c:v>
                </c:pt>
                <c:pt idx="13">
                  <c:v>644818</c:v>
                </c:pt>
                <c:pt idx="14">
                  <c:v>649126</c:v>
                </c:pt>
                <c:pt idx="15">
                  <c:v>649139</c:v>
                </c:pt>
                <c:pt idx="16">
                  <c:v>660010</c:v>
                </c:pt>
                <c:pt idx="17">
                  <c:v>660016</c:v>
                </c:pt>
                <c:pt idx="18">
                  <c:v>665456</c:v>
                </c:pt>
                <c:pt idx="19">
                  <c:v>663748</c:v>
                </c:pt>
                <c:pt idx="20">
                  <c:v>673649</c:v>
                </c:pt>
                <c:pt idx="21">
                  <c:v>682037</c:v>
                </c:pt>
                <c:pt idx="22">
                  <c:v>692135</c:v>
                </c:pt>
                <c:pt idx="23">
                  <c:v>695082</c:v>
                </c:pt>
                <c:pt idx="24">
                  <c:v>695091</c:v>
                </c:pt>
                <c:pt idx="25">
                  <c:v>695104</c:v>
                </c:pt>
                <c:pt idx="26">
                  <c:v>695112</c:v>
                </c:pt>
                <c:pt idx="27">
                  <c:v>695120</c:v>
                </c:pt>
                <c:pt idx="28">
                  <c:v>695128</c:v>
                </c:pt>
                <c:pt idx="29">
                  <c:v>693692</c:v>
                </c:pt>
                <c:pt idx="30">
                  <c:v>690952</c:v>
                </c:pt>
                <c:pt idx="31">
                  <c:v>690963</c:v>
                </c:pt>
                <c:pt idx="32">
                  <c:v>690970</c:v>
                </c:pt>
                <c:pt idx="33">
                  <c:v>690972</c:v>
                </c:pt>
                <c:pt idx="34">
                  <c:v>695969</c:v>
                </c:pt>
                <c:pt idx="35">
                  <c:v>695969</c:v>
                </c:pt>
                <c:pt idx="36">
                  <c:v>695969</c:v>
                </c:pt>
                <c:pt idx="37">
                  <c:v>695969</c:v>
                </c:pt>
                <c:pt idx="38">
                  <c:v>695969</c:v>
                </c:pt>
                <c:pt idx="39">
                  <c:v>694952</c:v>
                </c:pt>
                <c:pt idx="40">
                  <c:v>694952</c:v>
                </c:pt>
                <c:pt idx="41">
                  <c:v>695951</c:v>
                </c:pt>
                <c:pt idx="42">
                  <c:v>695951</c:v>
                </c:pt>
                <c:pt idx="43">
                  <c:v>695951</c:v>
                </c:pt>
                <c:pt idx="44">
                  <c:v>695953</c:v>
                </c:pt>
                <c:pt idx="45">
                  <c:v>726531</c:v>
                </c:pt>
                <c:pt idx="46">
                  <c:v>726542</c:v>
                </c:pt>
                <c:pt idx="47">
                  <c:v>726546</c:v>
                </c:pt>
                <c:pt idx="48">
                  <c:v>726350</c:v>
                </c:pt>
                <c:pt idx="49">
                  <c:v>726592</c:v>
                </c:pt>
                <c:pt idx="50">
                  <c:v>726607</c:v>
                </c:pt>
                <c:pt idx="51">
                  <c:v>726127</c:v>
                </c:pt>
                <c:pt idx="52">
                  <c:v>725087</c:v>
                </c:pt>
                <c:pt idx="53">
                  <c:v>723419</c:v>
                </c:pt>
                <c:pt idx="54">
                  <c:v>711015</c:v>
                </c:pt>
                <c:pt idx="55">
                  <c:v>701824</c:v>
                </c:pt>
                <c:pt idx="56">
                  <c:v>704414</c:v>
                </c:pt>
                <c:pt idx="57">
                  <c:v>705823</c:v>
                </c:pt>
                <c:pt idx="58">
                  <c:v>699750</c:v>
                </c:pt>
                <c:pt idx="59">
                  <c:v>696375</c:v>
                </c:pt>
                <c:pt idx="60">
                  <c:v>692804</c:v>
                </c:pt>
                <c:pt idx="61">
                  <c:v>690270</c:v>
                </c:pt>
                <c:pt idx="62">
                  <c:v>688603</c:v>
                </c:pt>
                <c:pt idx="63">
                  <c:v>688605</c:v>
                </c:pt>
                <c:pt idx="64">
                  <c:v>687838</c:v>
                </c:pt>
                <c:pt idx="65">
                  <c:v>688598</c:v>
                </c:pt>
                <c:pt idx="66">
                  <c:v>686300</c:v>
                </c:pt>
                <c:pt idx="67">
                  <c:v>684600</c:v>
                </c:pt>
                <c:pt idx="68">
                  <c:v>693250</c:v>
                </c:pt>
                <c:pt idx="69">
                  <c:v>695800</c:v>
                </c:pt>
                <c:pt idx="70">
                  <c:v>686878</c:v>
                </c:pt>
                <c:pt idx="71">
                  <c:v>674000</c:v>
                </c:pt>
                <c:pt idx="72">
                  <c:v>670442</c:v>
                </c:pt>
                <c:pt idx="73">
                  <c:v>662380</c:v>
                </c:pt>
                <c:pt idx="74">
                  <c:v>650882</c:v>
                </c:pt>
                <c:pt idx="75">
                  <c:v>636355</c:v>
                </c:pt>
                <c:pt idx="76">
                  <c:v>622000</c:v>
                </c:pt>
                <c:pt idx="77">
                  <c:v>607327</c:v>
                </c:pt>
                <c:pt idx="78">
                  <c:v>599247</c:v>
                </c:pt>
                <c:pt idx="79">
                  <c:v>598895</c:v>
                </c:pt>
                <c:pt idx="80">
                  <c:v>585283</c:v>
                </c:pt>
                <c:pt idx="81">
                  <c:v>575417</c:v>
                </c:pt>
                <c:pt idx="82">
                  <c:v>560915</c:v>
                </c:pt>
                <c:pt idx="83">
                  <c:v>549047</c:v>
                </c:pt>
                <c:pt idx="84">
                  <c:v>544759</c:v>
                </c:pt>
                <c:pt idx="85">
                  <c:v>543270</c:v>
                </c:pt>
                <c:pt idx="86">
                  <c:v>542291</c:v>
                </c:pt>
                <c:pt idx="87">
                  <c:v>541188</c:v>
                </c:pt>
                <c:pt idx="88">
                  <c:v>570668</c:v>
                </c:pt>
                <c:pt idx="89">
                  <c:v>568417</c:v>
                </c:pt>
                <c:pt idx="90">
                  <c:v>569412</c:v>
                </c:pt>
                <c:pt idx="91">
                  <c:v>567684</c:v>
                </c:pt>
                <c:pt idx="92">
                  <c:v>574876</c:v>
                </c:pt>
                <c:pt idx="93">
                  <c:v>573595</c:v>
                </c:pt>
                <c:pt idx="94">
                  <c:v>571951</c:v>
                </c:pt>
                <c:pt idx="95">
                  <c:v>568525</c:v>
                </c:pt>
                <c:pt idx="96">
                  <c:v>563426</c:v>
                </c:pt>
                <c:pt idx="97">
                  <c:v>563428</c:v>
                </c:pt>
                <c:pt idx="98">
                  <c:v>563426</c:v>
                </c:pt>
                <c:pt idx="99">
                  <c:v>563430</c:v>
                </c:pt>
                <c:pt idx="100">
                  <c:v>563449</c:v>
                </c:pt>
                <c:pt idx="101">
                  <c:v>563459</c:v>
                </c:pt>
                <c:pt idx="102">
                  <c:v>563474</c:v>
                </c:pt>
                <c:pt idx="103">
                  <c:v>567467</c:v>
                </c:pt>
                <c:pt idx="104">
                  <c:v>573665</c:v>
                </c:pt>
                <c:pt idx="105">
                  <c:v>584469</c:v>
                </c:pt>
                <c:pt idx="106">
                  <c:v>589122</c:v>
                </c:pt>
                <c:pt idx="107">
                  <c:v>591648</c:v>
                </c:pt>
                <c:pt idx="108">
                  <c:v>591673</c:v>
                </c:pt>
                <c:pt idx="109">
                  <c:v>591669</c:v>
                </c:pt>
                <c:pt idx="110">
                  <c:v>591673</c:v>
                </c:pt>
                <c:pt idx="111">
                  <c:v>591673</c:v>
                </c:pt>
                <c:pt idx="112">
                  <c:v>591675</c:v>
                </c:pt>
                <c:pt idx="113">
                  <c:v>591178</c:v>
                </c:pt>
                <c:pt idx="114">
                  <c:v>589169</c:v>
                </c:pt>
                <c:pt idx="115">
                  <c:v>587018</c:v>
                </c:pt>
                <c:pt idx="116">
                  <c:v>585508</c:v>
                </c:pt>
                <c:pt idx="117">
                  <c:v>582425</c:v>
                </c:pt>
                <c:pt idx="118">
                  <c:v>577378</c:v>
                </c:pt>
                <c:pt idx="119">
                  <c:v>574562</c:v>
                </c:pt>
                <c:pt idx="120">
                  <c:v>570322</c:v>
                </c:pt>
                <c:pt idx="121">
                  <c:v>569521</c:v>
                </c:pt>
                <c:pt idx="122">
                  <c:v>568510</c:v>
                </c:pt>
                <c:pt idx="123">
                  <c:v>568502</c:v>
                </c:pt>
                <c:pt idx="124">
                  <c:v>568503</c:v>
                </c:pt>
                <c:pt idx="125">
                  <c:v>568483</c:v>
                </c:pt>
                <c:pt idx="126">
                  <c:v>571410</c:v>
                </c:pt>
                <c:pt idx="127">
                  <c:v>585692</c:v>
                </c:pt>
                <c:pt idx="128">
                  <c:v>589623</c:v>
                </c:pt>
                <c:pt idx="129">
                  <c:v>586686</c:v>
                </c:pt>
                <c:pt idx="130">
                  <c:v>581417</c:v>
                </c:pt>
                <c:pt idx="131">
                  <c:v>579854</c:v>
                </c:pt>
                <c:pt idx="132">
                  <c:v>577128</c:v>
                </c:pt>
                <c:pt idx="133">
                  <c:v>571721</c:v>
                </c:pt>
                <c:pt idx="134">
                  <c:v>565578</c:v>
                </c:pt>
                <c:pt idx="135">
                  <c:v>559513</c:v>
                </c:pt>
                <c:pt idx="136">
                  <c:v>554146</c:v>
                </c:pt>
                <c:pt idx="137">
                  <c:v>549361</c:v>
                </c:pt>
                <c:pt idx="138">
                  <c:v>544927</c:v>
                </c:pt>
                <c:pt idx="139">
                  <c:v>540158</c:v>
                </c:pt>
                <c:pt idx="140">
                  <c:v>533395</c:v>
                </c:pt>
                <c:pt idx="141">
                  <c:v>526772</c:v>
                </c:pt>
                <c:pt idx="142">
                  <c:v>518918</c:v>
                </c:pt>
                <c:pt idx="143">
                  <c:v>511001</c:v>
                </c:pt>
                <c:pt idx="144">
                  <c:v>506381</c:v>
                </c:pt>
                <c:pt idx="145">
                  <c:v>501384</c:v>
                </c:pt>
                <c:pt idx="146">
                  <c:v>496590</c:v>
                </c:pt>
                <c:pt idx="147">
                  <c:v>492666</c:v>
                </c:pt>
                <c:pt idx="148">
                  <c:v>489249</c:v>
                </c:pt>
                <c:pt idx="149">
                  <c:v>476150</c:v>
                </c:pt>
                <c:pt idx="150">
                  <c:v>461266</c:v>
                </c:pt>
                <c:pt idx="151">
                  <c:v>449157</c:v>
                </c:pt>
                <c:pt idx="152">
                  <c:v>431066</c:v>
                </c:pt>
                <c:pt idx="153">
                  <c:v>412610</c:v>
                </c:pt>
                <c:pt idx="154">
                  <c:v>391798</c:v>
                </c:pt>
                <c:pt idx="155">
                  <c:v>378309</c:v>
                </c:pt>
                <c:pt idx="156">
                  <c:v>360456</c:v>
                </c:pt>
                <c:pt idx="157">
                  <c:v>330079</c:v>
                </c:pt>
                <c:pt idx="158">
                  <c:v>310320</c:v>
                </c:pt>
                <c:pt idx="159">
                  <c:v>293214</c:v>
                </c:pt>
                <c:pt idx="160">
                  <c:v>276833</c:v>
                </c:pt>
              </c:numCache>
            </c:numRef>
          </c:val>
          <c:smooth val="0"/>
          <c:extLst>
            <c:ext xmlns:c16="http://schemas.microsoft.com/office/drawing/2014/chart" uri="{C3380CC4-5D6E-409C-BE32-E72D297353CC}">
              <c16:uniqueId val="{00000000-8EE6-4BFB-BDD4-3A7B2F7C0C80}"/>
            </c:ext>
          </c:extLst>
        </c:ser>
        <c:dLbls>
          <c:showLegendKey val="0"/>
          <c:showVal val="0"/>
          <c:showCatName val="0"/>
          <c:showSerName val="0"/>
          <c:showPercent val="0"/>
          <c:showBubbleSize val="0"/>
        </c:dLbls>
        <c:smooth val="0"/>
        <c:axId val="608191696"/>
        <c:axId val="608192352"/>
      </c:lineChart>
      <c:dateAx>
        <c:axId val="608191696"/>
        <c:scaling>
          <c:orientation val="minMax"/>
        </c:scaling>
        <c:delete val="0"/>
        <c:axPos val="b"/>
        <c:numFmt formatCode="yyyy" sourceLinked="0"/>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608192352"/>
        <c:crosses val="autoZero"/>
        <c:auto val="1"/>
        <c:lblOffset val="100"/>
        <c:baseTimeUnit val="months"/>
        <c:majorUnit val="4"/>
        <c:majorTimeUnit val="years"/>
      </c:dateAx>
      <c:valAx>
        <c:axId val="608192352"/>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r>
                  <a:rPr lang="en-US" sz="900">
                    <a:solidFill>
                      <a:schemeClr val="tx1"/>
                    </a:solidFill>
                    <a:latin typeface="Roboto" panose="02000000000000000000" pitchFamily="2" charset="0"/>
                    <a:ea typeface="Roboto" panose="02000000000000000000" pitchFamily="2" charset="0"/>
                  </a:rPr>
                  <a:t>In Thousands/Barrell</a:t>
                </a:r>
              </a:p>
            </c:rich>
          </c:tx>
          <c:layout>
            <c:manualLayout>
              <c:xMode val="edge"/>
              <c:yMode val="edge"/>
              <c:x val="0"/>
              <c:y val="0.40168329817647735"/>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6081916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r>
              <a:rPr lang="en-US" b="1" dirty="0">
                <a:solidFill>
                  <a:schemeClr val="tx1"/>
                </a:solidFill>
                <a:latin typeface="IBM Plex Sans" panose="020B0503050203000203" pitchFamily="34" charset="0"/>
              </a:rPr>
              <a:t>Consumer Price Index</a:t>
            </a:r>
            <a:br>
              <a:rPr lang="en-US" b="1" dirty="0">
                <a:solidFill>
                  <a:schemeClr val="tx1"/>
                </a:solidFill>
                <a:latin typeface="IBM Plex Sans" panose="020B0503050203000203" pitchFamily="34" charset="0"/>
              </a:rPr>
            </a:br>
            <a:r>
              <a:rPr lang="en-US" sz="1200" b="1" dirty="0">
                <a:solidFill>
                  <a:schemeClr val="tx1"/>
                </a:solidFill>
                <a:latin typeface="IBM Plex Sans" panose="020B0503050203000203" pitchFamily="34" charset="0"/>
              </a:rPr>
              <a:t>Headline vs. Core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endParaRPr lang="en-US"/>
        </a:p>
      </c:txPr>
    </c:title>
    <c:autoTitleDeleted val="0"/>
    <c:plotArea>
      <c:layout/>
      <c:barChart>
        <c:barDir val="col"/>
        <c:grouping val="stacked"/>
        <c:varyColors val="0"/>
        <c:ser>
          <c:idx val="2"/>
          <c:order val="0"/>
          <c:tx>
            <c:strRef>
              <c:f>Sheet1!$D$2</c:f>
              <c:strCache>
                <c:ptCount val="1"/>
                <c:pt idx="0">
                  <c:v>Services (Ex Food &amp; Energy)</c:v>
                </c:pt>
              </c:strCache>
            </c:strRef>
          </c:tx>
          <c:spPr>
            <a:solidFill>
              <a:srgbClr val="009BAB"/>
            </a:solidFill>
            <a:ln>
              <a:noFill/>
            </a:ln>
            <a:effectLst/>
          </c:spPr>
          <c:invertIfNegative val="0"/>
          <c:cat>
            <c:numRef>
              <c:f>Sheet1!$A$3:$A$69</c:f>
              <c:numCache>
                <c:formatCode>m/d/yyyy</c:formatCode>
                <c:ptCount val="67"/>
                <c:pt idx="0">
                  <c:v>44804</c:v>
                </c:pt>
                <c:pt idx="1">
                  <c:v>44773</c:v>
                </c:pt>
                <c:pt idx="2">
                  <c:v>44742</c:v>
                </c:pt>
                <c:pt idx="3">
                  <c:v>44712</c:v>
                </c:pt>
                <c:pt idx="4">
                  <c:v>44681</c:v>
                </c:pt>
                <c:pt idx="5">
                  <c:v>44651</c:v>
                </c:pt>
                <c:pt idx="6">
                  <c:v>44620</c:v>
                </c:pt>
                <c:pt idx="7">
                  <c:v>44592</c:v>
                </c:pt>
                <c:pt idx="8">
                  <c:v>44561</c:v>
                </c:pt>
                <c:pt idx="9">
                  <c:v>44530</c:v>
                </c:pt>
                <c:pt idx="10">
                  <c:v>44500</c:v>
                </c:pt>
                <c:pt idx="11">
                  <c:v>44469</c:v>
                </c:pt>
                <c:pt idx="12">
                  <c:v>44439</c:v>
                </c:pt>
                <c:pt idx="13">
                  <c:v>44408</c:v>
                </c:pt>
                <c:pt idx="14">
                  <c:v>44377</c:v>
                </c:pt>
                <c:pt idx="15">
                  <c:v>44347</c:v>
                </c:pt>
                <c:pt idx="16">
                  <c:v>44316</c:v>
                </c:pt>
                <c:pt idx="17">
                  <c:v>44286</c:v>
                </c:pt>
                <c:pt idx="18">
                  <c:v>44255</c:v>
                </c:pt>
                <c:pt idx="19">
                  <c:v>44227</c:v>
                </c:pt>
                <c:pt idx="20">
                  <c:v>44196</c:v>
                </c:pt>
                <c:pt idx="21">
                  <c:v>44165</c:v>
                </c:pt>
                <c:pt idx="22">
                  <c:v>44135</c:v>
                </c:pt>
                <c:pt idx="23">
                  <c:v>44104</c:v>
                </c:pt>
                <c:pt idx="24">
                  <c:v>44074</c:v>
                </c:pt>
                <c:pt idx="25">
                  <c:v>44043</c:v>
                </c:pt>
                <c:pt idx="26">
                  <c:v>44012</c:v>
                </c:pt>
                <c:pt idx="27">
                  <c:v>43982</c:v>
                </c:pt>
                <c:pt idx="28">
                  <c:v>43951</c:v>
                </c:pt>
                <c:pt idx="29">
                  <c:v>43921</c:v>
                </c:pt>
                <c:pt idx="30">
                  <c:v>43890</c:v>
                </c:pt>
                <c:pt idx="31">
                  <c:v>43861</c:v>
                </c:pt>
                <c:pt idx="32">
                  <c:v>43830</c:v>
                </c:pt>
                <c:pt idx="33">
                  <c:v>43799</c:v>
                </c:pt>
                <c:pt idx="34">
                  <c:v>43769</c:v>
                </c:pt>
                <c:pt idx="35">
                  <c:v>43738</c:v>
                </c:pt>
                <c:pt idx="36">
                  <c:v>43708</c:v>
                </c:pt>
                <c:pt idx="37">
                  <c:v>43677</c:v>
                </c:pt>
                <c:pt idx="38">
                  <c:v>43646</c:v>
                </c:pt>
                <c:pt idx="39">
                  <c:v>43616</c:v>
                </c:pt>
                <c:pt idx="40">
                  <c:v>43585</c:v>
                </c:pt>
                <c:pt idx="41">
                  <c:v>43555</c:v>
                </c:pt>
                <c:pt idx="42">
                  <c:v>43524</c:v>
                </c:pt>
                <c:pt idx="43">
                  <c:v>43496</c:v>
                </c:pt>
                <c:pt idx="44">
                  <c:v>43465</c:v>
                </c:pt>
                <c:pt idx="45">
                  <c:v>43434</c:v>
                </c:pt>
                <c:pt idx="46">
                  <c:v>43404</c:v>
                </c:pt>
                <c:pt idx="47">
                  <c:v>43373</c:v>
                </c:pt>
                <c:pt idx="48">
                  <c:v>43343</c:v>
                </c:pt>
                <c:pt idx="49">
                  <c:v>43312</c:v>
                </c:pt>
                <c:pt idx="50">
                  <c:v>43281</c:v>
                </c:pt>
                <c:pt idx="51">
                  <c:v>43251</c:v>
                </c:pt>
                <c:pt idx="52">
                  <c:v>43220</c:v>
                </c:pt>
                <c:pt idx="53">
                  <c:v>43190</c:v>
                </c:pt>
                <c:pt idx="54">
                  <c:v>43159</c:v>
                </c:pt>
                <c:pt idx="55">
                  <c:v>43131</c:v>
                </c:pt>
                <c:pt idx="56">
                  <c:v>43100</c:v>
                </c:pt>
                <c:pt idx="57">
                  <c:v>43069</c:v>
                </c:pt>
                <c:pt idx="58">
                  <c:v>43039</c:v>
                </c:pt>
                <c:pt idx="59">
                  <c:v>43008</c:v>
                </c:pt>
                <c:pt idx="60">
                  <c:v>42978</c:v>
                </c:pt>
                <c:pt idx="61">
                  <c:v>42947</c:v>
                </c:pt>
                <c:pt idx="62">
                  <c:v>42916</c:v>
                </c:pt>
                <c:pt idx="63">
                  <c:v>42886</c:v>
                </c:pt>
                <c:pt idx="64">
                  <c:v>42855</c:v>
                </c:pt>
                <c:pt idx="65">
                  <c:v>42825</c:v>
                </c:pt>
                <c:pt idx="66">
                  <c:v>42794</c:v>
                </c:pt>
              </c:numCache>
            </c:numRef>
          </c:cat>
          <c:val>
            <c:numRef>
              <c:f>Sheet1!$D$3:$D$69</c:f>
              <c:numCache>
                <c:formatCode>General</c:formatCode>
                <c:ptCount val="67"/>
                <c:pt idx="0">
                  <c:v>3.52</c:v>
                </c:pt>
                <c:pt idx="1">
                  <c:v>3.22</c:v>
                </c:pt>
                <c:pt idx="2">
                  <c:v>3.19</c:v>
                </c:pt>
                <c:pt idx="3">
                  <c:v>3.03</c:v>
                </c:pt>
                <c:pt idx="4">
                  <c:v>2.9</c:v>
                </c:pt>
                <c:pt idx="5">
                  <c:v>2.76</c:v>
                </c:pt>
                <c:pt idx="6">
                  <c:v>2.6</c:v>
                </c:pt>
                <c:pt idx="7">
                  <c:v>2.4300000000000002</c:v>
                </c:pt>
                <c:pt idx="8">
                  <c:v>2.19</c:v>
                </c:pt>
                <c:pt idx="9">
                  <c:v>2.0299999999999998</c:v>
                </c:pt>
                <c:pt idx="10">
                  <c:v>1.93</c:v>
                </c:pt>
                <c:pt idx="11">
                  <c:v>1.73</c:v>
                </c:pt>
                <c:pt idx="12">
                  <c:v>1.63</c:v>
                </c:pt>
                <c:pt idx="13">
                  <c:v>1.71</c:v>
                </c:pt>
                <c:pt idx="14">
                  <c:v>1.83</c:v>
                </c:pt>
                <c:pt idx="15">
                  <c:v>1.73</c:v>
                </c:pt>
                <c:pt idx="16">
                  <c:v>1.48</c:v>
                </c:pt>
                <c:pt idx="17">
                  <c:v>0.97</c:v>
                </c:pt>
                <c:pt idx="18">
                  <c:v>0.75</c:v>
                </c:pt>
                <c:pt idx="19">
                  <c:v>0.78</c:v>
                </c:pt>
                <c:pt idx="20">
                  <c:v>0.95</c:v>
                </c:pt>
                <c:pt idx="21">
                  <c:v>1.03</c:v>
                </c:pt>
                <c:pt idx="22">
                  <c:v>1.04</c:v>
                </c:pt>
                <c:pt idx="23">
                  <c:v>1.1499999999999999</c:v>
                </c:pt>
                <c:pt idx="24">
                  <c:v>1.29</c:v>
                </c:pt>
                <c:pt idx="25">
                  <c:v>1.35</c:v>
                </c:pt>
                <c:pt idx="26">
                  <c:v>1.1499999999999999</c:v>
                </c:pt>
                <c:pt idx="27">
                  <c:v>1.17</c:v>
                </c:pt>
                <c:pt idx="28">
                  <c:v>1.3</c:v>
                </c:pt>
                <c:pt idx="29">
                  <c:v>1.69</c:v>
                </c:pt>
                <c:pt idx="30">
                  <c:v>1.87</c:v>
                </c:pt>
                <c:pt idx="31">
                  <c:v>1.85</c:v>
                </c:pt>
                <c:pt idx="32">
                  <c:v>1.78</c:v>
                </c:pt>
                <c:pt idx="33">
                  <c:v>1.81</c:v>
                </c:pt>
                <c:pt idx="34">
                  <c:v>1.76</c:v>
                </c:pt>
                <c:pt idx="35">
                  <c:v>1.73</c:v>
                </c:pt>
                <c:pt idx="36">
                  <c:v>1.71</c:v>
                </c:pt>
                <c:pt idx="37">
                  <c:v>1.66</c:v>
                </c:pt>
                <c:pt idx="38">
                  <c:v>1.64</c:v>
                </c:pt>
                <c:pt idx="39">
                  <c:v>1.6</c:v>
                </c:pt>
                <c:pt idx="40">
                  <c:v>1.67</c:v>
                </c:pt>
                <c:pt idx="41">
                  <c:v>1.62</c:v>
                </c:pt>
                <c:pt idx="42">
                  <c:v>1.62</c:v>
                </c:pt>
                <c:pt idx="43">
                  <c:v>1.64</c:v>
                </c:pt>
                <c:pt idx="44">
                  <c:v>1.7</c:v>
                </c:pt>
                <c:pt idx="45">
                  <c:v>1.74</c:v>
                </c:pt>
                <c:pt idx="46">
                  <c:v>1.73</c:v>
                </c:pt>
                <c:pt idx="47">
                  <c:v>1.79</c:v>
                </c:pt>
                <c:pt idx="48">
                  <c:v>1.79</c:v>
                </c:pt>
                <c:pt idx="49">
                  <c:v>1.88</c:v>
                </c:pt>
                <c:pt idx="50">
                  <c:v>1.84</c:v>
                </c:pt>
                <c:pt idx="51">
                  <c:v>1.82</c:v>
                </c:pt>
                <c:pt idx="52">
                  <c:v>1.75</c:v>
                </c:pt>
                <c:pt idx="53">
                  <c:v>1.73</c:v>
                </c:pt>
                <c:pt idx="54">
                  <c:v>1.55</c:v>
                </c:pt>
                <c:pt idx="55">
                  <c:v>1.56</c:v>
                </c:pt>
                <c:pt idx="56">
                  <c:v>1.54</c:v>
                </c:pt>
                <c:pt idx="57">
                  <c:v>1.53</c:v>
                </c:pt>
                <c:pt idx="58">
                  <c:v>1.59</c:v>
                </c:pt>
                <c:pt idx="59">
                  <c:v>1.53</c:v>
                </c:pt>
                <c:pt idx="60">
                  <c:v>1.5</c:v>
                </c:pt>
                <c:pt idx="61">
                  <c:v>1.46</c:v>
                </c:pt>
                <c:pt idx="62">
                  <c:v>1.47</c:v>
                </c:pt>
                <c:pt idx="63">
                  <c:v>1.52</c:v>
                </c:pt>
                <c:pt idx="64">
                  <c:v>1.61</c:v>
                </c:pt>
                <c:pt idx="65">
                  <c:v>1.7</c:v>
                </c:pt>
                <c:pt idx="66">
                  <c:v>1.87</c:v>
                </c:pt>
              </c:numCache>
            </c:numRef>
          </c:val>
          <c:extLst>
            <c:ext xmlns:c16="http://schemas.microsoft.com/office/drawing/2014/chart" uri="{C3380CC4-5D6E-409C-BE32-E72D297353CC}">
              <c16:uniqueId val="{00000000-2A7B-4087-A651-D9464B24DA15}"/>
            </c:ext>
          </c:extLst>
        </c:ser>
        <c:ser>
          <c:idx val="3"/>
          <c:order val="1"/>
          <c:tx>
            <c:strRef>
              <c:f>Sheet1!$E$2</c:f>
              <c:strCache>
                <c:ptCount val="1"/>
                <c:pt idx="0">
                  <c:v>Goods (Ex Food &amp; Energy)</c:v>
                </c:pt>
              </c:strCache>
            </c:strRef>
          </c:tx>
          <c:spPr>
            <a:solidFill>
              <a:srgbClr val="E5DAC1"/>
            </a:solidFill>
            <a:ln>
              <a:noFill/>
            </a:ln>
            <a:effectLst/>
          </c:spPr>
          <c:invertIfNegative val="0"/>
          <c:cat>
            <c:numRef>
              <c:f>Sheet1!$A$3:$A$69</c:f>
              <c:numCache>
                <c:formatCode>m/d/yyyy</c:formatCode>
                <c:ptCount val="67"/>
                <c:pt idx="0">
                  <c:v>44804</c:v>
                </c:pt>
                <c:pt idx="1">
                  <c:v>44773</c:v>
                </c:pt>
                <c:pt idx="2">
                  <c:v>44742</c:v>
                </c:pt>
                <c:pt idx="3">
                  <c:v>44712</c:v>
                </c:pt>
                <c:pt idx="4">
                  <c:v>44681</c:v>
                </c:pt>
                <c:pt idx="5">
                  <c:v>44651</c:v>
                </c:pt>
                <c:pt idx="6">
                  <c:v>44620</c:v>
                </c:pt>
                <c:pt idx="7">
                  <c:v>44592</c:v>
                </c:pt>
                <c:pt idx="8">
                  <c:v>44561</c:v>
                </c:pt>
                <c:pt idx="9">
                  <c:v>44530</c:v>
                </c:pt>
                <c:pt idx="10">
                  <c:v>44500</c:v>
                </c:pt>
                <c:pt idx="11">
                  <c:v>44469</c:v>
                </c:pt>
                <c:pt idx="12">
                  <c:v>44439</c:v>
                </c:pt>
                <c:pt idx="13">
                  <c:v>44408</c:v>
                </c:pt>
                <c:pt idx="14">
                  <c:v>44377</c:v>
                </c:pt>
                <c:pt idx="15">
                  <c:v>44347</c:v>
                </c:pt>
                <c:pt idx="16">
                  <c:v>44316</c:v>
                </c:pt>
                <c:pt idx="17">
                  <c:v>44286</c:v>
                </c:pt>
                <c:pt idx="18">
                  <c:v>44255</c:v>
                </c:pt>
                <c:pt idx="19">
                  <c:v>44227</c:v>
                </c:pt>
                <c:pt idx="20">
                  <c:v>44196</c:v>
                </c:pt>
                <c:pt idx="21">
                  <c:v>44165</c:v>
                </c:pt>
                <c:pt idx="22">
                  <c:v>44135</c:v>
                </c:pt>
                <c:pt idx="23">
                  <c:v>44104</c:v>
                </c:pt>
                <c:pt idx="24">
                  <c:v>44074</c:v>
                </c:pt>
                <c:pt idx="25">
                  <c:v>44043</c:v>
                </c:pt>
                <c:pt idx="26">
                  <c:v>44012</c:v>
                </c:pt>
                <c:pt idx="27">
                  <c:v>43982</c:v>
                </c:pt>
                <c:pt idx="28">
                  <c:v>43951</c:v>
                </c:pt>
                <c:pt idx="29">
                  <c:v>43921</c:v>
                </c:pt>
                <c:pt idx="30">
                  <c:v>43890</c:v>
                </c:pt>
                <c:pt idx="31">
                  <c:v>43861</c:v>
                </c:pt>
                <c:pt idx="32">
                  <c:v>43830</c:v>
                </c:pt>
                <c:pt idx="33">
                  <c:v>43799</c:v>
                </c:pt>
                <c:pt idx="34">
                  <c:v>43769</c:v>
                </c:pt>
                <c:pt idx="35">
                  <c:v>43738</c:v>
                </c:pt>
                <c:pt idx="36">
                  <c:v>43708</c:v>
                </c:pt>
                <c:pt idx="37">
                  <c:v>43677</c:v>
                </c:pt>
                <c:pt idx="38">
                  <c:v>43646</c:v>
                </c:pt>
                <c:pt idx="39">
                  <c:v>43616</c:v>
                </c:pt>
                <c:pt idx="40">
                  <c:v>43585</c:v>
                </c:pt>
                <c:pt idx="41">
                  <c:v>43555</c:v>
                </c:pt>
                <c:pt idx="42">
                  <c:v>43524</c:v>
                </c:pt>
                <c:pt idx="43">
                  <c:v>43496</c:v>
                </c:pt>
                <c:pt idx="44">
                  <c:v>43465</c:v>
                </c:pt>
                <c:pt idx="45">
                  <c:v>43434</c:v>
                </c:pt>
                <c:pt idx="46">
                  <c:v>43404</c:v>
                </c:pt>
                <c:pt idx="47">
                  <c:v>43373</c:v>
                </c:pt>
                <c:pt idx="48">
                  <c:v>43343</c:v>
                </c:pt>
                <c:pt idx="49">
                  <c:v>43312</c:v>
                </c:pt>
                <c:pt idx="50">
                  <c:v>43281</c:v>
                </c:pt>
                <c:pt idx="51">
                  <c:v>43251</c:v>
                </c:pt>
                <c:pt idx="52">
                  <c:v>43220</c:v>
                </c:pt>
                <c:pt idx="53">
                  <c:v>43190</c:v>
                </c:pt>
                <c:pt idx="54">
                  <c:v>43159</c:v>
                </c:pt>
                <c:pt idx="55">
                  <c:v>43131</c:v>
                </c:pt>
                <c:pt idx="56">
                  <c:v>43100</c:v>
                </c:pt>
                <c:pt idx="57">
                  <c:v>43069</c:v>
                </c:pt>
                <c:pt idx="58">
                  <c:v>43039</c:v>
                </c:pt>
                <c:pt idx="59">
                  <c:v>43008</c:v>
                </c:pt>
                <c:pt idx="60">
                  <c:v>42978</c:v>
                </c:pt>
                <c:pt idx="61">
                  <c:v>42947</c:v>
                </c:pt>
                <c:pt idx="62">
                  <c:v>42916</c:v>
                </c:pt>
                <c:pt idx="63">
                  <c:v>42886</c:v>
                </c:pt>
                <c:pt idx="64">
                  <c:v>42855</c:v>
                </c:pt>
                <c:pt idx="65">
                  <c:v>42825</c:v>
                </c:pt>
                <c:pt idx="66">
                  <c:v>42794</c:v>
                </c:pt>
              </c:numCache>
            </c:numRef>
          </c:cat>
          <c:val>
            <c:numRef>
              <c:f>Sheet1!$E$3:$E$69</c:f>
              <c:numCache>
                <c:formatCode>General</c:formatCode>
                <c:ptCount val="67"/>
                <c:pt idx="0">
                  <c:v>1.46</c:v>
                </c:pt>
                <c:pt idx="1">
                  <c:v>1.44</c:v>
                </c:pt>
                <c:pt idx="2">
                  <c:v>1.48</c:v>
                </c:pt>
                <c:pt idx="3">
                  <c:v>1.74</c:v>
                </c:pt>
                <c:pt idx="4">
                  <c:v>1.98</c:v>
                </c:pt>
                <c:pt idx="5">
                  <c:v>2.36</c:v>
                </c:pt>
                <c:pt idx="6">
                  <c:v>2.48</c:v>
                </c:pt>
                <c:pt idx="7">
                  <c:v>2.36</c:v>
                </c:pt>
                <c:pt idx="8">
                  <c:v>2.16</c:v>
                </c:pt>
                <c:pt idx="9">
                  <c:v>1.9</c:v>
                </c:pt>
                <c:pt idx="10">
                  <c:v>1.71</c:v>
                </c:pt>
                <c:pt idx="11">
                  <c:v>1.48</c:v>
                </c:pt>
                <c:pt idx="12">
                  <c:v>1.56</c:v>
                </c:pt>
                <c:pt idx="13">
                  <c:v>1.7</c:v>
                </c:pt>
                <c:pt idx="14">
                  <c:v>1.74</c:v>
                </c:pt>
                <c:pt idx="15">
                  <c:v>1.31</c:v>
                </c:pt>
                <c:pt idx="16">
                  <c:v>0.89</c:v>
                </c:pt>
                <c:pt idx="17">
                  <c:v>0.34</c:v>
                </c:pt>
                <c:pt idx="18">
                  <c:v>0.27</c:v>
                </c:pt>
                <c:pt idx="19">
                  <c:v>0.34</c:v>
                </c:pt>
                <c:pt idx="20">
                  <c:v>0.34</c:v>
                </c:pt>
                <c:pt idx="21">
                  <c:v>0.27</c:v>
                </c:pt>
                <c:pt idx="22">
                  <c:v>0.22</c:v>
                </c:pt>
                <c:pt idx="23">
                  <c:v>0.2</c:v>
                </c:pt>
                <c:pt idx="24">
                  <c:v>0.08</c:v>
                </c:pt>
                <c:pt idx="25">
                  <c:v>-0.1</c:v>
                </c:pt>
                <c:pt idx="26">
                  <c:v>-0.21</c:v>
                </c:pt>
                <c:pt idx="27">
                  <c:v>-0.2</c:v>
                </c:pt>
                <c:pt idx="28">
                  <c:v>-0.17</c:v>
                </c:pt>
                <c:pt idx="29">
                  <c:v>-0.04</c:v>
                </c:pt>
                <c:pt idx="30">
                  <c:v>0</c:v>
                </c:pt>
                <c:pt idx="31">
                  <c:v>-0.05</c:v>
                </c:pt>
                <c:pt idx="32">
                  <c:v>0.01</c:v>
                </c:pt>
                <c:pt idx="33">
                  <c:v>0.02</c:v>
                </c:pt>
                <c:pt idx="34">
                  <c:v>0.06</c:v>
                </c:pt>
                <c:pt idx="35">
                  <c:v>0.13</c:v>
                </c:pt>
                <c:pt idx="36">
                  <c:v>0.16</c:v>
                </c:pt>
                <c:pt idx="37">
                  <c:v>0.08</c:v>
                </c:pt>
                <c:pt idx="38">
                  <c:v>0.03</c:v>
                </c:pt>
                <c:pt idx="39">
                  <c:v>-0.04</c:v>
                </c:pt>
                <c:pt idx="40">
                  <c:v>-0.04</c:v>
                </c:pt>
                <c:pt idx="41">
                  <c:v>-0.01</c:v>
                </c:pt>
                <c:pt idx="42">
                  <c:v>0.03</c:v>
                </c:pt>
                <c:pt idx="43">
                  <c:v>7.0000000000000007E-2</c:v>
                </c:pt>
                <c:pt idx="44">
                  <c:v>0.03</c:v>
                </c:pt>
                <c:pt idx="45">
                  <c:v>0.03</c:v>
                </c:pt>
                <c:pt idx="46">
                  <c:v>-0.02</c:v>
                </c:pt>
                <c:pt idx="47">
                  <c:v>-0.06</c:v>
                </c:pt>
                <c:pt idx="48">
                  <c:v>-0.04</c:v>
                </c:pt>
                <c:pt idx="49">
                  <c:v>-0.01</c:v>
                </c:pt>
                <c:pt idx="50">
                  <c:v>-0.04</c:v>
                </c:pt>
                <c:pt idx="51">
                  <c:v>-0.05</c:v>
                </c:pt>
                <c:pt idx="52">
                  <c:v>-7.0000000000000007E-2</c:v>
                </c:pt>
                <c:pt idx="53">
                  <c:v>-0.06</c:v>
                </c:pt>
                <c:pt idx="54">
                  <c:v>-0.1</c:v>
                </c:pt>
                <c:pt idx="55">
                  <c:v>-0.13</c:v>
                </c:pt>
                <c:pt idx="56">
                  <c:v>-0.14000000000000001</c:v>
                </c:pt>
                <c:pt idx="57">
                  <c:v>-0.17</c:v>
                </c:pt>
                <c:pt idx="58">
                  <c:v>-0.19</c:v>
                </c:pt>
                <c:pt idx="59">
                  <c:v>-0.19</c:v>
                </c:pt>
                <c:pt idx="60">
                  <c:v>-0.17</c:v>
                </c:pt>
                <c:pt idx="61">
                  <c:v>-0.12</c:v>
                </c:pt>
                <c:pt idx="62">
                  <c:v>-0.13</c:v>
                </c:pt>
                <c:pt idx="63">
                  <c:v>-0.15</c:v>
                </c:pt>
                <c:pt idx="64">
                  <c:v>-0.12</c:v>
                </c:pt>
                <c:pt idx="65">
                  <c:v>-0.11</c:v>
                </c:pt>
                <c:pt idx="66">
                  <c:v>-0.1</c:v>
                </c:pt>
              </c:numCache>
            </c:numRef>
          </c:val>
          <c:extLst>
            <c:ext xmlns:c16="http://schemas.microsoft.com/office/drawing/2014/chart" uri="{C3380CC4-5D6E-409C-BE32-E72D297353CC}">
              <c16:uniqueId val="{00000001-2A7B-4087-A651-D9464B24DA15}"/>
            </c:ext>
          </c:extLst>
        </c:ser>
        <c:ser>
          <c:idx val="4"/>
          <c:order val="2"/>
          <c:tx>
            <c:strRef>
              <c:f>Sheet1!$F$2</c:f>
              <c:strCache>
                <c:ptCount val="1"/>
                <c:pt idx="0">
                  <c:v>Food</c:v>
                </c:pt>
              </c:strCache>
            </c:strRef>
          </c:tx>
          <c:spPr>
            <a:solidFill>
              <a:srgbClr val="2E69E8"/>
            </a:solidFill>
            <a:ln>
              <a:noFill/>
            </a:ln>
            <a:effectLst/>
          </c:spPr>
          <c:invertIfNegative val="0"/>
          <c:cat>
            <c:numRef>
              <c:f>Sheet1!$A$3:$A$69</c:f>
              <c:numCache>
                <c:formatCode>m/d/yyyy</c:formatCode>
                <c:ptCount val="67"/>
                <c:pt idx="0">
                  <c:v>44804</c:v>
                </c:pt>
                <c:pt idx="1">
                  <c:v>44773</c:v>
                </c:pt>
                <c:pt idx="2">
                  <c:v>44742</c:v>
                </c:pt>
                <c:pt idx="3">
                  <c:v>44712</c:v>
                </c:pt>
                <c:pt idx="4">
                  <c:v>44681</c:v>
                </c:pt>
                <c:pt idx="5">
                  <c:v>44651</c:v>
                </c:pt>
                <c:pt idx="6">
                  <c:v>44620</c:v>
                </c:pt>
                <c:pt idx="7">
                  <c:v>44592</c:v>
                </c:pt>
                <c:pt idx="8">
                  <c:v>44561</c:v>
                </c:pt>
                <c:pt idx="9">
                  <c:v>44530</c:v>
                </c:pt>
                <c:pt idx="10">
                  <c:v>44500</c:v>
                </c:pt>
                <c:pt idx="11">
                  <c:v>44469</c:v>
                </c:pt>
                <c:pt idx="12">
                  <c:v>44439</c:v>
                </c:pt>
                <c:pt idx="13">
                  <c:v>44408</c:v>
                </c:pt>
                <c:pt idx="14">
                  <c:v>44377</c:v>
                </c:pt>
                <c:pt idx="15">
                  <c:v>44347</c:v>
                </c:pt>
                <c:pt idx="16">
                  <c:v>44316</c:v>
                </c:pt>
                <c:pt idx="17">
                  <c:v>44286</c:v>
                </c:pt>
                <c:pt idx="18">
                  <c:v>44255</c:v>
                </c:pt>
                <c:pt idx="19">
                  <c:v>44227</c:v>
                </c:pt>
                <c:pt idx="20">
                  <c:v>44196</c:v>
                </c:pt>
                <c:pt idx="21">
                  <c:v>44165</c:v>
                </c:pt>
                <c:pt idx="22">
                  <c:v>44135</c:v>
                </c:pt>
                <c:pt idx="23">
                  <c:v>44104</c:v>
                </c:pt>
                <c:pt idx="24">
                  <c:v>44074</c:v>
                </c:pt>
                <c:pt idx="25">
                  <c:v>44043</c:v>
                </c:pt>
                <c:pt idx="26">
                  <c:v>44012</c:v>
                </c:pt>
                <c:pt idx="27">
                  <c:v>43982</c:v>
                </c:pt>
                <c:pt idx="28">
                  <c:v>43951</c:v>
                </c:pt>
                <c:pt idx="29">
                  <c:v>43921</c:v>
                </c:pt>
                <c:pt idx="30">
                  <c:v>43890</c:v>
                </c:pt>
                <c:pt idx="31">
                  <c:v>43861</c:v>
                </c:pt>
                <c:pt idx="32">
                  <c:v>43830</c:v>
                </c:pt>
                <c:pt idx="33">
                  <c:v>43799</c:v>
                </c:pt>
                <c:pt idx="34">
                  <c:v>43769</c:v>
                </c:pt>
                <c:pt idx="35">
                  <c:v>43738</c:v>
                </c:pt>
                <c:pt idx="36">
                  <c:v>43708</c:v>
                </c:pt>
                <c:pt idx="37">
                  <c:v>43677</c:v>
                </c:pt>
                <c:pt idx="38">
                  <c:v>43646</c:v>
                </c:pt>
                <c:pt idx="39">
                  <c:v>43616</c:v>
                </c:pt>
                <c:pt idx="40">
                  <c:v>43585</c:v>
                </c:pt>
                <c:pt idx="41">
                  <c:v>43555</c:v>
                </c:pt>
                <c:pt idx="42">
                  <c:v>43524</c:v>
                </c:pt>
                <c:pt idx="43">
                  <c:v>43496</c:v>
                </c:pt>
                <c:pt idx="44">
                  <c:v>43465</c:v>
                </c:pt>
                <c:pt idx="45">
                  <c:v>43434</c:v>
                </c:pt>
                <c:pt idx="46">
                  <c:v>43404</c:v>
                </c:pt>
                <c:pt idx="47">
                  <c:v>43373</c:v>
                </c:pt>
                <c:pt idx="48">
                  <c:v>43343</c:v>
                </c:pt>
                <c:pt idx="49">
                  <c:v>43312</c:v>
                </c:pt>
                <c:pt idx="50">
                  <c:v>43281</c:v>
                </c:pt>
                <c:pt idx="51">
                  <c:v>43251</c:v>
                </c:pt>
                <c:pt idx="52">
                  <c:v>43220</c:v>
                </c:pt>
                <c:pt idx="53">
                  <c:v>43190</c:v>
                </c:pt>
                <c:pt idx="54">
                  <c:v>43159</c:v>
                </c:pt>
                <c:pt idx="55">
                  <c:v>43131</c:v>
                </c:pt>
                <c:pt idx="56">
                  <c:v>43100</c:v>
                </c:pt>
                <c:pt idx="57">
                  <c:v>43069</c:v>
                </c:pt>
                <c:pt idx="58">
                  <c:v>43039</c:v>
                </c:pt>
                <c:pt idx="59">
                  <c:v>43008</c:v>
                </c:pt>
                <c:pt idx="60">
                  <c:v>42978</c:v>
                </c:pt>
                <c:pt idx="61">
                  <c:v>42947</c:v>
                </c:pt>
                <c:pt idx="62">
                  <c:v>42916</c:v>
                </c:pt>
                <c:pt idx="63">
                  <c:v>42886</c:v>
                </c:pt>
                <c:pt idx="64">
                  <c:v>42855</c:v>
                </c:pt>
                <c:pt idx="65">
                  <c:v>42825</c:v>
                </c:pt>
                <c:pt idx="66">
                  <c:v>42794</c:v>
                </c:pt>
              </c:numCache>
            </c:numRef>
          </c:cat>
          <c:val>
            <c:numRef>
              <c:f>Sheet1!$F$3:$F$69</c:f>
              <c:numCache>
                <c:formatCode>General</c:formatCode>
                <c:ptCount val="67"/>
                <c:pt idx="0">
                  <c:v>1.58</c:v>
                </c:pt>
                <c:pt idx="1">
                  <c:v>1.52</c:v>
                </c:pt>
                <c:pt idx="2">
                  <c:v>1.45</c:v>
                </c:pt>
                <c:pt idx="3">
                  <c:v>1.41</c:v>
                </c:pt>
                <c:pt idx="4">
                  <c:v>1.31</c:v>
                </c:pt>
                <c:pt idx="5">
                  <c:v>1.23</c:v>
                </c:pt>
                <c:pt idx="6">
                  <c:v>1.1100000000000001</c:v>
                </c:pt>
                <c:pt idx="7">
                  <c:v>0.98</c:v>
                </c:pt>
                <c:pt idx="8">
                  <c:v>0.89</c:v>
                </c:pt>
                <c:pt idx="9">
                  <c:v>0.86</c:v>
                </c:pt>
                <c:pt idx="10">
                  <c:v>0.75</c:v>
                </c:pt>
                <c:pt idx="11">
                  <c:v>0.65</c:v>
                </c:pt>
                <c:pt idx="12">
                  <c:v>0.53</c:v>
                </c:pt>
                <c:pt idx="13">
                  <c:v>0.49</c:v>
                </c:pt>
                <c:pt idx="14">
                  <c:v>0.34</c:v>
                </c:pt>
                <c:pt idx="15">
                  <c:v>0.31</c:v>
                </c:pt>
                <c:pt idx="16">
                  <c:v>0.34</c:v>
                </c:pt>
                <c:pt idx="17">
                  <c:v>0.48</c:v>
                </c:pt>
                <c:pt idx="18">
                  <c:v>0.5</c:v>
                </c:pt>
                <c:pt idx="19">
                  <c:v>0.52</c:v>
                </c:pt>
                <c:pt idx="20">
                  <c:v>0.54</c:v>
                </c:pt>
                <c:pt idx="21">
                  <c:v>0.49</c:v>
                </c:pt>
                <c:pt idx="22">
                  <c:v>0.52</c:v>
                </c:pt>
                <c:pt idx="23">
                  <c:v>0.52</c:v>
                </c:pt>
                <c:pt idx="24">
                  <c:v>0.55000000000000004</c:v>
                </c:pt>
                <c:pt idx="25">
                  <c:v>0.54</c:v>
                </c:pt>
                <c:pt idx="26">
                  <c:v>0.6</c:v>
                </c:pt>
                <c:pt idx="27">
                  <c:v>0.53</c:v>
                </c:pt>
                <c:pt idx="28">
                  <c:v>0.47</c:v>
                </c:pt>
                <c:pt idx="29">
                  <c:v>0.26</c:v>
                </c:pt>
                <c:pt idx="30">
                  <c:v>0.24</c:v>
                </c:pt>
                <c:pt idx="31">
                  <c:v>0.24</c:v>
                </c:pt>
                <c:pt idx="32">
                  <c:v>0.24</c:v>
                </c:pt>
                <c:pt idx="33">
                  <c:v>0.27</c:v>
                </c:pt>
                <c:pt idx="34">
                  <c:v>0.27</c:v>
                </c:pt>
                <c:pt idx="35">
                  <c:v>0.24</c:v>
                </c:pt>
                <c:pt idx="36">
                  <c:v>0.23</c:v>
                </c:pt>
                <c:pt idx="37">
                  <c:v>0.24</c:v>
                </c:pt>
                <c:pt idx="38">
                  <c:v>0.25</c:v>
                </c:pt>
                <c:pt idx="39">
                  <c:v>0.26</c:v>
                </c:pt>
                <c:pt idx="40">
                  <c:v>0.24</c:v>
                </c:pt>
                <c:pt idx="41">
                  <c:v>0.28000000000000003</c:v>
                </c:pt>
                <c:pt idx="42">
                  <c:v>0.26</c:v>
                </c:pt>
                <c:pt idx="43">
                  <c:v>0.21</c:v>
                </c:pt>
                <c:pt idx="44">
                  <c:v>0.21</c:v>
                </c:pt>
                <c:pt idx="45">
                  <c:v>0.19</c:v>
                </c:pt>
                <c:pt idx="46">
                  <c:v>0.16</c:v>
                </c:pt>
                <c:pt idx="47">
                  <c:v>0.18</c:v>
                </c:pt>
                <c:pt idx="48">
                  <c:v>0.2</c:v>
                </c:pt>
                <c:pt idx="49">
                  <c:v>0.19</c:v>
                </c:pt>
                <c:pt idx="50">
                  <c:v>0.2</c:v>
                </c:pt>
                <c:pt idx="51">
                  <c:v>0.17</c:v>
                </c:pt>
                <c:pt idx="52">
                  <c:v>0.19</c:v>
                </c:pt>
                <c:pt idx="53">
                  <c:v>0.18</c:v>
                </c:pt>
                <c:pt idx="54">
                  <c:v>0.19</c:v>
                </c:pt>
                <c:pt idx="55">
                  <c:v>0.23</c:v>
                </c:pt>
                <c:pt idx="56">
                  <c:v>0.22</c:v>
                </c:pt>
                <c:pt idx="57">
                  <c:v>0.19</c:v>
                </c:pt>
                <c:pt idx="58">
                  <c:v>0.18</c:v>
                </c:pt>
                <c:pt idx="59">
                  <c:v>0.17</c:v>
                </c:pt>
                <c:pt idx="60">
                  <c:v>0.15</c:v>
                </c:pt>
                <c:pt idx="61">
                  <c:v>0.15</c:v>
                </c:pt>
                <c:pt idx="62">
                  <c:v>0.12</c:v>
                </c:pt>
                <c:pt idx="63">
                  <c:v>0.12</c:v>
                </c:pt>
                <c:pt idx="64">
                  <c:v>7.0000000000000007E-2</c:v>
                </c:pt>
                <c:pt idx="65">
                  <c:v>7.0000000000000007E-2</c:v>
                </c:pt>
                <c:pt idx="66">
                  <c:v>0</c:v>
                </c:pt>
              </c:numCache>
            </c:numRef>
          </c:val>
          <c:extLst>
            <c:ext xmlns:c16="http://schemas.microsoft.com/office/drawing/2014/chart" uri="{C3380CC4-5D6E-409C-BE32-E72D297353CC}">
              <c16:uniqueId val="{00000002-2A7B-4087-A651-D9464B24DA15}"/>
            </c:ext>
          </c:extLst>
        </c:ser>
        <c:ser>
          <c:idx val="5"/>
          <c:order val="3"/>
          <c:tx>
            <c:strRef>
              <c:f>Sheet1!$G$2</c:f>
              <c:strCache>
                <c:ptCount val="1"/>
                <c:pt idx="0">
                  <c:v>Energy</c:v>
                </c:pt>
              </c:strCache>
            </c:strRef>
          </c:tx>
          <c:spPr>
            <a:solidFill>
              <a:srgbClr val="6CEBFF"/>
            </a:solidFill>
            <a:ln>
              <a:noFill/>
            </a:ln>
            <a:effectLst/>
          </c:spPr>
          <c:invertIfNegative val="0"/>
          <c:cat>
            <c:numRef>
              <c:f>Sheet1!$A$3:$A$69</c:f>
              <c:numCache>
                <c:formatCode>m/d/yyyy</c:formatCode>
                <c:ptCount val="67"/>
                <c:pt idx="0">
                  <c:v>44804</c:v>
                </c:pt>
                <c:pt idx="1">
                  <c:v>44773</c:v>
                </c:pt>
                <c:pt idx="2">
                  <c:v>44742</c:v>
                </c:pt>
                <c:pt idx="3">
                  <c:v>44712</c:v>
                </c:pt>
                <c:pt idx="4">
                  <c:v>44681</c:v>
                </c:pt>
                <c:pt idx="5">
                  <c:v>44651</c:v>
                </c:pt>
                <c:pt idx="6">
                  <c:v>44620</c:v>
                </c:pt>
                <c:pt idx="7">
                  <c:v>44592</c:v>
                </c:pt>
                <c:pt idx="8">
                  <c:v>44561</c:v>
                </c:pt>
                <c:pt idx="9">
                  <c:v>44530</c:v>
                </c:pt>
                <c:pt idx="10">
                  <c:v>44500</c:v>
                </c:pt>
                <c:pt idx="11">
                  <c:v>44469</c:v>
                </c:pt>
                <c:pt idx="12">
                  <c:v>44439</c:v>
                </c:pt>
                <c:pt idx="13">
                  <c:v>44408</c:v>
                </c:pt>
                <c:pt idx="14">
                  <c:v>44377</c:v>
                </c:pt>
                <c:pt idx="15">
                  <c:v>44347</c:v>
                </c:pt>
                <c:pt idx="16">
                  <c:v>44316</c:v>
                </c:pt>
                <c:pt idx="17">
                  <c:v>44286</c:v>
                </c:pt>
                <c:pt idx="18">
                  <c:v>44255</c:v>
                </c:pt>
                <c:pt idx="19">
                  <c:v>44227</c:v>
                </c:pt>
                <c:pt idx="20">
                  <c:v>44196</c:v>
                </c:pt>
                <c:pt idx="21">
                  <c:v>44165</c:v>
                </c:pt>
                <c:pt idx="22">
                  <c:v>44135</c:v>
                </c:pt>
                <c:pt idx="23">
                  <c:v>44104</c:v>
                </c:pt>
                <c:pt idx="24">
                  <c:v>44074</c:v>
                </c:pt>
                <c:pt idx="25">
                  <c:v>44043</c:v>
                </c:pt>
                <c:pt idx="26">
                  <c:v>44012</c:v>
                </c:pt>
                <c:pt idx="27">
                  <c:v>43982</c:v>
                </c:pt>
                <c:pt idx="28">
                  <c:v>43951</c:v>
                </c:pt>
                <c:pt idx="29">
                  <c:v>43921</c:v>
                </c:pt>
                <c:pt idx="30">
                  <c:v>43890</c:v>
                </c:pt>
                <c:pt idx="31">
                  <c:v>43861</c:v>
                </c:pt>
                <c:pt idx="32">
                  <c:v>43830</c:v>
                </c:pt>
                <c:pt idx="33">
                  <c:v>43799</c:v>
                </c:pt>
                <c:pt idx="34">
                  <c:v>43769</c:v>
                </c:pt>
                <c:pt idx="35">
                  <c:v>43738</c:v>
                </c:pt>
                <c:pt idx="36">
                  <c:v>43708</c:v>
                </c:pt>
                <c:pt idx="37">
                  <c:v>43677</c:v>
                </c:pt>
                <c:pt idx="38">
                  <c:v>43646</c:v>
                </c:pt>
                <c:pt idx="39">
                  <c:v>43616</c:v>
                </c:pt>
                <c:pt idx="40">
                  <c:v>43585</c:v>
                </c:pt>
                <c:pt idx="41">
                  <c:v>43555</c:v>
                </c:pt>
                <c:pt idx="42">
                  <c:v>43524</c:v>
                </c:pt>
                <c:pt idx="43">
                  <c:v>43496</c:v>
                </c:pt>
                <c:pt idx="44">
                  <c:v>43465</c:v>
                </c:pt>
                <c:pt idx="45">
                  <c:v>43434</c:v>
                </c:pt>
                <c:pt idx="46">
                  <c:v>43404</c:v>
                </c:pt>
                <c:pt idx="47">
                  <c:v>43373</c:v>
                </c:pt>
                <c:pt idx="48">
                  <c:v>43343</c:v>
                </c:pt>
                <c:pt idx="49">
                  <c:v>43312</c:v>
                </c:pt>
                <c:pt idx="50">
                  <c:v>43281</c:v>
                </c:pt>
                <c:pt idx="51">
                  <c:v>43251</c:v>
                </c:pt>
                <c:pt idx="52">
                  <c:v>43220</c:v>
                </c:pt>
                <c:pt idx="53">
                  <c:v>43190</c:v>
                </c:pt>
                <c:pt idx="54">
                  <c:v>43159</c:v>
                </c:pt>
                <c:pt idx="55">
                  <c:v>43131</c:v>
                </c:pt>
                <c:pt idx="56">
                  <c:v>43100</c:v>
                </c:pt>
                <c:pt idx="57">
                  <c:v>43069</c:v>
                </c:pt>
                <c:pt idx="58">
                  <c:v>43039</c:v>
                </c:pt>
                <c:pt idx="59">
                  <c:v>43008</c:v>
                </c:pt>
                <c:pt idx="60">
                  <c:v>42978</c:v>
                </c:pt>
                <c:pt idx="61">
                  <c:v>42947</c:v>
                </c:pt>
                <c:pt idx="62">
                  <c:v>42916</c:v>
                </c:pt>
                <c:pt idx="63">
                  <c:v>42886</c:v>
                </c:pt>
                <c:pt idx="64">
                  <c:v>42855</c:v>
                </c:pt>
                <c:pt idx="65">
                  <c:v>42825</c:v>
                </c:pt>
                <c:pt idx="66">
                  <c:v>42794</c:v>
                </c:pt>
              </c:numCache>
            </c:numRef>
          </c:cat>
          <c:val>
            <c:numRef>
              <c:f>Sheet1!$G$3:$G$69</c:f>
              <c:numCache>
                <c:formatCode>General</c:formatCode>
                <c:ptCount val="67"/>
                <c:pt idx="0">
                  <c:v>1.74</c:v>
                </c:pt>
                <c:pt idx="1">
                  <c:v>2.39</c:v>
                </c:pt>
                <c:pt idx="2">
                  <c:v>2.98</c:v>
                </c:pt>
                <c:pt idx="3">
                  <c:v>2.4500000000000002</c:v>
                </c:pt>
                <c:pt idx="4">
                  <c:v>2.1</c:v>
                </c:pt>
                <c:pt idx="5">
                  <c:v>2.21</c:v>
                </c:pt>
                <c:pt idx="6">
                  <c:v>1.68</c:v>
                </c:pt>
                <c:pt idx="7">
                  <c:v>1.71</c:v>
                </c:pt>
                <c:pt idx="8">
                  <c:v>1.8</c:v>
                </c:pt>
                <c:pt idx="9">
                  <c:v>2.0099999999999998</c:v>
                </c:pt>
                <c:pt idx="10">
                  <c:v>1.83</c:v>
                </c:pt>
                <c:pt idx="11">
                  <c:v>1.53</c:v>
                </c:pt>
                <c:pt idx="12">
                  <c:v>1.53</c:v>
                </c:pt>
                <c:pt idx="13">
                  <c:v>1.47</c:v>
                </c:pt>
                <c:pt idx="14">
                  <c:v>1.49</c:v>
                </c:pt>
                <c:pt idx="15">
                  <c:v>1.65</c:v>
                </c:pt>
                <c:pt idx="16">
                  <c:v>1.45</c:v>
                </c:pt>
                <c:pt idx="17">
                  <c:v>0.82</c:v>
                </c:pt>
                <c:pt idx="18">
                  <c:v>0.15</c:v>
                </c:pt>
                <c:pt idx="19">
                  <c:v>-0.24</c:v>
                </c:pt>
                <c:pt idx="20">
                  <c:v>-0.47</c:v>
                </c:pt>
                <c:pt idx="21">
                  <c:v>-0.71</c:v>
                </c:pt>
                <c:pt idx="22">
                  <c:v>-0.69</c:v>
                </c:pt>
                <c:pt idx="23">
                  <c:v>-0.57999999999999996</c:v>
                </c:pt>
                <c:pt idx="24">
                  <c:v>-0.69</c:v>
                </c:pt>
                <c:pt idx="25">
                  <c:v>-0.87</c:v>
                </c:pt>
                <c:pt idx="26">
                  <c:v>-0.98</c:v>
                </c:pt>
                <c:pt idx="27">
                  <c:v>-1.49</c:v>
                </c:pt>
                <c:pt idx="28">
                  <c:v>-1.38</c:v>
                </c:pt>
                <c:pt idx="29">
                  <c:v>-0.43</c:v>
                </c:pt>
                <c:pt idx="30">
                  <c:v>0.2</c:v>
                </c:pt>
                <c:pt idx="31">
                  <c:v>0.44</c:v>
                </c:pt>
                <c:pt idx="32">
                  <c:v>0.25</c:v>
                </c:pt>
                <c:pt idx="33">
                  <c:v>-0.05</c:v>
                </c:pt>
                <c:pt idx="34">
                  <c:v>-0.33</c:v>
                </c:pt>
                <c:pt idx="35">
                  <c:v>-0.38</c:v>
                </c:pt>
                <c:pt idx="36">
                  <c:v>-0.35</c:v>
                </c:pt>
                <c:pt idx="37">
                  <c:v>-0.16</c:v>
                </c:pt>
                <c:pt idx="38">
                  <c:v>-0.28000000000000003</c:v>
                </c:pt>
                <c:pt idx="39">
                  <c:v>-0.04</c:v>
                </c:pt>
                <c:pt idx="40">
                  <c:v>0.13</c:v>
                </c:pt>
                <c:pt idx="41">
                  <c:v>-0.03</c:v>
                </c:pt>
                <c:pt idx="42">
                  <c:v>-0.39</c:v>
                </c:pt>
                <c:pt idx="43">
                  <c:v>-0.37</c:v>
                </c:pt>
                <c:pt idx="44">
                  <c:v>-0.03</c:v>
                </c:pt>
                <c:pt idx="45">
                  <c:v>0.23</c:v>
                </c:pt>
                <c:pt idx="46">
                  <c:v>0.66</c:v>
                </c:pt>
                <c:pt idx="47">
                  <c:v>0.37</c:v>
                </c:pt>
                <c:pt idx="48">
                  <c:v>0.75</c:v>
                </c:pt>
                <c:pt idx="49">
                  <c:v>0.88</c:v>
                </c:pt>
                <c:pt idx="50">
                  <c:v>0.88</c:v>
                </c:pt>
                <c:pt idx="51">
                  <c:v>0.85</c:v>
                </c:pt>
                <c:pt idx="52">
                  <c:v>0.56999999999999995</c:v>
                </c:pt>
                <c:pt idx="53">
                  <c:v>0.5</c:v>
                </c:pt>
                <c:pt idx="54">
                  <c:v>0.55000000000000004</c:v>
                </c:pt>
                <c:pt idx="55">
                  <c:v>0.4</c:v>
                </c:pt>
                <c:pt idx="56">
                  <c:v>0.48</c:v>
                </c:pt>
                <c:pt idx="57">
                  <c:v>0.65</c:v>
                </c:pt>
                <c:pt idx="58">
                  <c:v>0.45</c:v>
                </c:pt>
                <c:pt idx="59">
                  <c:v>0.72</c:v>
                </c:pt>
                <c:pt idx="60">
                  <c:v>0.45</c:v>
                </c:pt>
                <c:pt idx="61">
                  <c:v>0.24</c:v>
                </c:pt>
                <c:pt idx="62">
                  <c:v>0.17</c:v>
                </c:pt>
                <c:pt idx="63">
                  <c:v>0.38</c:v>
                </c:pt>
                <c:pt idx="64">
                  <c:v>0.63</c:v>
                </c:pt>
                <c:pt idx="65">
                  <c:v>0.72</c:v>
                </c:pt>
                <c:pt idx="66">
                  <c:v>0.97</c:v>
                </c:pt>
              </c:numCache>
            </c:numRef>
          </c:val>
          <c:extLst>
            <c:ext xmlns:c16="http://schemas.microsoft.com/office/drawing/2014/chart" uri="{C3380CC4-5D6E-409C-BE32-E72D297353CC}">
              <c16:uniqueId val="{00000003-2A7B-4087-A651-D9464B24DA15}"/>
            </c:ext>
          </c:extLst>
        </c:ser>
        <c:dLbls>
          <c:showLegendKey val="0"/>
          <c:showVal val="0"/>
          <c:showCatName val="0"/>
          <c:showSerName val="0"/>
          <c:showPercent val="0"/>
          <c:showBubbleSize val="0"/>
        </c:dLbls>
        <c:gapWidth val="69"/>
        <c:overlap val="100"/>
        <c:axId val="1031241888"/>
        <c:axId val="1031246152"/>
      </c:barChart>
      <c:lineChart>
        <c:grouping val="standard"/>
        <c:varyColors val="0"/>
        <c:ser>
          <c:idx val="0"/>
          <c:order val="4"/>
          <c:tx>
            <c:strRef>
              <c:f>Sheet1!$B$2</c:f>
              <c:strCache>
                <c:ptCount val="1"/>
                <c:pt idx="0">
                  <c:v>Headline YoY%</c:v>
                </c:pt>
              </c:strCache>
            </c:strRef>
          </c:tx>
          <c:spPr>
            <a:ln w="28575" cap="rnd">
              <a:solidFill>
                <a:schemeClr val="tx1"/>
              </a:solidFill>
              <a:round/>
            </a:ln>
            <a:effectLst/>
          </c:spPr>
          <c:marker>
            <c:symbol val="none"/>
          </c:marker>
          <c:cat>
            <c:numRef>
              <c:f>Sheet1!$A$3:$A$69</c:f>
              <c:numCache>
                <c:formatCode>m/d/yyyy</c:formatCode>
                <c:ptCount val="67"/>
                <c:pt idx="0">
                  <c:v>44804</c:v>
                </c:pt>
                <c:pt idx="1">
                  <c:v>44773</c:v>
                </c:pt>
                <c:pt idx="2">
                  <c:v>44742</c:v>
                </c:pt>
                <c:pt idx="3">
                  <c:v>44712</c:v>
                </c:pt>
                <c:pt idx="4">
                  <c:v>44681</c:v>
                </c:pt>
                <c:pt idx="5">
                  <c:v>44651</c:v>
                </c:pt>
                <c:pt idx="6">
                  <c:v>44620</c:v>
                </c:pt>
                <c:pt idx="7">
                  <c:v>44592</c:v>
                </c:pt>
                <c:pt idx="8">
                  <c:v>44561</c:v>
                </c:pt>
                <c:pt idx="9">
                  <c:v>44530</c:v>
                </c:pt>
                <c:pt idx="10">
                  <c:v>44500</c:v>
                </c:pt>
                <c:pt idx="11">
                  <c:v>44469</c:v>
                </c:pt>
                <c:pt idx="12">
                  <c:v>44439</c:v>
                </c:pt>
                <c:pt idx="13">
                  <c:v>44408</c:v>
                </c:pt>
                <c:pt idx="14">
                  <c:v>44377</c:v>
                </c:pt>
                <c:pt idx="15">
                  <c:v>44347</c:v>
                </c:pt>
                <c:pt idx="16">
                  <c:v>44316</c:v>
                </c:pt>
                <c:pt idx="17">
                  <c:v>44286</c:v>
                </c:pt>
                <c:pt idx="18">
                  <c:v>44255</c:v>
                </c:pt>
                <c:pt idx="19">
                  <c:v>44227</c:v>
                </c:pt>
                <c:pt idx="20">
                  <c:v>44196</c:v>
                </c:pt>
                <c:pt idx="21">
                  <c:v>44165</c:v>
                </c:pt>
                <c:pt idx="22">
                  <c:v>44135</c:v>
                </c:pt>
                <c:pt idx="23">
                  <c:v>44104</c:v>
                </c:pt>
                <c:pt idx="24">
                  <c:v>44074</c:v>
                </c:pt>
                <c:pt idx="25">
                  <c:v>44043</c:v>
                </c:pt>
                <c:pt idx="26">
                  <c:v>44012</c:v>
                </c:pt>
                <c:pt idx="27">
                  <c:v>43982</c:v>
                </c:pt>
                <c:pt idx="28">
                  <c:v>43951</c:v>
                </c:pt>
                <c:pt idx="29">
                  <c:v>43921</c:v>
                </c:pt>
                <c:pt idx="30">
                  <c:v>43890</c:v>
                </c:pt>
                <c:pt idx="31">
                  <c:v>43861</c:v>
                </c:pt>
                <c:pt idx="32">
                  <c:v>43830</c:v>
                </c:pt>
                <c:pt idx="33">
                  <c:v>43799</c:v>
                </c:pt>
                <c:pt idx="34">
                  <c:v>43769</c:v>
                </c:pt>
                <c:pt idx="35">
                  <c:v>43738</c:v>
                </c:pt>
                <c:pt idx="36">
                  <c:v>43708</c:v>
                </c:pt>
                <c:pt idx="37">
                  <c:v>43677</c:v>
                </c:pt>
                <c:pt idx="38">
                  <c:v>43646</c:v>
                </c:pt>
                <c:pt idx="39">
                  <c:v>43616</c:v>
                </c:pt>
                <c:pt idx="40">
                  <c:v>43585</c:v>
                </c:pt>
                <c:pt idx="41">
                  <c:v>43555</c:v>
                </c:pt>
                <c:pt idx="42">
                  <c:v>43524</c:v>
                </c:pt>
                <c:pt idx="43">
                  <c:v>43496</c:v>
                </c:pt>
                <c:pt idx="44">
                  <c:v>43465</c:v>
                </c:pt>
                <c:pt idx="45">
                  <c:v>43434</c:v>
                </c:pt>
                <c:pt idx="46">
                  <c:v>43404</c:v>
                </c:pt>
                <c:pt idx="47">
                  <c:v>43373</c:v>
                </c:pt>
                <c:pt idx="48">
                  <c:v>43343</c:v>
                </c:pt>
                <c:pt idx="49">
                  <c:v>43312</c:v>
                </c:pt>
                <c:pt idx="50">
                  <c:v>43281</c:v>
                </c:pt>
                <c:pt idx="51">
                  <c:v>43251</c:v>
                </c:pt>
                <c:pt idx="52">
                  <c:v>43220</c:v>
                </c:pt>
                <c:pt idx="53">
                  <c:v>43190</c:v>
                </c:pt>
                <c:pt idx="54">
                  <c:v>43159</c:v>
                </c:pt>
                <c:pt idx="55">
                  <c:v>43131</c:v>
                </c:pt>
                <c:pt idx="56">
                  <c:v>43100</c:v>
                </c:pt>
                <c:pt idx="57">
                  <c:v>43069</c:v>
                </c:pt>
                <c:pt idx="58">
                  <c:v>43039</c:v>
                </c:pt>
                <c:pt idx="59">
                  <c:v>43008</c:v>
                </c:pt>
                <c:pt idx="60">
                  <c:v>42978</c:v>
                </c:pt>
                <c:pt idx="61">
                  <c:v>42947</c:v>
                </c:pt>
                <c:pt idx="62">
                  <c:v>42916</c:v>
                </c:pt>
                <c:pt idx="63">
                  <c:v>42886</c:v>
                </c:pt>
                <c:pt idx="64">
                  <c:v>42855</c:v>
                </c:pt>
                <c:pt idx="65">
                  <c:v>42825</c:v>
                </c:pt>
                <c:pt idx="66">
                  <c:v>42794</c:v>
                </c:pt>
              </c:numCache>
            </c:numRef>
          </c:cat>
          <c:val>
            <c:numRef>
              <c:f>Sheet1!$B$3:$B$69</c:f>
              <c:numCache>
                <c:formatCode>General</c:formatCode>
                <c:ptCount val="67"/>
                <c:pt idx="0">
                  <c:v>8.26</c:v>
                </c:pt>
                <c:pt idx="1">
                  <c:v>8.52</c:v>
                </c:pt>
                <c:pt idx="2">
                  <c:v>9.06</c:v>
                </c:pt>
                <c:pt idx="3">
                  <c:v>8.58</c:v>
                </c:pt>
                <c:pt idx="4">
                  <c:v>8.26</c:v>
                </c:pt>
                <c:pt idx="5">
                  <c:v>8.5399999999999991</c:v>
                </c:pt>
                <c:pt idx="6">
                  <c:v>7.87</c:v>
                </c:pt>
                <c:pt idx="7">
                  <c:v>7.48</c:v>
                </c:pt>
                <c:pt idx="8">
                  <c:v>7.04</c:v>
                </c:pt>
                <c:pt idx="9">
                  <c:v>6.81</c:v>
                </c:pt>
                <c:pt idx="10">
                  <c:v>6.22</c:v>
                </c:pt>
                <c:pt idx="11">
                  <c:v>5.39</c:v>
                </c:pt>
                <c:pt idx="12">
                  <c:v>5.25</c:v>
                </c:pt>
                <c:pt idx="13">
                  <c:v>5.37</c:v>
                </c:pt>
                <c:pt idx="14">
                  <c:v>5.39</c:v>
                </c:pt>
                <c:pt idx="15">
                  <c:v>4.99</c:v>
                </c:pt>
                <c:pt idx="16">
                  <c:v>4.16</c:v>
                </c:pt>
                <c:pt idx="17">
                  <c:v>2.62</c:v>
                </c:pt>
                <c:pt idx="18">
                  <c:v>1.68</c:v>
                </c:pt>
                <c:pt idx="19">
                  <c:v>1.4</c:v>
                </c:pt>
                <c:pt idx="20">
                  <c:v>1.36</c:v>
                </c:pt>
                <c:pt idx="21">
                  <c:v>1.17</c:v>
                </c:pt>
                <c:pt idx="22">
                  <c:v>1.18</c:v>
                </c:pt>
                <c:pt idx="23">
                  <c:v>1.37</c:v>
                </c:pt>
                <c:pt idx="24">
                  <c:v>1.31</c:v>
                </c:pt>
                <c:pt idx="25">
                  <c:v>0.99</c:v>
                </c:pt>
                <c:pt idx="26">
                  <c:v>0.65</c:v>
                </c:pt>
                <c:pt idx="27">
                  <c:v>0.12</c:v>
                </c:pt>
                <c:pt idx="28">
                  <c:v>0.33</c:v>
                </c:pt>
                <c:pt idx="29">
                  <c:v>1.54</c:v>
                </c:pt>
                <c:pt idx="30">
                  <c:v>2.33</c:v>
                </c:pt>
                <c:pt idx="31">
                  <c:v>2.4900000000000002</c:v>
                </c:pt>
                <c:pt idx="32">
                  <c:v>2.29</c:v>
                </c:pt>
                <c:pt idx="33">
                  <c:v>2.0499999999999998</c:v>
                </c:pt>
                <c:pt idx="34">
                  <c:v>1.76</c:v>
                </c:pt>
                <c:pt idx="35">
                  <c:v>1.71</c:v>
                </c:pt>
                <c:pt idx="36">
                  <c:v>1.75</c:v>
                </c:pt>
                <c:pt idx="37">
                  <c:v>1.81</c:v>
                </c:pt>
                <c:pt idx="38">
                  <c:v>1.65</c:v>
                </c:pt>
                <c:pt idx="39">
                  <c:v>1.79</c:v>
                </c:pt>
                <c:pt idx="40">
                  <c:v>2</c:v>
                </c:pt>
                <c:pt idx="41">
                  <c:v>1.86</c:v>
                </c:pt>
                <c:pt idx="42">
                  <c:v>1.52</c:v>
                </c:pt>
                <c:pt idx="43">
                  <c:v>1.55</c:v>
                </c:pt>
                <c:pt idx="44">
                  <c:v>1.91</c:v>
                </c:pt>
                <c:pt idx="45">
                  <c:v>2.1800000000000002</c:v>
                </c:pt>
                <c:pt idx="46">
                  <c:v>2.52</c:v>
                </c:pt>
                <c:pt idx="47">
                  <c:v>2.2799999999999998</c:v>
                </c:pt>
                <c:pt idx="48">
                  <c:v>2.7</c:v>
                </c:pt>
                <c:pt idx="49">
                  <c:v>2.95</c:v>
                </c:pt>
                <c:pt idx="50">
                  <c:v>2.87</c:v>
                </c:pt>
                <c:pt idx="51">
                  <c:v>2.8</c:v>
                </c:pt>
                <c:pt idx="52">
                  <c:v>2.46</c:v>
                </c:pt>
                <c:pt idx="53">
                  <c:v>2.36</c:v>
                </c:pt>
                <c:pt idx="54">
                  <c:v>2.21</c:v>
                </c:pt>
                <c:pt idx="55">
                  <c:v>2.0699999999999998</c:v>
                </c:pt>
                <c:pt idx="56">
                  <c:v>2.11</c:v>
                </c:pt>
                <c:pt idx="57">
                  <c:v>2.2000000000000002</c:v>
                </c:pt>
                <c:pt idx="58">
                  <c:v>2.04</c:v>
                </c:pt>
                <c:pt idx="59">
                  <c:v>2.23</c:v>
                </c:pt>
                <c:pt idx="60">
                  <c:v>1.94</c:v>
                </c:pt>
                <c:pt idx="61">
                  <c:v>1.73</c:v>
                </c:pt>
                <c:pt idx="62">
                  <c:v>1.63</c:v>
                </c:pt>
                <c:pt idx="63">
                  <c:v>1.87</c:v>
                </c:pt>
                <c:pt idx="64">
                  <c:v>2.2000000000000002</c:v>
                </c:pt>
                <c:pt idx="65">
                  <c:v>2.38</c:v>
                </c:pt>
                <c:pt idx="66">
                  <c:v>2.74</c:v>
                </c:pt>
              </c:numCache>
            </c:numRef>
          </c:val>
          <c:smooth val="1"/>
          <c:extLst>
            <c:ext xmlns:c16="http://schemas.microsoft.com/office/drawing/2014/chart" uri="{C3380CC4-5D6E-409C-BE32-E72D297353CC}">
              <c16:uniqueId val="{00000004-2A7B-4087-A651-D9464B24DA15}"/>
            </c:ext>
          </c:extLst>
        </c:ser>
        <c:ser>
          <c:idx val="1"/>
          <c:order val="5"/>
          <c:tx>
            <c:strRef>
              <c:f>Sheet1!$C$2</c:f>
              <c:strCache>
                <c:ptCount val="1"/>
                <c:pt idx="0">
                  <c:v>Core YoY%</c:v>
                </c:pt>
              </c:strCache>
            </c:strRef>
          </c:tx>
          <c:spPr>
            <a:ln w="28575" cap="rnd">
              <a:solidFill>
                <a:schemeClr val="tx1"/>
              </a:solidFill>
              <a:prstDash val="sysDash"/>
              <a:round/>
            </a:ln>
            <a:effectLst/>
          </c:spPr>
          <c:marker>
            <c:symbol val="none"/>
          </c:marker>
          <c:cat>
            <c:numRef>
              <c:f>Sheet1!$A$3:$A$69</c:f>
              <c:numCache>
                <c:formatCode>m/d/yyyy</c:formatCode>
                <c:ptCount val="67"/>
                <c:pt idx="0">
                  <c:v>44804</c:v>
                </c:pt>
                <c:pt idx="1">
                  <c:v>44773</c:v>
                </c:pt>
                <c:pt idx="2">
                  <c:v>44742</c:v>
                </c:pt>
                <c:pt idx="3">
                  <c:v>44712</c:v>
                </c:pt>
                <c:pt idx="4">
                  <c:v>44681</c:v>
                </c:pt>
                <c:pt idx="5">
                  <c:v>44651</c:v>
                </c:pt>
                <c:pt idx="6">
                  <c:v>44620</c:v>
                </c:pt>
                <c:pt idx="7">
                  <c:v>44592</c:v>
                </c:pt>
                <c:pt idx="8">
                  <c:v>44561</c:v>
                </c:pt>
                <c:pt idx="9">
                  <c:v>44530</c:v>
                </c:pt>
                <c:pt idx="10">
                  <c:v>44500</c:v>
                </c:pt>
                <c:pt idx="11">
                  <c:v>44469</c:v>
                </c:pt>
                <c:pt idx="12">
                  <c:v>44439</c:v>
                </c:pt>
                <c:pt idx="13">
                  <c:v>44408</c:v>
                </c:pt>
                <c:pt idx="14">
                  <c:v>44377</c:v>
                </c:pt>
                <c:pt idx="15">
                  <c:v>44347</c:v>
                </c:pt>
                <c:pt idx="16">
                  <c:v>44316</c:v>
                </c:pt>
                <c:pt idx="17">
                  <c:v>44286</c:v>
                </c:pt>
                <c:pt idx="18">
                  <c:v>44255</c:v>
                </c:pt>
                <c:pt idx="19">
                  <c:v>44227</c:v>
                </c:pt>
                <c:pt idx="20">
                  <c:v>44196</c:v>
                </c:pt>
                <c:pt idx="21">
                  <c:v>44165</c:v>
                </c:pt>
                <c:pt idx="22">
                  <c:v>44135</c:v>
                </c:pt>
                <c:pt idx="23">
                  <c:v>44104</c:v>
                </c:pt>
                <c:pt idx="24">
                  <c:v>44074</c:v>
                </c:pt>
                <c:pt idx="25">
                  <c:v>44043</c:v>
                </c:pt>
                <c:pt idx="26">
                  <c:v>44012</c:v>
                </c:pt>
                <c:pt idx="27">
                  <c:v>43982</c:v>
                </c:pt>
                <c:pt idx="28">
                  <c:v>43951</c:v>
                </c:pt>
                <c:pt idx="29">
                  <c:v>43921</c:v>
                </c:pt>
                <c:pt idx="30">
                  <c:v>43890</c:v>
                </c:pt>
                <c:pt idx="31">
                  <c:v>43861</c:v>
                </c:pt>
                <c:pt idx="32">
                  <c:v>43830</c:v>
                </c:pt>
                <c:pt idx="33">
                  <c:v>43799</c:v>
                </c:pt>
                <c:pt idx="34">
                  <c:v>43769</c:v>
                </c:pt>
                <c:pt idx="35">
                  <c:v>43738</c:v>
                </c:pt>
                <c:pt idx="36">
                  <c:v>43708</c:v>
                </c:pt>
                <c:pt idx="37">
                  <c:v>43677</c:v>
                </c:pt>
                <c:pt idx="38">
                  <c:v>43646</c:v>
                </c:pt>
                <c:pt idx="39">
                  <c:v>43616</c:v>
                </c:pt>
                <c:pt idx="40">
                  <c:v>43585</c:v>
                </c:pt>
                <c:pt idx="41">
                  <c:v>43555</c:v>
                </c:pt>
                <c:pt idx="42">
                  <c:v>43524</c:v>
                </c:pt>
                <c:pt idx="43">
                  <c:v>43496</c:v>
                </c:pt>
                <c:pt idx="44">
                  <c:v>43465</c:v>
                </c:pt>
                <c:pt idx="45">
                  <c:v>43434</c:v>
                </c:pt>
                <c:pt idx="46">
                  <c:v>43404</c:v>
                </c:pt>
                <c:pt idx="47">
                  <c:v>43373</c:v>
                </c:pt>
                <c:pt idx="48">
                  <c:v>43343</c:v>
                </c:pt>
                <c:pt idx="49">
                  <c:v>43312</c:v>
                </c:pt>
                <c:pt idx="50">
                  <c:v>43281</c:v>
                </c:pt>
                <c:pt idx="51">
                  <c:v>43251</c:v>
                </c:pt>
                <c:pt idx="52">
                  <c:v>43220</c:v>
                </c:pt>
                <c:pt idx="53">
                  <c:v>43190</c:v>
                </c:pt>
                <c:pt idx="54">
                  <c:v>43159</c:v>
                </c:pt>
                <c:pt idx="55">
                  <c:v>43131</c:v>
                </c:pt>
                <c:pt idx="56">
                  <c:v>43100</c:v>
                </c:pt>
                <c:pt idx="57">
                  <c:v>43069</c:v>
                </c:pt>
                <c:pt idx="58">
                  <c:v>43039</c:v>
                </c:pt>
                <c:pt idx="59">
                  <c:v>43008</c:v>
                </c:pt>
                <c:pt idx="60">
                  <c:v>42978</c:v>
                </c:pt>
                <c:pt idx="61">
                  <c:v>42947</c:v>
                </c:pt>
                <c:pt idx="62">
                  <c:v>42916</c:v>
                </c:pt>
                <c:pt idx="63">
                  <c:v>42886</c:v>
                </c:pt>
                <c:pt idx="64">
                  <c:v>42855</c:v>
                </c:pt>
                <c:pt idx="65">
                  <c:v>42825</c:v>
                </c:pt>
                <c:pt idx="66">
                  <c:v>42794</c:v>
                </c:pt>
              </c:numCache>
            </c:numRef>
          </c:cat>
          <c:val>
            <c:numRef>
              <c:f>Sheet1!$C$3:$C$69</c:f>
              <c:numCache>
                <c:formatCode>General</c:formatCode>
                <c:ptCount val="67"/>
                <c:pt idx="0">
                  <c:v>6.32</c:v>
                </c:pt>
                <c:pt idx="1">
                  <c:v>5.91</c:v>
                </c:pt>
                <c:pt idx="2">
                  <c:v>5.92</c:v>
                </c:pt>
                <c:pt idx="3">
                  <c:v>6.02</c:v>
                </c:pt>
                <c:pt idx="4">
                  <c:v>6.16</c:v>
                </c:pt>
                <c:pt idx="5">
                  <c:v>6.47</c:v>
                </c:pt>
                <c:pt idx="6">
                  <c:v>6.41</c:v>
                </c:pt>
                <c:pt idx="7">
                  <c:v>6.02</c:v>
                </c:pt>
                <c:pt idx="8">
                  <c:v>5.45</c:v>
                </c:pt>
                <c:pt idx="9">
                  <c:v>4.93</c:v>
                </c:pt>
                <c:pt idx="10">
                  <c:v>4.5599999999999996</c:v>
                </c:pt>
                <c:pt idx="11">
                  <c:v>4.03</c:v>
                </c:pt>
                <c:pt idx="12">
                  <c:v>4</c:v>
                </c:pt>
                <c:pt idx="13">
                  <c:v>4.2699999999999996</c:v>
                </c:pt>
                <c:pt idx="14">
                  <c:v>4.47</c:v>
                </c:pt>
                <c:pt idx="15">
                  <c:v>3.8</c:v>
                </c:pt>
                <c:pt idx="16">
                  <c:v>2.96</c:v>
                </c:pt>
                <c:pt idx="17">
                  <c:v>1.65</c:v>
                </c:pt>
                <c:pt idx="18">
                  <c:v>1.28</c:v>
                </c:pt>
                <c:pt idx="19">
                  <c:v>1.41</c:v>
                </c:pt>
                <c:pt idx="20">
                  <c:v>1.62</c:v>
                </c:pt>
                <c:pt idx="21">
                  <c:v>1.65</c:v>
                </c:pt>
                <c:pt idx="22">
                  <c:v>1.61</c:v>
                </c:pt>
                <c:pt idx="23">
                  <c:v>1.71</c:v>
                </c:pt>
                <c:pt idx="24">
                  <c:v>1.74</c:v>
                </c:pt>
                <c:pt idx="25">
                  <c:v>1.57</c:v>
                </c:pt>
                <c:pt idx="26">
                  <c:v>1.19</c:v>
                </c:pt>
                <c:pt idx="27">
                  <c:v>1.22</c:v>
                </c:pt>
                <c:pt idx="28">
                  <c:v>1.43</c:v>
                </c:pt>
                <c:pt idx="29">
                  <c:v>2.09</c:v>
                </c:pt>
                <c:pt idx="30">
                  <c:v>2.36</c:v>
                </c:pt>
                <c:pt idx="31">
                  <c:v>2.2599999999999998</c:v>
                </c:pt>
                <c:pt idx="32">
                  <c:v>2.2599999999999998</c:v>
                </c:pt>
                <c:pt idx="33">
                  <c:v>2.3199999999999998</c:v>
                </c:pt>
                <c:pt idx="34">
                  <c:v>2.31</c:v>
                </c:pt>
                <c:pt idx="35">
                  <c:v>2.36</c:v>
                </c:pt>
                <c:pt idx="36">
                  <c:v>2.39</c:v>
                </c:pt>
                <c:pt idx="37">
                  <c:v>2.21</c:v>
                </c:pt>
                <c:pt idx="38">
                  <c:v>2.13</c:v>
                </c:pt>
                <c:pt idx="39">
                  <c:v>1.99</c:v>
                </c:pt>
                <c:pt idx="40">
                  <c:v>2.06</c:v>
                </c:pt>
                <c:pt idx="41">
                  <c:v>2.04</c:v>
                </c:pt>
                <c:pt idx="42">
                  <c:v>2.08</c:v>
                </c:pt>
                <c:pt idx="43">
                  <c:v>2.15</c:v>
                </c:pt>
                <c:pt idx="44">
                  <c:v>2.1800000000000002</c:v>
                </c:pt>
                <c:pt idx="45">
                  <c:v>2.21</c:v>
                </c:pt>
                <c:pt idx="46">
                  <c:v>2.14</c:v>
                </c:pt>
                <c:pt idx="47">
                  <c:v>2.17</c:v>
                </c:pt>
                <c:pt idx="48">
                  <c:v>2.2000000000000002</c:v>
                </c:pt>
                <c:pt idx="49">
                  <c:v>2.35</c:v>
                </c:pt>
                <c:pt idx="50">
                  <c:v>2.2599999999999998</c:v>
                </c:pt>
                <c:pt idx="51">
                  <c:v>2.2400000000000002</c:v>
                </c:pt>
                <c:pt idx="52">
                  <c:v>2.14</c:v>
                </c:pt>
                <c:pt idx="53">
                  <c:v>2.12</c:v>
                </c:pt>
                <c:pt idx="54">
                  <c:v>1.85</c:v>
                </c:pt>
                <c:pt idx="55">
                  <c:v>1.82</c:v>
                </c:pt>
                <c:pt idx="56">
                  <c:v>1.78</c:v>
                </c:pt>
                <c:pt idx="57">
                  <c:v>1.71</c:v>
                </c:pt>
                <c:pt idx="58">
                  <c:v>1.77</c:v>
                </c:pt>
                <c:pt idx="59">
                  <c:v>1.69</c:v>
                </c:pt>
                <c:pt idx="60">
                  <c:v>1.68</c:v>
                </c:pt>
                <c:pt idx="61">
                  <c:v>1.69</c:v>
                </c:pt>
                <c:pt idx="62">
                  <c:v>1.7</c:v>
                </c:pt>
                <c:pt idx="63">
                  <c:v>1.73</c:v>
                </c:pt>
                <c:pt idx="64">
                  <c:v>1.88</c:v>
                </c:pt>
                <c:pt idx="65">
                  <c:v>2</c:v>
                </c:pt>
                <c:pt idx="66">
                  <c:v>2.2200000000000002</c:v>
                </c:pt>
              </c:numCache>
            </c:numRef>
          </c:val>
          <c:smooth val="1"/>
          <c:extLst>
            <c:ext xmlns:c16="http://schemas.microsoft.com/office/drawing/2014/chart" uri="{C3380CC4-5D6E-409C-BE32-E72D297353CC}">
              <c16:uniqueId val="{00000005-2A7B-4087-A651-D9464B24DA15}"/>
            </c:ext>
          </c:extLst>
        </c:ser>
        <c:dLbls>
          <c:showLegendKey val="0"/>
          <c:showVal val="0"/>
          <c:showCatName val="0"/>
          <c:showSerName val="0"/>
          <c:showPercent val="0"/>
          <c:showBubbleSize val="0"/>
        </c:dLbls>
        <c:marker val="1"/>
        <c:smooth val="0"/>
        <c:axId val="1031241888"/>
        <c:axId val="1031246152"/>
      </c:lineChart>
      <c:dateAx>
        <c:axId val="1031241888"/>
        <c:scaling>
          <c:orientation val="minMax"/>
        </c:scaling>
        <c:delete val="0"/>
        <c:axPos val="b"/>
        <c:numFmt formatCode="yyyy" sourceLinked="0"/>
        <c:majorTickMark val="cross"/>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031246152"/>
        <c:crosses val="autoZero"/>
        <c:auto val="1"/>
        <c:lblOffset val="100"/>
        <c:baseTimeUnit val="months"/>
        <c:majorUnit val="1"/>
        <c:majorTimeUnit val="years"/>
      </c:dateAx>
      <c:valAx>
        <c:axId val="1031246152"/>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r>
                  <a:rPr lang="en-US" sz="900">
                    <a:solidFill>
                      <a:schemeClr val="tx1"/>
                    </a:solidFill>
                    <a:latin typeface="Roboto" panose="02000000000000000000" pitchFamily="2" charset="0"/>
                    <a:ea typeface="Roboto" panose="02000000000000000000" pitchFamily="2" charset="0"/>
                  </a:rPr>
                  <a:t>YOY</a:t>
                </a:r>
                <a:r>
                  <a:rPr lang="en-US" sz="900" baseline="0">
                    <a:solidFill>
                      <a:schemeClr val="tx1"/>
                    </a:solidFill>
                    <a:latin typeface="Roboto" panose="02000000000000000000" pitchFamily="2" charset="0"/>
                    <a:ea typeface="Roboto" panose="02000000000000000000" pitchFamily="2" charset="0"/>
                  </a:rPr>
                  <a:t> Percent Change</a:t>
                </a:r>
                <a:endParaRPr lang="en-US" sz="900">
                  <a:solidFill>
                    <a:schemeClr val="tx1"/>
                  </a:solidFill>
                  <a:latin typeface="Roboto" panose="02000000000000000000" pitchFamily="2" charset="0"/>
                  <a:ea typeface="Roboto" panose="02000000000000000000" pitchFamily="2" charset="0"/>
                </a:endParaRP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031241888"/>
        <c:crosses val="autoZero"/>
        <c:crossBetween val="between"/>
      </c:valAx>
      <c:spPr>
        <a:noFill/>
        <a:ln>
          <a:noFill/>
        </a:ln>
        <a:effectLst/>
      </c:spPr>
    </c:plotArea>
    <c:legend>
      <c:legendPos val="t"/>
      <c:layout>
        <c:manualLayout>
          <c:xMode val="edge"/>
          <c:yMode val="edge"/>
          <c:x val="0.18421436335681077"/>
          <c:y val="0.29839734907374627"/>
          <c:w val="0.39854837639638085"/>
          <c:h val="0.18149051311323003"/>
        </c:manualLayout>
      </c:layout>
      <c:overlay val="0"/>
      <c:spPr>
        <a:noFill/>
        <a:ln>
          <a:solidFill>
            <a:schemeClr val="tx1"/>
          </a:solidFill>
        </a:ln>
        <a:effectLst/>
      </c:spPr>
      <c:txPr>
        <a:bodyPr rot="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r>
              <a:rPr lang="en-US" b="1" dirty="0">
                <a:solidFill>
                  <a:schemeClr val="tx1"/>
                </a:solidFill>
                <a:latin typeface="IBM Plex Sans" panose="020B0503050203000203" pitchFamily="34" charset="0"/>
              </a:rPr>
              <a:t>Atlanta</a:t>
            </a:r>
            <a:r>
              <a:rPr lang="en-US" b="1" baseline="0" dirty="0">
                <a:solidFill>
                  <a:schemeClr val="tx1"/>
                </a:solidFill>
                <a:latin typeface="IBM Plex Sans" panose="020B0503050203000203" pitchFamily="34" charset="0"/>
              </a:rPr>
              <a:t> Fed's Wage Growth Tracker </a:t>
            </a:r>
            <a:br>
              <a:rPr lang="en-US" b="1" baseline="0" dirty="0">
                <a:solidFill>
                  <a:schemeClr val="tx1"/>
                </a:solidFill>
                <a:latin typeface="IBM Plex Sans" panose="020B0503050203000203" pitchFamily="34" charset="0"/>
              </a:rPr>
            </a:br>
            <a:r>
              <a:rPr lang="en-US" sz="1400" b="1" baseline="0" dirty="0">
                <a:solidFill>
                  <a:schemeClr val="tx1"/>
                </a:solidFill>
                <a:latin typeface="IBM Plex Sans" panose="020B0503050203000203" pitchFamily="34" charset="0"/>
              </a:rPr>
              <a:t>vs. </a:t>
            </a:r>
            <a:r>
              <a:rPr lang="en-US" b="1" baseline="0" dirty="0">
                <a:solidFill>
                  <a:schemeClr val="tx1"/>
                </a:solidFill>
                <a:latin typeface="IBM Plex Sans" panose="020B0503050203000203" pitchFamily="34" charset="0"/>
              </a:rPr>
              <a:t>U.S. Job Quits Rate</a:t>
            </a:r>
            <a:endParaRPr lang="en-US" b="1" dirty="0">
              <a:solidFill>
                <a:schemeClr val="tx1"/>
              </a:solidFill>
              <a:latin typeface="IBM Plex Sans" panose="020B0503050203000203"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Atlanta Fed Wage Growth Tracker Overall (L)</c:v>
                </c:pt>
              </c:strCache>
            </c:strRef>
          </c:tx>
          <c:spPr>
            <a:ln w="28575" cap="rnd">
              <a:solidFill>
                <a:srgbClr val="009BAB"/>
              </a:solidFill>
              <a:round/>
            </a:ln>
            <a:effectLst/>
          </c:spPr>
          <c:marker>
            <c:symbol val="none"/>
          </c:marker>
          <c:cat>
            <c:numRef>
              <c:f>Sheet1!$A$3:$A$90</c:f>
              <c:numCache>
                <c:formatCode>m/d/yyyy</c:formatCode>
                <c:ptCount val="88"/>
                <c:pt idx="0">
                  <c:v>44773</c:v>
                </c:pt>
                <c:pt idx="1">
                  <c:v>44742</c:v>
                </c:pt>
                <c:pt idx="2">
                  <c:v>44651</c:v>
                </c:pt>
                <c:pt idx="3">
                  <c:v>44561</c:v>
                </c:pt>
                <c:pt idx="4">
                  <c:v>44469</c:v>
                </c:pt>
                <c:pt idx="5">
                  <c:v>44377</c:v>
                </c:pt>
                <c:pt idx="6">
                  <c:v>44286</c:v>
                </c:pt>
                <c:pt idx="7">
                  <c:v>44196</c:v>
                </c:pt>
                <c:pt idx="8">
                  <c:v>44104</c:v>
                </c:pt>
                <c:pt idx="9">
                  <c:v>44012</c:v>
                </c:pt>
                <c:pt idx="10">
                  <c:v>43921</c:v>
                </c:pt>
                <c:pt idx="11">
                  <c:v>43830</c:v>
                </c:pt>
                <c:pt idx="12">
                  <c:v>43738</c:v>
                </c:pt>
                <c:pt idx="13">
                  <c:v>43644</c:v>
                </c:pt>
                <c:pt idx="14">
                  <c:v>43553</c:v>
                </c:pt>
                <c:pt idx="15">
                  <c:v>43465</c:v>
                </c:pt>
                <c:pt idx="16">
                  <c:v>43371</c:v>
                </c:pt>
                <c:pt idx="17">
                  <c:v>43280</c:v>
                </c:pt>
                <c:pt idx="18">
                  <c:v>43189</c:v>
                </c:pt>
                <c:pt idx="19">
                  <c:v>43098</c:v>
                </c:pt>
                <c:pt idx="20">
                  <c:v>43007</c:v>
                </c:pt>
                <c:pt idx="21">
                  <c:v>42916</c:v>
                </c:pt>
                <c:pt idx="22">
                  <c:v>42825</c:v>
                </c:pt>
                <c:pt idx="23">
                  <c:v>42734</c:v>
                </c:pt>
                <c:pt idx="24">
                  <c:v>42643</c:v>
                </c:pt>
                <c:pt idx="25">
                  <c:v>42551</c:v>
                </c:pt>
                <c:pt idx="26">
                  <c:v>42460</c:v>
                </c:pt>
                <c:pt idx="27">
                  <c:v>42369</c:v>
                </c:pt>
                <c:pt idx="28">
                  <c:v>42277</c:v>
                </c:pt>
                <c:pt idx="29">
                  <c:v>42185</c:v>
                </c:pt>
                <c:pt idx="30">
                  <c:v>42094</c:v>
                </c:pt>
                <c:pt idx="31">
                  <c:v>42004</c:v>
                </c:pt>
                <c:pt idx="32">
                  <c:v>41912</c:v>
                </c:pt>
                <c:pt idx="33">
                  <c:v>41820</c:v>
                </c:pt>
                <c:pt idx="34">
                  <c:v>41729</c:v>
                </c:pt>
                <c:pt idx="35">
                  <c:v>41639</c:v>
                </c:pt>
                <c:pt idx="36">
                  <c:v>41547</c:v>
                </c:pt>
                <c:pt idx="37">
                  <c:v>41453</c:v>
                </c:pt>
                <c:pt idx="38">
                  <c:v>41362</c:v>
                </c:pt>
                <c:pt idx="39">
                  <c:v>41274</c:v>
                </c:pt>
                <c:pt idx="40">
                  <c:v>41180</c:v>
                </c:pt>
                <c:pt idx="41">
                  <c:v>41089</c:v>
                </c:pt>
                <c:pt idx="42">
                  <c:v>40998</c:v>
                </c:pt>
                <c:pt idx="43">
                  <c:v>40907</c:v>
                </c:pt>
                <c:pt idx="44">
                  <c:v>40816</c:v>
                </c:pt>
                <c:pt idx="45">
                  <c:v>40724</c:v>
                </c:pt>
                <c:pt idx="46">
                  <c:v>40633</c:v>
                </c:pt>
                <c:pt idx="47">
                  <c:v>40543</c:v>
                </c:pt>
                <c:pt idx="48">
                  <c:v>40451</c:v>
                </c:pt>
                <c:pt idx="49">
                  <c:v>40359</c:v>
                </c:pt>
                <c:pt idx="50">
                  <c:v>40268</c:v>
                </c:pt>
                <c:pt idx="51">
                  <c:v>40178</c:v>
                </c:pt>
                <c:pt idx="52">
                  <c:v>40086</c:v>
                </c:pt>
                <c:pt idx="53">
                  <c:v>39994</c:v>
                </c:pt>
                <c:pt idx="54">
                  <c:v>39903</c:v>
                </c:pt>
                <c:pt idx="55">
                  <c:v>39813</c:v>
                </c:pt>
                <c:pt idx="56">
                  <c:v>39721</c:v>
                </c:pt>
                <c:pt idx="57">
                  <c:v>39629</c:v>
                </c:pt>
                <c:pt idx="58">
                  <c:v>39538</c:v>
                </c:pt>
                <c:pt idx="59">
                  <c:v>39447</c:v>
                </c:pt>
                <c:pt idx="60">
                  <c:v>39353</c:v>
                </c:pt>
                <c:pt idx="61">
                  <c:v>39262</c:v>
                </c:pt>
                <c:pt idx="62">
                  <c:v>39171</c:v>
                </c:pt>
                <c:pt idx="63">
                  <c:v>39080</c:v>
                </c:pt>
                <c:pt idx="64">
                  <c:v>38989</c:v>
                </c:pt>
                <c:pt idx="65">
                  <c:v>38898</c:v>
                </c:pt>
                <c:pt idx="66">
                  <c:v>38807</c:v>
                </c:pt>
                <c:pt idx="67">
                  <c:v>38716</c:v>
                </c:pt>
                <c:pt idx="68">
                  <c:v>38625</c:v>
                </c:pt>
                <c:pt idx="69">
                  <c:v>38533</c:v>
                </c:pt>
                <c:pt idx="70">
                  <c:v>38442</c:v>
                </c:pt>
                <c:pt idx="71">
                  <c:v>38352</c:v>
                </c:pt>
                <c:pt idx="72">
                  <c:v>38260</c:v>
                </c:pt>
                <c:pt idx="73">
                  <c:v>38168</c:v>
                </c:pt>
                <c:pt idx="74">
                  <c:v>38077</c:v>
                </c:pt>
                <c:pt idx="75">
                  <c:v>37986</c:v>
                </c:pt>
                <c:pt idx="76">
                  <c:v>37894</c:v>
                </c:pt>
                <c:pt idx="77">
                  <c:v>37802</c:v>
                </c:pt>
                <c:pt idx="78">
                  <c:v>37711</c:v>
                </c:pt>
                <c:pt idx="79">
                  <c:v>37621</c:v>
                </c:pt>
                <c:pt idx="80">
                  <c:v>37529</c:v>
                </c:pt>
                <c:pt idx="81">
                  <c:v>37435</c:v>
                </c:pt>
                <c:pt idx="82">
                  <c:v>37344</c:v>
                </c:pt>
                <c:pt idx="83">
                  <c:v>37256</c:v>
                </c:pt>
                <c:pt idx="84">
                  <c:v>37162</c:v>
                </c:pt>
                <c:pt idx="85">
                  <c:v>37071</c:v>
                </c:pt>
                <c:pt idx="86">
                  <c:v>36980</c:v>
                </c:pt>
                <c:pt idx="87">
                  <c:v>36889</c:v>
                </c:pt>
              </c:numCache>
            </c:numRef>
          </c:cat>
          <c:val>
            <c:numRef>
              <c:f>Sheet1!$B$3:$B$90</c:f>
              <c:numCache>
                <c:formatCode>General</c:formatCode>
                <c:ptCount val="88"/>
                <c:pt idx="0">
                  <c:v>6.7</c:v>
                </c:pt>
                <c:pt idx="1">
                  <c:v>6.7</c:v>
                </c:pt>
                <c:pt idx="2">
                  <c:v>6</c:v>
                </c:pt>
                <c:pt idx="3">
                  <c:v>4.5</c:v>
                </c:pt>
                <c:pt idx="4">
                  <c:v>4.2</c:v>
                </c:pt>
                <c:pt idx="5">
                  <c:v>3.2</c:v>
                </c:pt>
                <c:pt idx="6">
                  <c:v>3.4</c:v>
                </c:pt>
                <c:pt idx="7">
                  <c:v>3.4</c:v>
                </c:pt>
                <c:pt idx="8">
                  <c:v>3.5</c:v>
                </c:pt>
                <c:pt idx="9">
                  <c:v>3.8</c:v>
                </c:pt>
                <c:pt idx="10">
                  <c:v>3.5</c:v>
                </c:pt>
                <c:pt idx="11">
                  <c:v>3.7</c:v>
                </c:pt>
                <c:pt idx="12">
                  <c:v>3.6</c:v>
                </c:pt>
                <c:pt idx="13">
                  <c:v>3.9</c:v>
                </c:pt>
                <c:pt idx="14">
                  <c:v>3.5</c:v>
                </c:pt>
                <c:pt idx="15">
                  <c:v>3.8</c:v>
                </c:pt>
                <c:pt idx="16">
                  <c:v>3.5</c:v>
                </c:pt>
                <c:pt idx="17">
                  <c:v>3.2</c:v>
                </c:pt>
                <c:pt idx="18">
                  <c:v>3.3</c:v>
                </c:pt>
                <c:pt idx="19">
                  <c:v>2.9</c:v>
                </c:pt>
                <c:pt idx="20">
                  <c:v>3.6</c:v>
                </c:pt>
                <c:pt idx="21">
                  <c:v>3.2</c:v>
                </c:pt>
                <c:pt idx="22">
                  <c:v>3.4</c:v>
                </c:pt>
                <c:pt idx="23">
                  <c:v>3.5</c:v>
                </c:pt>
                <c:pt idx="24">
                  <c:v>3.6</c:v>
                </c:pt>
                <c:pt idx="25">
                  <c:v>3.6</c:v>
                </c:pt>
                <c:pt idx="26">
                  <c:v>3.2</c:v>
                </c:pt>
                <c:pt idx="27">
                  <c:v>3.1</c:v>
                </c:pt>
                <c:pt idx="28">
                  <c:v>3</c:v>
                </c:pt>
                <c:pt idx="29">
                  <c:v>3.2</c:v>
                </c:pt>
                <c:pt idx="30">
                  <c:v>3.2</c:v>
                </c:pt>
                <c:pt idx="31">
                  <c:v>2.9</c:v>
                </c:pt>
                <c:pt idx="32">
                  <c:v>2.6</c:v>
                </c:pt>
                <c:pt idx="33">
                  <c:v>2.2999999999999998</c:v>
                </c:pt>
                <c:pt idx="34">
                  <c:v>2.4</c:v>
                </c:pt>
                <c:pt idx="35">
                  <c:v>2.2000000000000002</c:v>
                </c:pt>
                <c:pt idx="36">
                  <c:v>2.4</c:v>
                </c:pt>
                <c:pt idx="37">
                  <c:v>2.1</c:v>
                </c:pt>
                <c:pt idx="38">
                  <c:v>2.2000000000000002</c:v>
                </c:pt>
                <c:pt idx="39">
                  <c:v>2.2999999999999998</c:v>
                </c:pt>
                <c:pt idx="40">
                  <c:v>2.1</c:v>
                </c:pt>
                <c:pt idx="41">
                  <c:v>2.2999999999999998</c:v>
                </c:pt>
                <c:pt idx="42">
                  <c:v>2</c:v>
                </c:pt>
                <c:pt idx="43">
                  <c:v>2</c:v>
                </c:pt>
                <c:pt idx="44">
                  <c:v>2.1</c:v>
                </c:pt>
                <c:pt idx="45">
                  <c:v>2</c:v>
                </c:pt>
                <c:pt idx="46">
                  <c:v>1.9</c:v>
                </c:pt>
                <c:pt idx="47">
                  <c:v>1.7</c:v>
                </c:pt>
                <c:pt idx="48">
                  <c:v>1.9</c:v>
                </c:pt>
                <c:pt idx="49">
                  <c:v>1.7</c:v>
                </c:pt>
                <c:pt idx="50">
                  <c:v>1.9</c:v>
                </c:pt>
                <c:pt idx="51">
                  <c:v>1.7</c:v>
                </c:pt>
                <c:pt idx="52">
                  <c:v>2.2999999999999998</c:v>
                </c:pt>
                <c:pt idx="53">
                  <c:v>3.1</c:v>
                </c:pt>
                <c:pt idx="54">
                  <c:v>3.3</c:v>
                </c:pt>
                <c:pt idx="55">
                  <c:v>3.8</c:v>
                </c:pt>
                <c:pt idx="56">
                  <c:v>4</c:v>
                </c:pt>
                <c:pt idx="57">
                  <c:v>4.0999999999999996</c:v>
                </c:pt>
                <c:pt idx="58">
                  <c:v>4</c:v>
                </c:pt>
                <c:pt idx="59">
                  <c:v>4.0999999999999996</c:v>
                </c:pt>
                <c:pt idx="60">
                  <c:v>4.4000000000000004</c:v>
                </c:pt>
                <c:pt idx="61">
                  <c:v>4</c:v>
                </c:pt>
                <c:pt idx="62">
                  <c:v>4.3</c:v>
                </c:pt>
                <c:pt idx="63">
                  <c:v>4</c:v>
                </c:pt>
                <c:pt idx="64">
                  <c:v>3.8</c:v>
                </c:pt>
                <c:pt idx="65">
                  <c:v>3.8</c:v>
                </c:pt>
                <c:pt idx="66">
                  <c:v>3.8</c:v>
                </c:pt>
                <c:pt idx="67">
                  <c:v>4.0999999999999996</c:v>
                </c:pt>
                <c:pt idx="68">
                  <c:v>4.0999999999999996</c:v>
                </c:pt>
                <c:pt idx="69">
                  <c:v>3.8</c:v>
                </c:pt>
                <c:pt idx="70">
                  <c:v>3.6</c:v>
                </c:pt>
                <c:pt idx="71">
                  <c:v>3.5</c:v>
                </c:pt>
                <c:pt idx="72">
                  <c:v>3.7</c:v>
                </c:pt>
                <c:pt idx="73">
                  <c:v>3.3</c:v>
                </c:pt>
                <c:pt idx="74">
                  <c:v>3.4</c:v>
                </c:pt>
                <c:pt idx="75">
                  <c:v>3.3</c:v>
                </c:pt>
                <c:pt idx="76">
                  <c:v>3.5</c:v>
                </c:pt>
                <c:pt idx="77">
                  <c:v>3.6</c:v>
                </c:pt>
                <c:pt idx="78">
                  <c:v>3.7</c:v>
                </c:pt>
                <c:pt idx="79">
                  <c:v>3.6</c:v>
                </c:pt>
                <c:pt idx="80">
                  <c:v>3.9</c:v>
                </c:pt>
                <c:pt idx="81">
                  <c:v>4.2</c:v>
                </c:pt>
                <c:pt idx="82">
                  <c:v>4.5999999999999996</c:v>
                </c:pt>
                <c:pt idx="83">
                  <c:v>5</c:v>
                </c:pt>
                <c:pt idx="84">
                  <c:v>5</c:v>
                </c:pt>
                <c:pt idx="85">
                  <c:v>5.2</c:v>
                </c:pt>
                <c:pt idx="86">
                  <c:v>5.3</c:v>
                </c:pt>
                <c:pt idx="87">
                  <c:v>5.4</c:v>
                </c:pt>
              </c:numCache>
            </c:numRef>
          </c:val>
          <c:smooth val="0"/>
          <c:extLst>
            <c:ext xmlns:c16="http://schemas.microsoft.com/office/drawing/2014/chart" uri="{C3380CC4-5D6E-409C-BE32-E72D297353CC}">
              <c16:uniqueId val="{00000000-DAC8-4995-B640-402559EC4F36}"/>
            </c:ext>
          </c:extLst>
        </c:ser>
        <c:dLbls>
          <c:showLegendKey val="0"/>
          <c:showVal val="0"/>
          <c:showCatName val="0"/>
          <c:showSerName val="0"/>
          <c:showPercent val="0"/>
          <c:showBubbleSize val="0"/>
        </c:dLbls>
        <c:marker val="1"/>
        <c:smooth val="0"/>
        <c:axId val="547876176"/>
        <c:axId val="511606064"/>
      </c:lineChart>
      <c:lineChart>
        <c:grouping val="standard"/>
        <c:varyColors val="0"/>
        <c:ser>
          <c:idx val="1"/>
          <c:order val="1"/>
          <c:tx>
            <c:strRef>
              <c:f>Sheet1!$C$1</c:f>
              <c:strCache>
                <c:ptCount val="1"/>
                <c:pt idx="0">
                  <c:v>U.S. Job Quits Rate </c:v>
                </c:pt>
              </c:strCache>
            </c:strRef>
          </c:tx>
          <c:spPr>
            <a:ln w="28575" cap="rnd">
              <a:solidFill>
                <a:srgbClr val="003E44"/>
              </a:solidFill>
              <a:round/>
            </a:ln>
            <a:effectLst/>
          </c:spPr>
          <c:marker>
            <c:symbol val="none"/>
          </c:marker>
          <c:cat>
            <c:numRef>
              <c:f>Sheet1!$A$3:$A$90</c:f>
              <c:numCache>
                <c:formatCode>m/d/yyyy</c:formatCode>
                <c:ptCount val="88"/>
                <c:pt idx="0">
                  <c:v>44773</c:v>
                </c:pt>
                <c:pt idx="1">
                  <c:v>44742</c:v>
                </c:pt>
                <c:pt idx="2">
                  <c:v>44651</c:v>
                </c:pt>
                <c:pt idx="3">
                  <c:v>44561</c:v>
                </c:pt>
                <c:pt idx="4">
                  <c:v>44469</c:v>
                </c:pt>
                <c:pt idx="5">
                  <c:v>44377</c:v>
                </c:pt>
                <c:pt idx="6">
                  <c:v>44286</c:v>
                </c:pt>
                <c:pt idx="7">
                  <c:v>44196</c:v>
                </c:pt>
                <c:pt idx="8">
                  <c:v>44104</c:v>
                </c:pt>
                <c:pt idx="9">
                  <c:v>44012</c:v>
                </c:pt>
                <c:pt idx="10">
                  <c:v>43921</c:v>
                </c:pt>
                <c:pt idx="11">
                  <c:v>43830</c:v>
                </c:pt>
                <c:pt idx="12">
                  <c:v>43738</c:v>
                </c:pt>
                <c:pt idx="13">
                  <c:v>43644</c:v>
                </c:pt>
                <c:pt idx="14">
                  <c:v>43553</c:v>
                </c:pt>
                <c:pt idx="15">
                  <c:v>43465</c:v>
                </c:pt>
                <c:pt idx="16">
                  <c:v>43371</c:v>
                </c:pt>
                <c:pt idx="17">
                  <c:v>43280</c:v>
                </c:pt>
                <c:pt idx="18">
                  <c:v>43189</c:v>
                </c:pt>
                <c:pt idx="19">
                  <c:v>43098</c:v>
                </c:pt>
                <c:pt idx="20">
                  <c:v>43007</c:v>
                </c:pt>
                <c:pt idx="21">
                  <c:v>42916</c:v>
                </c:pt>
                <c:pt idx="22">
                  <c:v>42825</c:v>
                </c:pt>
                <c:pt idx="23">
                  <c:v>42734</c:v>
                </c:pt>
                <c:pt idx="24">
                  <c:v>42643</c:v>
                </c:pt>
                <c:pt idx="25">
                  <c:v>42551</c:v>
                </c:pt>
                <c:pt idx="26">
                  <c:v>42460</c:v>
                </c:pt>
                <c:pt idx="27">
                  <c:v>42369</c:v>
                </c:pt>
                <c:pt idx="28">
                  <c:v>42277</c:v>
                </c:pt>
                <c:pt idx="29">
                  <c:v>42185</c:v>
                </c:pt>
                <c:pt idx="30">
                  <c:v>42094</c:v>
                </c:pt>
                <c:pt idx="31">
                  <c:v>42004</c:v>
                </c:pt>
                <c:pt idx="32">
                  <c:v>41912</c:v>
                </c:pt>
                <c:pt idx="33">
                  <c:v>41820</c:v>
                </c:pt>
                <c:pt idx="34">
                  <c:v>41729</c:v>
                </c:pt>
                <c:pt idx="35">
                  <c:v>41639</c:v>
                </c:pt>
                <c:pt idx="36">
                  <c:v>41547</c:v>
                </c:pt>
                <c:pt idx="37">
                  <c:v>41453</c:v>
                </c:pt>
                <c:pt idx="38">
                  <c:v>41362</c:v>
                </c:pt>
                <c:pt idx="39">
                  <c:v>41274</c:v>
                </c:pt>
                <c:pt idx="40">
                  <c:v>41180</c:v>
                </c:pt>
                <c:pt idx="41">
                  <c:v>41089</c:v>
                </c:pt>
                <c:pt idx="42">
                  <c:v>40998</c:v>
                </c:pt>
                <c:pt idx="43">
                  <c:v>40907</c:v>
                </c:pt>
                <c:pt idx="44">
                  <c:v>40816</c:v>
                </c:pt>
                <c:pt idx="45">
                  <c:v>40724</c:v>
                </c:pt>
                <c:pt idx="46">
                  <c:v>40633</c:v>
                </c:pt>
                <c:pt idx="47">
                  <c:v>40543</c:v>
                </c:pt>
                <c:pt idx="48">
                  <c:v>40451</c:v>
                </c:pt>
                <c:pt idx="49">
                  <c:v>40359</c:v>
                </c:pt>
                <c:pt idx="50">
                  <c:v>40268</c:v>
                </c:pt>
                <c:pt idx="51">
                  <c:v>40178</c:v>
                </c:pt>
                <c:pt idx="52">
                  <c:v>40086</c:v>
                </c:pt>
                <c:pt idx="53">
                  <c:v>39994</c:v>
                </c:pt>
                <c:pt idx="54">
                  <c:v>39903</c:v>
                </c:pt>
                <c:pt idx="55">
                  <c:v>39813</c:v>
                </c:pt>
                <c:pt idx="56">
                  <c:v>39721</c:v>
                </c:pt>
                <c:pt idx="57">
                  <c:v>39629</c:v>
                </c:pt>
                <c:pt idx="58">
                  <c:v>39538</c:v>
                </c:pt>
                <c:pt idx="59">
                  <c:v>39447</c:v>
                </c:pt>
                <c:pt idx="60">
                  <c:v>39353</c:v>
                </c:pt>
                <c:pt idx="61">
                  <c:v>39262</c:v>
                </c:pt>
                <c:pt idx="62">
                  <c:v>39171</c:v>
                </c:pt>
                <c:pt idx="63">
                  <c:v>39080</c:v>
                </c:pt>
                <c:pt idx="64">
                  <c:v>38989</c:v>
                </c:pt>
                <c:pt idx="65">
                  <c:v>38898</c:v>
                </c:pt>
                <c:pt idx="66">
                  <c:v>38807</c:v>
                </c:pt>
                <c:pt idx="67">
                  <c:v>38716</c:v>
                </c:pt>
                <c:pt idx="68">
                  <c:v>38625</c:v>
                </c:pt>
                <c:pt idx="69">
                  <c:v>38533</c:v>
                </c:pt>
                <c:pt idx="70">
                  <c:v>38442</c:v>
                </c:pt>
                <c:pt idx="71">
                  <c:v>38352</c:v>
                </c:pt>
                <c:pt idx="72">
                  <c:v>38260</c:v>
                </c:pt>
                <c:pt idx="73">
                  <c:v>38168</c:v>
                </c:pt>
                <c:pt idx="74">
                  <c:v>38077</c:v>
                </c:pt>
                <c:pt idx="75">
                  <c:v>37986</c:v>
                </c:pt>
                <c:pt idx="76">
                  <c:v>37894</c:v>
                </c:pt>
                <c:pt idx="77">
                  <c:v>37802</c:v>
                </c:pt>
                <c:pt idx="78">
                  <c:v>37711</c:v>
                </c:pt>
                <c:pt idx="79">
                  <c:v>37621</c:v>
                </c:pt>
                <c:pt idx="80">
                  <c:v>37529</c:v>
                </c:pt>
                <c:pt idx="81">
                  <c:v>37435</c:v>
                </c:pt>
                <c:pt idx="82">
                  <c:v>37344</c:v>
                </c:pt>
                <c:pt idx="83">
                  <c:v>37256</c:v>
                </c:pt>
                <c:pt idx="84">
                  <c:v>37162</c:v>
                </c:pt>
                <c:pt idx="85">
                  <c:v>37071</c:v>
                </c:pt>
                <c:pt idx="86">
                  <c:v>36980</c:v>
                </c:pt>
                <c:pt idx="87">
                  <c:v>36889</c:v>
                </c:pt>
              </c:numCache>
            </c:numRef>
          </c:cat>
          <c:val>
            <c:numRef>
              <c:f>Sheet1!$C$3:$C$105</c:f>
              <c:numCache>
                <c:formatCode>General</c:formatCode>
                <c:ptCount val="103"/>
                <c:pt idx="0">
                  <c:v>2.7</c:v>
                </c:pt>
                <c:pt idx="1">
                  <c:v>2.8</c:v>
                </c:pt>
                <c:pt idx="2">
                  <c:v>2.9</c:v>
                </c:pt>
                <c:pt idx="3">
                  <c:v>3</c:v>
                </c:pt>
                <c:pt idx="4">
                  <c:v>2.9</c:v>
                </c:pt>
                <c:pt idx="5">
                  <c:v>2.8</c:v>
                </c:pt>
                <c:pt idx="6">
                  <c:v>2.6</c:v>
                </c:pt>
                <c:pt idx="7">
                  <c:v>2.4</c:v>
                </c:pt>
                <c:pt idx="8">
                  <c:v>2.2000000000000002</c:v>
                </c:pt>
                <c:pt idx="9">
                  <c:v>1.9</c:v>
                </c:pt>
                <c:pt idx="10">
                  <c:v>2</c:v>
                </c:pt>
                <c:pt idx="11">
                  <c:v>2.2999999999999998</c:v>
                </c:pt>
                <c:pt idx="12">
                  <c:v>2.2999999999999998</c:v>
                </c:pt>
                <c:pt idx="13">
                  <c:v>2.2999999999999998</c:v>
                </c:pt>
                <c:pt idx="14">
                  <c:v>2.2999999999999998</c:v>
                </c:pt>
                <c:pt idx="15">
                  <c:v>2.2999999999999998</c:v>
                </c:pt>
                <c:pt idx="16">
                  <c:v>2.2999999999999998</c:v>
                </c:pt>
                <c:pt idx="17">
                  <c:v>2.2999999999999998</c:v>
                </c:pt>
                <c:pt idx="18">
                  <c:v>2.2000000000000002</c:v>
                </c:pt>
                <c:pt idx="19">
                  <c:v>2.2000000000000002</c:v>
                </c:pt>
                <c:pt idx="20">
                  <c:v>2.2000000000000002</c:v>
                </c:pt>
                <c:pt idx="21">
                  <c:v>2.2000000000000002</c:v>
                </c:pt>
                <c:pt idx="22">
                  <c:v>2.2000000000000002</c:v>
                </c:pt>
                <c:pt idx="23">
                  <c:v>2.1</c:v>
                </c:pt>
                <c:pt idx="24">
                  <c:v>2.1</c:v>
                </c:pt>
                <c:pt idx="25">
                  <c:v>2.1</c:v>
                </c:pt>
                <c:pt idx="26">
                  <c:v>2</c:v>
                </c:pt>
                <c:pt idx="27">
                  <c:v>2.1</c:v>
                </c:pt>
                <c:pt idx="28">
                  <c:v>2</c:v>
                </c:pt>
                <c:pt idx="29">
                  <c:v>1.9</c:v>
                </c:pt>
                <c:pt idx="30">
                  <c:v>2</c:v>
                </c:pt>
                <c:pt idx="31">
                  <c:v>1.8</c:v>
                </c:pt>
                <c:pt idx="32">
                  <c:v>2</c:v>
                </c:pt>
                <c:pt idx="33">
                  <c:v>1.8</c:v>
                </c:pt>
                <c:pt idx="34">
                  <c:v>1.8</c:v>
                </c:pt>
                <c:pt idx="35">
                  <c:v>1.7</c:v>
                </c:pt>
                <c:pt idx="36">
                  <c:v>1.7</c:v>
                </c:pt>
                <c:pt idx="37">
                  <c:v>1.6</c:v>
                </c:pt>
                <c:pt idx="38">
                  <c:v>1.6</c:v>
                </c:pt>
                <c:pt idx="39">
                  <c:v>1.5</c:v>
                </c:pt>
                <c:pt idx="40">
                  <c:v>1.4</c:v>
                </c:pt>
                <c:pt idx="41">
                  <c:v>1.6</c:v>
                </c:pt>
                <c:pt idx="42">
                  <c:v>1.6</c:v>
                </c:pt>
                <c:pt idx="43">
                  <c:v>1.5</c:v>
                </c:pt>
                <c:pt idx="44">
                  <c:v>1.5</c:v>
                </c:pt>
                <c:pt idx="45">
                  <c:v>1.5</c:v>
                </c:pt>
                <c:pt idx="46">
                  <c:v>1.5</c:v>
                </c:pt>
                <c:pt idx="47">
                  <c:v>1.5</c:v>
                </c:pt>
                <c:pt idx="48">
                  <c:v>1.5</c:v>
                </c:pt>
                <c:pt idx="49">
                  <c:v>1.5</c:v>
                </c:pt>
                <c:pt idx="50">
                  <c:v>1.4</c:v>
                </c:pt>
                <c:pt idx="51">
                  <c:v>1.4</c:v>
                </c:pt>
                <c:pt idx="52">
                  <c:v>1.2</c:v>
                </c:pt>
                <c:pt idx="53">
                  <c:v>1.3</c:v>
                </c:pt>
                <c:pt idx="54">
                  <c:v>1.4</c:v>
                </c:pt>
                <c:pt idx="55">
                  <c:v>1.5</c:v>
                </c:pt>
                <c:pt idx="56">
                  <c:v>1.8</c:v>
                </c:pt>
                <c:pt idx="57">
                  <c:v>1.9</c:v>
                </c:pt>
                <c:pt idx="58">
                  <c:v>1.9</c:v>
                </c:pt>
                <c:pt idx="59">
                  <c:v>2</c:v>
                </c:pt>
                <c:pt idx="60">
                  <c:v>1.9</c:v>
                </c:pt>
                <c:pt idx="61">
                  <c:v>2.1</c:v>
                </c:pt>
                <c:pt idx="62">
                  <c:v>2.2000000000000002</c:v>
                </c:pt>
                <c:pt idx="63">
                  <c:v>2.2000000000000002</c:v>
                </c:pt>
                <c:pt idx="64">
                  <c:v>2.1</c:v>
                </c:pt>
                <c:pt idx="65">
                  <c:v>2.2000000000000002</c:v>
                </c:pt>
                <c:pt idx="66">
                  <c:v>2.2000000000000002</c:v>
                </c:pt>
                <c:pt idx="67">
                  <c:v>2.1</c:v>
                </c:pt>
                <c:pt idx="68">
                  <c:v>2.2999999999999998</c:v>
                </c:pt>
                <c:pt idx="69">
                  <c:v>2.1</c:v>
                </c:pt>
                <c:pt idx="70">
                  <c:v>2.1</c:v>
                </c:pt>
                <c:pt idx="71">
                  <c:v>2</c:v>
                </c:pt>
                <c:pt idx="72">
                  <c:v>1.9</c:v>
                </c:pt>
                <c:pt idx="73">
                  <c:v>2</c:v>
                </c:pt>
                <c:pt idx="74">
                  <c:v>2</c:v>
                </c:pt>
                <c:pt idx="75">
                  <c:v>1.9</c:v>
                </c:pt>
                <c:pt idx="76">
                  <c:v>1.8</c:v>
                </c:pt>
                <c:pt idx="77">
                  <c:v>1.8</c:v>
                </c:pt>
                <c:pt idx="78">
                  <c:v>1.8</c:v>
                </c:pt>
                <c:pt idx="79">
                  <c:v>1.9</c:v>
                </c:pt>
                <c:pt idx="80">
                  <c:v>1.9</c:v>
                </c:pt>
                <c:pt idx="81">
                  <c:v>1.9</c:v>
                </c:pt>
                <c:pt idx="82">
                  <c:v>1.9</c:v>
                </c:pt>
                <c:pt idx="83">
                  <c:v>2</c:v>
                </c:pt>
                <c:pt idx="84">
                  <c:v>2.1</c:v>
                </c:pt>
                <c:pt idx="85">
                  <c:v>2.2000000000000002</c:v>
                </c:pt>
                <c:pt idx="86">
                  <c:v>2.2999999999999998</c:v>
                </c:pt>
                <c:pt idx="87">
                  <c:v>2.2000000000000002</c:v>
                </c:pt>
              </c:numCache>
            </c:numRef>
          </c:val>
          <c:smooth val="0"/>
          <c:extLst>
            <c:ext xmlns:c16="http://schemas.microsoft.com/office/drawing/2014/chart" uri="{C3380CC4-5D6E-409C-BE32-E72D297353CC}">
              <c16:uniqueId val="{00000001-DAC8-4995-B640-402559EC4F36}"/>
            </c:ext>
          </c:extLst>
        </c:ser>
        <c:dLbls>
          <c:showLegendKey val="0"/>
          <c:showVal val="0"/>
          <c:showCatName val="0"/>
          <c:showSerName val="0"/>
          <c:showPercent val="0"/>
          <c:showBubbleSize val="0"/>
        </c:dLbls>
        <c:marker val="1"/>
        <c:smooth val="0"/>
        <c:axId val="762361928"/>
        <c:axId val="762362584"/>
      </c:lineChart>
      <c:dateAx>
        <c:axId val="547876176"/>
        <c:scaling>
          <c:orientation val="minMax"/>
          <c:min val="42736"/>
        </c:scaling>
        <c:delete val="0"/>
        <c:axPos val="b"/>
        <c:numFmt formatCode="yyyy" sourceLinked="0"/>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511606064"/>
        <c:crosses val="autoZero"/>
        <c:auto val="1"/>
        <c:lblOffset val="100"/>
        <c:baseTimeUnit val="months"/>
        <c:majorUnit val="1"/>
        <c:majorTimeUnit val="years"/>
      </c:dateAx>
      <c:valAx>
        <c:axId val="511606064"/>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r>
                  <a:rPr lang="en-US" sz="900">
                    <a:solidFill>
                      <a:schemeClr val="tx1"/>
                    </a:solidFill>
                    <a:latin typeface="Roboto" panose="02000000000000000000" pitchFamily="2" charset="0"/>
                    <a:ea typeface="Roboto" panose="02000000000000000000" pitchFamily="2" charset="0"/>
                  </a:rPr>
                  <a:t>Percent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547876176"/>
        <c:crosses val="autoZero"/>
        <c:crossBetween val="between"/>
      </c:valAx>
      <c:valAx>
        <c:axId val="762362584"/>
        <c:scaling>
          <c:orientation val="minMax"/>
        </c:scaling>
        <c:delete val="0"/>
        <c:axPos val="r"/>
        <c:title>
          <c:tx>
            <c:rich>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US" sz="900">
                    <a:solidFill>
                      <a:schemeClr val="tx1"/>
                    </a:solidFill>
                  </a:rPr>
                  <a:t>Percent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title>
        <c:numFmt formatCode="0.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762361928"/>
        <c:crosses val="max"/>
        <c:crossBetween val="between"/>
      </c:valAx>
      <c:dateAx>
        <c:axId val="762361928"/>
        <c:scaling>
          <c:orientation val="minMax"/>
        </c:scaling>
        <c:delete val="1"/>
        <c:axPos val="b"/>
        <c:numFmt formatCode="m/d/yyyy" sourceLinked="1"/>
        <c:majorTickMark val="out"/>
        <c:minorTickMark val="none"/>
        <c:tickLblPos val="nextTo"/>
        <c:crossAx val="762362584"/>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r>
              <a:rPr lang="en-US" b="1">
                <a:solidFill>
                  <a:schemeClr val="tx1"/>
                </a:solidFill>
                <a:latin typeface="IBM Plex Sans" panose="020B0503050203000203" pitchFamily="34" charset="0"/>
              </a:rPr>
              <a:t>Rental Vacancies</a:t>
            </a:r>
            <a:r>
              <a:rPr lang="en-US" b="1" baseline="0">
                <a:solidFill>
                  <a:schemeClr val="tx1"/>
                </a:solidFill>
                <a:latin typeface="IBM Plex Sans" panose="020B0503050203000203" pitchFamily="34" charset="0"/>
              </a:rPr>
              <a:t> &amp; Rent Inflation</a:t>
            </a:r>
            <a:endParaRPr lang="en-US" b="1">
              <a:solidFill>
                <a:schemeClr val="tx1"/>
              </a:solidFill>
              <a:latin typeface="IBM Plex Sans" panose="020B0503050203000203"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Rental Vacancy Rates U.S. Houses and Apartments (L)</c:v>
                </c:pt>
              </c:strCache>
            </c:strRef>
          </c:tx>
          <c:spPr>
            <a:ln w="28575" cap="rnd">
              <a:solidFill>
                <a:srgbClr val="009BAB"/>
              </a:solidFill>
              <a:round/>
            </a:ln>
            <a:effectLst/>
          </c:spPr>
          <c:marker>
            <c:symbol val="none"/>
          </c:marker>
          <c:cat>
            <c:numRef>
              <c:f>Sheet1!$A$3:$A$268</c:f>
              <c:numCache>
                <c:formatCode>m/d/yyyy</c:formatCode>
                <c:ptCount val="266"/>
                <c:pt idx="0">
                  <c:v>44742</c:v>
                </c:pt>
                <c:pt idx="1">
                  <c:v>44651</c:v>
                </c:pt>
                <c:pt idx="2">
                  <c:v>44561</c:v>
                </c:pt>
                <c:pt idx="3">
                  <c:v>44469</c:v>
                </c:pt>
                <c:pt idx="4">
                  <c:v>44377</c:v>
                </c:pt>
                <c:pt idx="5">
                  <c:v>44286</c:v>
                </c:pt>
                <c:pt idx="6">
                  <c:v>44196</c:v>
                </c:pt>
                <c:pt idx="7">
                  <c:v>44104</c:v>
                </c:pt>
                <c:pt idx="8">
                  <c:v>44012</c:v>
                </c:pt>
                <c:pt idx="9">
                  <c:v>43921</c:v>
                </c:pt>
                <c:pt idx="10">
                  <c:v>43830</c:v>
                </c:pt>
                <c:pt idx="11">
                  <c:v>43738</c:v>
                </c:pt>
                <c:pt idx="12">
                  <c:v>43646</c:v>
                </c:pt>
                <c:pt idx="13">
                  <c:v>43555</c:v>
                </c:pt>
                <c:pt idx="14">
                  <c:v>43465</c:v>
                </c:pt>
                <c:pt idx="15">
                  <c:v>43373</c:v>
                </c:pt>
                <c:pt idx="16">
                  <c:v>43281</c:v>
                </c:pt>
                <c:pt idx="17">
                  <c:v>43190</c:v>
                </c:pt>
                <c:pt idx="18">
                  <c:v>43100</c:v>
                </c:pt>
                <c:pt idx="19">
                  <c:v>43008</c:v>
                </c:pt>
                <c:pt idx="20">
                  <c:v>42916</c:v>
                </c:pt>
                <c:pt idx="21">
                  <c:v>42825</c:v>
                </c:pt>
                <c:pt idx="22">
                  <c:v>42735</c:v>
                </c:pt>
                <c:pt idx="23">
                  <c:v>42643</c:v>
                </c:pt>
                <c:pt idx="24">
                  <c:v>42551</c:v>
                </c:pt>
                <c:pt idx="25">
                  <c:v>42460</c:v>
                </c:pt>
                <c:pt idx="26">
                  <c:v>42369</c:v>
                </c:pt>
                <c:pt idx="27">
                  <c:v>42277</c:v>
                </c:pt>
                <c:pt idx="28">
                  <c:v>42185</c:v>
                </c:pt>
                <c:pt idx="29">
                  <c:v>42094</c:v>
                </c:pt>
                <c:pt idx="30">
                  <c:v>42004</c:v>
                </c:pt>
                <c:pt idx="31">
                  <c:v>41912</c:v>
                </c:pt>
                <c:pt idx="32">
                  <c:v>41820</c:v>
                </c:pt>
                <c:pt idx="33">
                  <c:v>41729</c:v>
                </c:pt>
                <c:pt idx="34">
                  <c:v>41639</c:v>
                </c:pt>
                <c:pt idx="35">
                  <c:v>41547</c:v>
                </c:pt>
                <c:pt idx="36">
                  <c:v>41455</c:v>
                </c:pt>
                <c:pt idx="37">
                  <c:v>41364</c:v>
                </c:pt>
                <c:pt idx="38">
                  <c:v>41274</c:v>
                </c:pt>
                <c:pt idx="39">
                  <c:v>41182</c:v>
                </c:pt>
                <c:pt idx="40">
                  <c:v>41090</c:v>
                </c:pt>
                <c:pt idx="41">
                  <c:v>40999</c:v>
                </c:pt>
                <c:pt idx="42">
                  <c:v>40908</c:v>
                </c:pt>
                <c:pt idx="43">
                  <c:v>40816</c:v>
                </c:pt>
                <c:pt idx="44">
                  <c:v>40724</c:v>
                </c:pt>
                <c:pt idx="45">
                  <c:v>40633</c:v>
                </c:pt>
                <c:pt idx="46">
                  <c:v>40543</c:v>
                </c:pt>
                <c:pt idx="47">
                  <c:v>40451</c:v>
                </c:pt>
                <c:pt idx="48">
                  <c:v>40359</c:v>
                </c:pt>
                <c:pt idx="49">
                  <c:v>40268</c:v>
                </c:pt>
                <c:pt idx="50">
                  <c:v>40178</c:v>
                </c:pt>
                <c:pt idx="51">
                  <c:v>40086</c:v>
                </c:pt>
                <c:pt idx="52">
                  <c:v>39994</c:v>
                </c:pt>
                <c:pt idx="53">
                  <c:v>39903</c:v>
                </c:pt>
                <c:pt idx="54">
                  <c:v>39813</c:v>
                </c:pt>
                <c:pt idx="55">
                  <c:v>39721</c:v>
                </c:pt>
                <c:pt idx="56">
                  <c:v>39629</c:v>
                </c:pt>
                <c:pt idx="57">
                  <c:v>39538</c:v>
                </c:pt>
                <c:pt idx="58">
                  <c:v>39447</c:v>
                </c:pt>
                <c:pt idx="59">
                  <c:v>39355</c:v>
                </c:pt>
                <c:pt idx="60">
                  <c:v>39263</c:v>
                </c:pt>
                <c:pt idx="61">
                  <c:v>39172</c:v>
                </c:pt>
                <c:pt idx="62">
                  <c:v>39082</c:v>
                </c:pt>
                <c:pt idx="63">
                  <c:v>38990</c:v>
                </c:pt>
                <c:pt idx="64">
                  <c:v>38898</c:v>
                </c:pt>
                <c:pt idx="65">
                  <c:v>38807</c:v>
                </c:pt>
                <c:pt idx="66">
                  <c:v>38717</c:v>
                </c:pt>
                <c:pt idx="67">
                  <c:v>38625</c:v>
                </c:pt>
                <c:pt idx="68">
                  <c:v>38533</c:v>
                </c:pt>
                <c:pt idx="69">
                  <c:v>38442</c:v>
                </c:pt>
                <c:pt idx="70">
                  <c:v>38352</c:v>
                </c:pt>
                <c:pt idx="71">
                  <c:v>38260</c:v>
                </c:pt>
                <c:pt idx="72">
                  <c:v>38168</c:v>
                </c:pt>
                <c:pt idx="73">
                  <c:v>38077</c:v>
                </c:pt>
                <c:pt idx="74">
                  <c:v>37986</c:v>
                </c:pt>
                <c:pt idx="75">
                  <c:v>37894</c:v>
                </c:pt>
                <c:pt idx="76">
                  <c:v>37802</c:v>
                </c:pt>
                <c:pt idx="77">
                  <c:v>37711</c:v>
                </c:pt>
                <c:pt idx="78">
                  <c:v>37621</c:v>
                </c:pt>
                <c:pt idx="79">
                  <c:v>37529</c:v>
                </c:pt>
                <c:pt idx="80">
                  <c:v>37437</c:v>
                </c:pt>
                <c:pt idx="81">
                  <c:v>37346</c:v>
                </c:pt>
                <c:pt idx="82">
                  <c:v>37256</c:v>
                </c:pt>
                <c:pt idx="83">
                  <c:v>37164</c:v>
                </c:pt>
                <c:pt idx="84">
                  <c:v>37072</c:v>
                </c:pt>
                <c:pt idx="85">
                  <c:v>36981</c:v>
                </c:pt>
                <c:pt idx="86">
                  <c:v>36891</c:v>
                </c:pt>
                <c:pt idx="87">
                  <c:v>36799</c:v>
                </c:pt>
                <c:pt idx="88">
                  <c:v>36707</c:v>
                </c:pt>
                <c:pt idx="89">
                  <c:v>36616</c:v>
                </c:pt>
                <c:pt idx="90">
                  <c:v>36525</c:v>
                </c:pt>
                <c:pt idx="91">
                  <c:v>36433</c:v>
                </c:pt>
                <c:pt idx="92">
                  <c:v>36341</c:v>
                </c:pt>
                <c:pt idx="93">
                  <c:v>36250</c:v>
                </c:pt>
                <c:pt idx="94">
                  <c:v>36160</c:v>
                </c:pt>
                <c:pt idx="95">
                  <c:v>36068</c:v>
                </c:pt>
                <c:pt idx="96">
                  <c:v>35976</c:v>
                </c:pt>
                <c:pt idx="97">
                  <c:v>35885</c:v>
                </c:pt>
                <c:pt idx="98">
                  <c:v>35795</c:v>
                </c:pt>
                <c:pt idx="99">
                  <c:v>35703</c:v>
                </c:pt>
                <c:pt idx="100">
                  <c:v>35611</c:v>
                </c:pt>
                <c:pt idx="101">
                  <c:v>35520</c:v>
                </c:pt>
                <c:pt idx="102">
                  <c:v>35430</c:v>
                </c:pt>
                <c:pt idx="103">
                  <c:v>35338</c:v>
                </c:pt>
                <c:pt idx="104">
                  <c:v>35246</c:v>
                </c:pt>
                <c:pt idx="105">
                  <c:v>35155</c:v>
                </c:pt>
                <c:pt idx="106">
                  <c:v>35064</c:v>
                </c:pt>
                <c:pt idx="107">
                  <c:v>34972</c:v>
                </c:pt>
                <c:pt idx="108">
                  <c:v>34880</c:v>
                </c:pt>
                <c:pt idx="109">
                  <c:v>34789</c:v>
                </c:pt>
                <c:pt idx="110">
                  <c:v>34699</c:v>
                </c:pt>
                <c:pt idx="111">
                  <c:v>34607</c:v>
                </c:pt>
                <c:pt idx="112">
                  <c:v>34515</c:v>
                </c:pt>
                <c:pt idx="113">
                  <c:v>34424</c:v>
                </c:pt>
                <c:pt idx="114">
                  <c:v>34334</c:v>
                </c:pt>
                <c:pt idx="115">
                  <c:v>34242</c:v>
                </c:pt>
                <c:pt idx="116">
                  <c:v>34150</c:v>
                </c:pt>
                <c:pt idx="117">
                  <c:v>34059</c:v>
                </c:pt>
                <c:pt idx="118">
                  <c:v>33969</c:v>
                </c:pt>
                <c:pt idx="119">
                  <c:v>33877</c:v>
                </c:pt>
                <c:pt idx="120">
                  <c:v>33785</c:v>
                </c:pt>
                <c:pt idx="121">
                  <c:v>33694</c:v>
                </c:pt>
                <c:pt idx="122">
                  <c:v>33603</c:v>
                </c:pt>
                <c:pt idx="123">
                  <c:v>33511</c:v>
                </c:pt>
                <c:pt idx="124">
                  <c:v>33419</c:v>
                </c:pt>
                <c:pt idx="125">
                  <c:v>33328</c:v>
                </c:pt>
                <c:pt idx="126">
                  <c:v>33238</c:v>
                </c:pt>
                <c:pt idx="127">
                  <c:v>33146</c:v>
                </c:pt>
                <c:pt idx="128">
                  <c:v>33054</c:v>
                </c:pt>
                <c:pt idx="129">
                  <c:v>32963</c:v>
                </c:pt>
                <c:pt idx="130">
                  <c:v>32873</c:v>
                </c:pt>
                <c:pt idx="131">
                  <c:v>32781</c:v>
                </c:pt>
                <c:pt idx="132">
                  <c:v>32689</c:v>
                </c:pt>
                <c:pt idx="133">
                  <c:v>32598</c:v>
                </c:pt>
                <c:pt idx="134">
                  <c:v>32508</c:v>
                </c:pt>
                <c:pt idx="135">
                  <c:v>32416</c:v>
                </c:pt>
                <c:pt idx="136">
                  <c:v>32324</c:v>
                </c:pt>
                <c:pt idx="137">
                  <c:v>32233</c:v>
                </c:pt>
                <c:pt idx="138">
                  <c:v>32142</c:v>
                </c:pt>
                <c:pt idx="139">
                  <c:v>32050</c:v>
                </c:pt>
                <c:pt idx="140">
                  <c:v>31958</c:v>
                </c:pt>
                <c:pt idx="141">
                  <c:v>31867</c:v>
                </c:pt>
                <c:pt idx="142">
                  <c:v>31777</c:v>
                </c:pt>
                <c:pt idx="143">
                  <c:v>31685</c:v>
                </c:pt>
                <c:pt idx="144">
                  <c:v>31593</c:v>
                </c:pt>
                <c:pt idx="145">
                  <c:v>31502</c:v>
                </c:pt>
                <c:pt idx="146">
                  <c:v>31412</c:v>
                </c:pt>
                <c:pt idx="147">
                  <c:v>31320</c:v>
                </c:pt>
                <c:pt idx="148">
                  <c:v>31228</c:v>
                </c:pt>
                <c:pt idx="149">
                  <c:v>31137</c:v>
                </c:pt>
                <c:pt idx="150">
                  <c:v>31047</c:v>
                </c:pt>
                <c:pt idx="151">
                  <c:v>30955</c:v>
                </c:pt>
                <c:pt idx="152">
                  <c:v>30863</c:v>
                </c:pt>
                <c:pt idx="153">
                  <c:v>30772</c:v>
                </c:pt>
                <c:pt idx="154">
                  <c:v>30681</c:v>
                </c:pt>
                <c:pt idx="155">
                  <c:v>30589</c:v>
                </c:pt>
                <c:pt idx="156">
                  <c:v>30497</c:v>
                </c:pt>
                <c:pt idx="157">
                  <c:v>30406</c:v>
                </c:pt>
                <c:pt idx="158">
                  <c:v>30316</c:v>
                </c:pt>
                <c:pt idx="159">
                  <c:v>30224</c:v>
                </c:pt>
                <c:pt idx="160">
                  <c:v>30132</c:v>
                </c:pt>
                <c:pt idx="161">
                  <c:v>30041</c:v>
                </c:pt>
                <c:pt idx="162">
                  <c:v>29951</c:v>
                </c:pt>
                <c:pt idx="163">
                  <c:v>29859</c:v>
                </c:pt>
                <c:pt idx="164">
                  <c:v>29767</c:v>
                </c:pt>
                <c:pt idx="165">
                  <c:v>29676</c:v>
                </c:pt>
                <c:pt idx="166">
                  <c:v>29586</c:v>
                </c:pt>
                <c:pt idx="167">
                  <c:v>29494</c:v>
                </c:pt>
                <c:pt idx="168">
                  <c:v>29402</c:v>
                </c:pt>
                <c:pt idx="169">
                  <c:v>29311</c:v>
                </c:pt>
                <c:pt idx="170">
                  <c:v>29220</c:v>
                </c:pt>
                <c:pt idx="171">
                  <c:v>29128</c:v>
                </c:pt>
                <c:pt idx="172">
                  <c:v>29036</c:v>
                </c:pt>
                <c:pt idx="173">
                  <c:v>28945</c:v>
                </c:pt>
                <c:pt idx="174">
                  <c:v>28855</c:v>
                </c:pt>
                <c:pt idx="175">
                  <c:v>28763</c:v>
                </c:pt>
                <c:pt idx="176">
                  <c:v>28671</c:v>
                </c:pt>
                <c:pt idx="177">
                  <c:v>28580</c:v>
                </c:pt>
                <c:pt idx="178">
                  <c:v>28490</c:v>
                </c:pt>
                <c:pt idx="179">
                  <c:v>28398</c:v>
                </c:pt>
                <c:pt idx="180">
                  <c:v>28306</c:v>
                </c:pt>
                <c:pt idx="181">
                  <c:v>28215</c:v>
                </c:pt>
                <c:pt idx="182">
                  <c:v>28125</c:v>
                </c:pt>
                <c:pt idx="183">
                  <c:v>28033</c:v>
                </c:pt>
                <c:pt idx="184">
                  <c:v>27941</c:v>
                </c:pt>
                <c:pt idx="185">
                  <c:v>27850</c:v>
                </c:pt>
                <c:pt idx="186">
                  <c:v>27759</c:v>
                </c:pt>
                <c:pt idx="187">
                  <c:v>27667</c:v>
                </c:pt>
                <c:pt idx="188">
                  <c:v>27575</c:v>
                </c:pt>
                <c:pt idx="189">
                  <c:v>27484</c:v>
                </c:pt>
                <c:pt idx="190">
                  <c:v>27394</c:v>
                </c:pt>
                <c:pt idx="191">
                  <c:v>27302</c:v>
                </c:pt>
                <c:pt idx="192">
                  <c:v>27210</c:v>
                </c:pt>
                <c:pt idx="193">
                  <c:v>27119</c:v>
                </c:pt>
                <c:pt idx="194">
                  <c:v>27029</c:v>
                </c:pt>
                <c:pt idx="195">
                  <c:v>26937</c:v>
                </c:pt>
                <c:pt idx="196">
                  <c:v>26845</c:v>
                </c:pt>
                <c:pt idx="197">
                  <c:v>26754</c:v>
                </c:pt>
                <c:pt idx="198">
                  <c:v>26664</c:v>
                </c:pt>
                <c:pt idx="199">
                  <c:v>26572</c:v>
                </c:pt>
                <c:pt idx="200">
                  <c:v>26480</c:v>
                </c:pt>
                <c:pt idx="201">
                  <c:v>26389</c:v>
                </c:pt>
                <c:pt idx="202">
                  <c:v>26298</c:v>
                </c:pt>
                <c:pt idx="203">
                  <c:v>26206</c:v>
                </c:pt>
                <c:pt idx="204">
                  <c:v>26114</c:v>
                </c:pt>
                <c:pt idx="205">
                  <c:v>26023</c:v>
                </c:pt>
                <c:pt idx="206">
                  <c:v>25933</c:v>
                </c:pt>
                <c:pt idx="207">
                  <c:v>25841</c:v>
                </c:pt>
                <c:pt idx="208">
                  <c:v>25749</c:v>
                </c:pt>
                <c:pt idx="209">
                  <c:v>25658</c:v>
                </c:pt>
                <c:pt idx="210">
                  <c:v>25568</c:v>
                </c:pt>
                <c:pt idx="211">
                  <c:v>25476</c:v>
                </c:pt>
                <c:pt idx="212">
                  <c:v>25384</c:v>
                </c:pt>
                <c:pt idx="213">
                  <c:v>25293</c:v>
                </c:pt>
                <c:pt idx="214">
                  <c:v>25203</c:v>
                </c:pt>
                <c:pt idx="215">
                  <c:v>25111</c:v>
                </c:pt>
                <c:pt idx="216">
                  <c:v>25019</c:v>
                </c:pt>
                <c:pt idx="217">
                  <c:v>24928</c:v>
                </c:pt>
                <c:pt idx="218">
                  <c:v>24837</c:v>
                </c:pt>
                <c:pt idx="219">
                  <c:v>24745</c:v>
                </c:pt>
                <c:pt idx="220">
                  <c:v>24653</c:v>
                </c:pt>
                <c:pt idx="221">
                  <c:v>24562</c:v>
                </c:pt>
                <c:pt idx="222">
                  <c:v>24472</c:v>
                </c:pt>
                <c:pt idx="223">
                  <c:v>24380</c:v>
                </c:pt>
                <c:pt idx="224">
                  <c:v>24288</c:v>
                </c:pt>
                <c:pt idx="225">
                  <c:v>24197</c:v>
                </c:pt>
                <c:pt idx="226">
                  <c:v>24107</c:v>
                </c:pt>
                <c:pt idx="227">
                  <c:v>24015</c:v>
                </c:pt>
                <c:pt idx="228">
                  <c:v>23923</c:v>
                </c:pt>
                <c:pt idx="229">
                  <c:v>23832</c:v>
                </c:pt>
                <c:pt idx="230">
                  <c:v>23742</c:v>
                </c:pt>
                <c:pt idx="231">
                  <c:v>23650</c:v>
                </c:pt>
                <c:pt idx="232">
                  <c:v>23558</c:v>
                </c:pt>
                <c:pt idx="233">
                  <c:v>23467</c:v>
                </c:pt>
                <c:pt idx="234">
                  <c:v>23376</c:v>
                </c:pt>
                <c:pt idx="235">
                  <c:v>23284</c:v>
                </c:pt>
                <c:pt idx="236">
                  <c:v>23192</c:v>
                </c:pt>
                <c:pt idx="237">
                  <c:v>23101</c:v>
                </c:pt>
                <c:pt idx="238">
                  <c:v>23011</c:v>
                </c:pt>
                <c:pt idx="239">
                  <c:v>22919</c:v>
                </c:pt>
                <c:pt idx="240">
                  <c:v>22827</c:v>
                </c:pt>
                <c:pt idx="241">
                  <c:v>22736</c:v>
                </c:pt>
                <c:pt idx="242">
                  <c:v>22646</c:v>
                </c:pt>
                <c:pt idx="243">
                  <c:v>22554</c:v>
                </c:pt>
                <c:pt idx="244">
                  <c:v>22462</c:v>
                </c:pt>
                <c:pt idx="245">
                  <c:v>22371</c:v>
                </c:pt>
                <c:pt idx="246">
                  <c:v>22281</c:v>
                </c:pt>
                <c:pt idx="247">
                  <c:v>22189</c:v>
                </c:pt>
                <c:pt idx="248">
                  <c:v>22097</c:v>
                </c:pt>
                <c:pt idx="249">
                  <c:v>22006</c:v>
                </c:pt>
                <c:pt idx="250">
                  <c:v>21915</c:v>
                </c:pt>
                <c:pt idx="251">
                  <c:v>21823</c:v>
                </c:pt>
                <c:pt idx="252">
                  <c:v>21731</c:v>
                </c:pt>
                <c:pt idx="253">
                  <c:v>21640</c:v>
                </c:pt>
                <c:pt idx="254">
                  <c:v>21550</c:v>
                </c:pt>
                <c:pt idx="255">
                  <c:v>21458</c:v>
                </c:pt>
                <c:pt idx="256">
                  <c:v>21366</c:v>
                </c:pt>
                <c:pt idx="257">
                  <c:v>21275</c:v>
                </c:pt>
                <c:pt idx="258">
                  <c:v>21185</c:v>
                </c:pt>
                <c:pt idx="259">
                  <c:v>21093</c:v>
                </c:pt>
                <c:pt idx="260">
                  <c:v>21001</c:v>
                </c:pt>
                <c:pt idx="261">
                  <c:v>20910</c:v>
                </c:pt>
                <c:pt idx="262">
                  <c:v>20820</c:v>
                </c:pt>
                <c:pt idx="263">
                  <c:v>20728</c:v>
                </c:pt>
                <c:pt idx="264">
                  <c:v>20636</c:v>
                </c:pt>
                <c:pt idx="265">
                  <c:v>20545</c:v>
                </c:pt>
              </c:numCache>
            </c:numRef>
          </c:cat>
          <c:val>
            <c:numRef>
              <c:f>Sheet1!$B$3:$B$268</c:f>
              <c:numCache>
                <c:formatCode>General</c:formatCode>
                <c:ptCount val="266"/>
                <c:pt idx="0">
                  <c:v>5.6</c:v>
                </c:pt>
                <c:pt idx="1">
                  <c:v>5.8</c:v>
                </c:pt>
                <c:pt idx="2">
                  <c:v>5.6</c:v>
                </c:pt>
                <c:pt idx="3">
                  <c:v>5.8</c:v>
                </c:pt>
                <c:pt idx="4">
                  <c:v>6.2</c:v>
                </c:pt>
                <c:pt idx="5">
                  <c:v>6.8</c:v>
                </c:pt>
                <c:pt idx="6">
                  <c:v>6.5</c:v>
                </c:pt>
                <c:pt idx="7">
                  <c:v>6.4</c:v>
                </c:pt>
                <c:pt idx="8">
                  <c:v>5.7</c:v>
                </c:pt>
                <c:pt idx="9">
                  <c:v>6.6</c:v>
                </c:pt>
                <c:pt idx="10">
                  <c:v>6.4</c:v>
                </c:pt>
                <c:pt idx="11">
                  <c:v>6.8</c:v>
                </c:pt>
                <c:pt idx="12">
                  <c:v>6.8</c:v>
                </c:pt>
                <c:pt idx="13">
                  <c:v>7</c:v>
                </c:pt>
                <c:pt idx="14">
                  <c:v>6.6</c:v>
                </c:pt>
                <c:pt idx="15">
                  <c:v>7.1</c:v>
                </c:pt>
                <c:pt idx="16">
                  <c:v>6.8</c:v>
                </c:pt>
                <c:pt idx="17">
                  <c:v>7</c:v>
                </c:pt>
                <c:pt idx="18">
                  <c:v>6.9</c:v>
                </c:pt>
                <c:pt idx="19">
                  <c:v>7.5</c:v>
                </c:pt>
                <c:pt idx="20">
                  <c:v>7.3</c:v>
                </c:pt>
                <c:pt idx="21">
                  <c:v>7</c:v>
                </c:pt>
                <c:pt idx="22">
                  <c:v>6.9</c:v>
                </c:pt>
                <c:pt idx="23">
                  <c:v>6.8</c:v>
                </c:pt>
                <c:pt idx="24">
                  <c:v>6.7</c:v>
                </c:pt>
                <c:pt idx="25">
                  <c:v>7</c:v>
                </c:pt>
                <c:pt idx="26">
                  <c:v>7</c:v>
                </c:pt>
                <c:pt idx="27">
                  <c:v>7.3</c:v>
                </c:pt>
                <c:pt idx="28">
                  <c:v>6.8</c:v>
                </c:pt>
                <c:pt idx="29">
                  <c:v>7.1</c:v>
                </c:pt>
                <c:pt idx="30">
                  <c:v>7</c:v>
                </c:pt>
                <c:pt idx="31">
                  <c:v>7.4</c:v>
                </c:pt>
                <c:pt idx="32">
                  <c:v>7.5</c:v>
                </c:pt>
                <c:pt idx="33">
                  <c:v>8.3000000000000007</c:v>
                </c:pt>
                <c:pt idx="34">
                  <c:v>8.1999999999999993</c:v>
                </c:pt>
                <c:pt idx="35">
                  <c:v>8.3000000000000007</c:v>
                </c:pt>
                <c:pt idx="36">
                  <c:v>8.1999999999999993</c:v>
                </c:pt>
                <c:pt idx="37">
                  <c:v>8.6</c:v>
                </c:pt>
                <c:pt idx="38">
                  <c:v>8.6999999999999993</c:v>
                </c:pt>
                <c:pt idx="39">
                  <c:v>8.6</c:v>
                </c:pt>
                <c:pt idx="40">
                  <c:v>8.6</c:v>
                </c:pt>
                <c:pt idx="41">
                  <c:v>8.8000000000000007</c:v>
                </c:pt>
                <c:pt idx="42">
                  <c:v>9.4</c:v>
                </c:pt>
                <c:pt idx="43">
                  <c:v>9.8000000000000007</c:v>
                </c:pt>
                <c:pt idx="44">
                  <c:v>9.1999999999999993</c:v>
                </c:pt>
                <c:pt idx="45">
                  <c:v>9.6999999999999993</c:v>
                </c:pt>
                <c:pt idx="46">
                  <c:v>9.4</c:v>
                </c:pt>
                <c:pt idx="47">
                  <c:v>10.3</c:v>
                </c:pt>
                <c:pt idx="48">
                  <c:v>10.6</c:v>
                </c:pt>
                <c:pt idx="49">
                  <c:v>10.6</c:v>
                </c:pt>
                <c:pt idx="50">
                  <c:v>10.7</c:v>
                </c:pt>
                <c:pt idx="51">
                  <c:v>11.1</c:v>
                </c:pt>
                <c:pt idx="52">
                  <c:v>10.6</c:v>
                </c:pt>
                <c:pt idx="53">
                  <c:v>10.1</c:v>
                </c:pt>
                <c:pt idx="54">
                  <c:v>10.1</c:v>
                </c:pt>
                <c:pt idx="55">
                  <c:v>9.9</c:v>
                </c:pt>
                <c:pt idx="56">
                  <c:v>10</c:v>
                </c:pt>
                <c:pt idx="57">
                  <c:v>10.1</c:v>
                </c:pt>
                <c:pt idx="58">
                  <c:v>9.6</c:v>
                </c:pt>
                <c:pt idx="59">
                  <c:v>9.8000000000000007</c:v>
                </c:pt>
                <c:pt idx="60">
                  <c:v>9.5</c:v>
                </c:pt>
                <c:pt idx="61">
                  <c:v>10.1</c:v>
                </c:pt>
                <c:pt idx="62">
                  <c:v>9.8000000000000007</c:v>
                </c:pt>
                <c:pt idx="63">
                  <c:v>9.9</c:v>
                </c:pt>
                <c:pt idx="64">
                  <c:v>9.6</c:v>
                </c:pt>
                <c:pt idx="65">
                  <c:v>9.5</c:v>
                </c:pt>
                <c:pt idx="66">
                  <c:v>9.6</c:v>
                </c:pt>
                <c:pt idx="67">
                  <c:v>9.9</c:v>
                </c:pt>
                <c:pt idx="68">
                  <c:v>9.8000000000000007</c:v>
                </c:pt>
                <c:pt idx="69">
                  <c:v>10.1</c:v>
                </c:pt>
                <c:pt idx="70">
                  <c:v>10</c:v>
                </c:pt>
                <c:pt idx="71">
                  <c:v>10.1</c:v>
                </c:pt>
                <c:pt idx="72">
                  <c:v>10.199999999999999</c:v>
                </c:pt>
                <c:pt idx="73">
                  <c:v>10.4</c:v>
                </c:pt>
                <c:pt idx="74">
                  <c:v>10.199999999999999</c:v>
                </c:pt>
                <c:pt idx="75">
                  <c:v>9.9</c:v>
                </c:pt>
                <c:pt idx="76">
                  <c:v>9.6</c:v>
                </c:pt>
                <c:pt idx="77">
                  <c:v>9.4</c:v>
                </c:pt>
                <c:pt idx="78">
                  <c:v>9.3000000000000007</c:v>
                </c:pt>
                <c:pt idx="79">
                  <c:v>9</c:v>
                </c:pt>
                <c:pt idx="80">
                  <c:v>8.4</c:v>
                </c:pt>
                <c:pt idx="81">
                  <c:v>9.1</c:v>
                </c:pt>
                <c:pt idx="82">
                  <c:v>8.8000000000000007</c:v>
                </c:pt>
                <c:pt idx="83">
                  <c:v>8.4</c:v>
                </c:pt>
                <c:pt idx="84">
                  <c:v>8.3000000000000007</c:v>
                </c:pt>
                <c:pt idx="85">
                  <c:v>8.1999999999999993</c:v>
                </c:pt>
                <c:pt idx="86">
                  <c:v>7.8</c:v>
                </c:pt>
                <c:pt idx="87">
                  <c:v>8.1999999999999993</c:v>
                </c:pt>
                <c:pt idx="88">
                  <c:v>8</c:v>
                </c:pt>
                <c:pt idx="89">
                  <c:v>7.9</c:v>
                </c:pt>
                <c:pt idx="90">
                  <c:v>7.9</c:v>
                </c:pt>
                <c:pt idx="91">
                  <c:v>8.1999999999999993</c:v>
                </c:pt>
                <c:pt idx="92">
                  <c:v>8.1</c:v>
                </c:pt>
                <c:pt idx="93">
                  <c:v>8.1999999999999993</c:v>
                </c:pt>
                <c:pt idx="94">
                  <c:v>7.8</c:v>
                </c:pt>
                <c:pt idx="95">
                  <c:v>8.1999999999999993</c:v>
                </c:pt>
                <c:pt idx="96">
                  <c:v>8</c:v>
                </c:pt>
                <c:pt idx="97">
                  <c:v>7.7</c:v>
                </c:pt>
                <c:pt idx="98">
                  <c:v>7.7</c:v>
                </c:pt>
                <c:pt idx="99">
                  <c:v>7.9</c:v>
                </c:pt>
                <c:pt idx="100">
                  <c:v>7.9</c:v>
                </c:pt>
                <c:pt idx="101">
                  <c:v>7.5</c:v>
                </c:pt>
                <c:pt idx="102">
                  <c:v>7.7</c:v>
                </c:pt>
                <c:pt idx="103">
                  <c:v>8</c:v>
                </c:pt>
                <c:pt idx="104">
                  <c:v>7.8</c:v>
                </c:pt>
                <c:pt idx="105">
                  <c:v>7.9</c:v>
                </c:pt>
                <c:pt idx="106">
                  <c:v>7.7</c:v>
                </c:pt>
                <c:pt idx="107">
                  <c:v>7.7</c:v>
                </c:pt>
                <c:pt idx="108">
                  <c:v>7.7</c:v>
                </c:pt>
                <c:pt idx="109">
                  <c:v>7.4</c:v>
                </c:pt>
                <c:pt idx="110">
                  <c:v>7.4</c:v>
                </c:pt>
                <c:pt idx="111">
                  <c:v>7.2</c:v>
                </c:pt>
                <c:pt idx="112">
                  <c:v>7.4</c:v>
                </c:pt>
                <c:pt idx="113">
                  <c:v>7.5</c:v>
                </c:pt>
                <c:pt idx="114">
                  <c:v>6.9</c:v>
                </c:pt>
                <c:pt idx="115">
                  <c:v>7</c:v>
                </c:pt>
                <c:pt idx="116">
                  <c:v>7.6</c:v>
                </c:pt>
                <c:pt idx="117">
                  <c:v>7.8</c:v>
                </c:pt>
                <c:pt idx="118">
                  <c:v>7.1</c:v>
                </c:pt>
                <c:pt idx="119">
                  <c:v>7.3</c:v>
                </c:pt>
                <c:pt idx="120">
                  <c:v>7.7</c:v>
                </c:pt>
                <c:pt idx="121">
                  <c:v>7.4</c:v>
                </c:pt>
                <c:pt idx="122">
                  <c:v>7.3</c:v>
                </c:pt>
                <c:pt idx="123">
                  <c:v>7.6</c:v>
                </c:pt>
                <c:pt idx="124">
                  <c:v>7.3</c:v>
                </c:pt>
                <c:pt idx="125">
                  <c:v>7.5</c:v>
                </c:pt>
                <c:pt idx="126">
                  <c:v>7.2</c:v>
                </c:pt>
                <c:pt idx="127">
                  <c:v>7.2</c:v>
                </c:pt>
                <c:pt idx="128">
                  <c:v>7</c:v>
                </c:pt>
                <c:pt idx="129">
                  <c:v>7.5</c:v>
                </c:pt>
                <c:pt idx="130">
                  <c:v>7.1</c:v>
                </c:pt>
                <c:pt idx="131">
                  <c:v>7.6</c:v>
                </c:pt>
                <c:pt idx="132">
                  <c:v>7.4</c:v>
                </c:pt>
                <c:pt idx="133">
                  <c:v>7.5</c:v>
                </c:pt>
                <c:pt idx="134">
                  <c:v>7.3</c:v>
                </c:pt>
                <c:pt idx="135">
                  <c:v>7.8</c:v>
                </c:pt>
                <c:pt idx="136">
                  <c:v>7.7</c:v>
                </c:pt>
                <c:pt idx="137">
                  <c:v>8</c:v>
                </c:pt>
                <c:pt idx="138">
                  <c:v>7.8</c:v>
                </c:pt>
                <c:pt idx="139">
                  <c:v>8.1</c:v>
                </c:pt>
                <c:pt idx="140">
                  <c:v>7.5</c:v>
                </c:pt>
                <c:pt idx="141">
                  <c:v>7.4</c:v>
                </c:pt>
                <c:pt idx="142">
                  <c:v>7.7</c:v>
                </c:pt>
                <c:pt idx="143">
                  <c:v>7.5</c:v>
                </c:pt>
                <c:pt idx="144">
                  <c:v>7.3</c:v>
                </c:pt>
                <c:pt idx="145">
                  <c:v>6.9</c:v>
                </c:pt>
                <c:pt idx="146">
                  <c:v>6.7</c:v>
                </c:pt>
                <c:pt idx="147">
                  <c:v>6.8</c:v>
                </c:pt>
                <c:pt idx="148">
                  <c:v>6.2</c:v>
                </c:pt>
                <c:pt idx="149">
                  <c:v>6.3</c:v>
                </c:pt>
                <c:pt idx="150">
                  <c:v>6.3</c:v>
                </c:pt>
                <c:pt idx="151">
                  <c:v>6</c:v>
                </c:pt>
                <c:pt idx="152">
                  <c:v>5.5</c:v>
                </c:pt>
                <c:pt idx="153">
                  <c:v>5.6</c:v>
                </c:pt>
                <c:pt idx="154">
                  <c:v>5.5</c:v>
                </c:pt>
                <c:pt idx="155">
                  <c:v>5.8</c:v>
                </c:pt>
                <c:pt idx="156">
                  <c:v>5.5</c:v>
                </c:pt>
                <c:pt idx="157">
                  <c:v>5.7</c:v>
                </c:pt>
                <c:pt idx="158">
                  <c:v>5.5</c:v>
                </c:pt>
                <c:pt idx="159">
                  <c:v>5.3</c:v>
                </c:pt>
                <c:pt idx="160">
                  <c:v>5.0999999999999996</c:v>
                </c:pt>
                <c:pt idx="161">
                  <c:v>5.3</c:v>
                </c:pt>
                <c:pt idx="162">
                  <c:v>5</c:v>
                </c:pt>
                <c:pt idx="163">
                  <c:v>5</c:v>
                </c:pt>
                <c:pt idx="164">
                  <c:v>5</c:v>
                </c:pt>
                <c:pt idx="165">
                  <c:v>5.2</c:v>
                </c:pt>
                <c:pt idx="166">
                  <c:v>5</c:v>
                </c:pt>
                <c:pt idx="167">
                  <c:v>5.7</c:v>
                </c:pt>
                <c:pt idx="168">
                  <c:v>5.6</c:v>
                </c:pt>
                <c:pt idx="169">
                  <c:v>5.2</c:v>
                </c:pt>
                <c:pt idx="170">
                  <c:v>5.4</c:v>
                </c:pt>
                <c:pt idx="171">
                  <c:v>5.7</c:v>
                </c:pt>
                <c:pt idx="172">
                  <c:v>5.5</c:v>
                </c:pt>
                <c:pt idx="173">
                  <c:v>5.0999999999999996</c:v>
                </c:pt>
                <c:pt idx="174">
                  <c:v>5</c:v>
                </c:pt>
                <c:pt idx="175">
                  <c:v>5</c:v>
                </c:pt>
                <c:pt idx="176">
                  <c:v>5.0999999999999996</c:v>
                </c:pt>
                <c:pt idx="177">
                  <c:v>5</c:v>
                </c:pt>
                <c:pt idx="178">
                  <c:v>5.0999999999999996</c:v>
                </c:pt>
                <c:pt idx="179">
                  <c:v>5.4</c:v>
                </c:pt>
                <c:pt idx="180">
                  <c:v>5.3</c:v>
                </c:pt>
                <c:pt idx="181">
                  <c:v>5.0999999999999996</c:v>
                </c:pt>
                <c:pt idx="182">
                  <c:v>5.3</c:v>
                </c:pt>
                <c:pt idx="183">
                  <c:v>5.7</c:v>
                </c:pt>
                <c:pt idx="184">
                  <c:v>5.8</c:v>
                </c:pt>
                <c:pt idx="185">
                  <c:v>5.5</c:v>
                </c:pt>
                <c:pt idx="186">
                  <c:v>5.4</c:v>
                </c:pt>
                <c:pt idx="187">
                  <c:v>6.2</c:v>
                </c:pt>
                <c:pt idx="188">
                  <c:v>6.3</c:v>
                </c:pt>
                <c:pt idx="189">
                  <c:v>6.1</c:v>
                </c:pt>
                <c:pt idx="190">
                  <c:v>6</c:v>
                </c:pt>
                <c:pt idx="191">
                  <c:v>6.2</c:v>
                </c:pt>
                <c:pt idx="192">
                  <c:v>6.3</c:v>
                </c:pt>
                <c:pt idx="193">
                  <c:v>6.2</c:v>
                </c:pt>
                <c:pt idx="194">
                  <c:v>5.8</c:v>
                </c:pt>
                <c:pt idx="195">
                  <c:v>5.8</c:v>
                </c:pt>
                <c:pt idx="196">
                  <c:v>5.8</c:v>
                </c:pt>
                <c:pt idx="197">
                  <c:v>5.7</c:v>
                </c:pt>
                <c:pt idx="198">
                  <c:v>5.6</c:v>
                </c:pt>
                <c:pt idx="199">
                  <c:v>5.8</c:v>
                </c:pt>
                <c:pt idx="200">
                  <c:v>5.5</c:v>
                </c:pt>
                <c:pt idx="201">
                  <c:v>5.3</c:v>
                </c:pt>
                <c:pt idx="202">
                  <c:v>5.6</c:v>
                </c:pt>
                <c:pt idx="203">
                  <c:v>5.6</c:v>
                </c:pt>
                <c:pt idx="204">
                  <c:v>5.3</c:v>
                </c:pt>
                <c:pt idx="205">
                  <c:v>5.3</c:v>
                </c:pt>
                <c:pt idx="206">
                  <c:v>5.2</c:v>
                </c:pt>
                <c:pt idx="207">
                  <c:v>5.3</c:v>
                </c:pt>
                <c:pt idx="208">
                  <c:v>5.4</c:v>
                </c:pt>
                <c:pt idx="209">
                  <c:v>5.4</c:v>
                </c:pt>
                <c:pt idx="210">
                  <c:v>5.0999999999999996</c:v>
                </c:pt>
                <c:pt idx="211">
                  <c:v>5.5</c:v>
                </c:pt>
                <c:pt idx="212">
                  <c:v>5.7</c:v>
                </c:pt>
                <c:pt idx="213">
                  <c:v>5.6</c:v>
                </c:pt>
                <c:pt idx="214">
                  <c:v>5.4</c:v>
                </c:pt>
                <c:pt idx="215">
                  <c:v>5.9</c:v>
                </c:pt>
                <c:pt idx="216">
                  <c:v>6.2</c:v>
                </c:pt>
                <c:pt idx="217">
                  <c:v>6.1</c:v>
                </c:pt>
                <c:pt idx="218">
                  <c:v>6.2</c:v>
                </c:pt>
                <c:pt idx="219">
                  <c:v>7</c:v>
                </c:pt>
                <c:pt idx="220">
                  <c:v>6.9</c:v>
                </c:pt>
                <c:pt idx="221">
                  <c:v>7.3</c:v>
                </c:pt>
                <c:pt idx="222">
                  <c:v>7.7</c:v>
                </c:pt>
                <c:pt idx="223">
                  <c:v>7.4</c:v>
                </c:pt>
                <c:pt idx="224">
                  <c:v>7.4</c:v>
                </c:pt>
                <c:pt idx="225">
                  <c:v>8.3000000000000007</c:v>
                </c:pt>
                <c:pt idx="226">
                  <c:v>8.5</c:v>
                </c:pt>
                <c:pt idx="227">
                  <c:v>7.8</c:v>
                </c:pt>
                <c:pt idx="228">
                  <c:v>8.1999999999999993</c:v>
                </c:pt>
                <c:pt idx="229">
                  <c:v>8.5</c:v>
                </c:pt>
                <c:pt idx="230">
                  <c:v>8.3000000000000007</c:v>
                </c:pt>
                <c:pt idx="231">
                  <c:v>8.4</c:v>
                </c:pt>
                <c:pt idx="232">
                  <c:v>8.1</c:v>
                </c:pt>
                <c:pt idx="233">
                  <c:v>8.1</c:v>
                </c:pt>
                <c:pt idx="234">
                  <c:v>8.3000000000000007</c:v>
                </c:pt>
                <c:pt idx="235">
                  <c:v>8.3000000000000007</c:v>
                </c:pt>
                <c:pt idx="236">
                  <c:v>8.1999999999999993</c:v>
                </c:pt>
                <c:pt idx="237">
                  <c:v>8</c:v>
                </c:pt>
                <c:pt idx="238">
                  <c:v>8.1</c:v>
                </c:pt>
                <c:pt idx="239">
                  <c:v>8</c:v>
                </c:pt>
                <c:pt idx="240">
                  <c:v>8.1</c:v>
                </c:pt>
                <c:pt idx="241">
                  <c:v>8.5</c:v>
                </c:pt>
                <c:pt idx="242">
                  <c:v>8.5</c:v>
                </c:pt>
                <c:pt idx="243">
                  <c:v>8.6</c:v>
                </c:pt>
                <c:pt idx="244">
                  <c:v>8.8000000000000007</c:v>
                </c:pt>
                <c:pt idx="245">
                  <c:v>8.9</c:v>
                </c:pt>
                <c:pt idx="246">
                  <c:v>8.4</c:v>
                </c:pt>
                <c:pt idx="247">
                  <c:v>8.3000000000000007</c:v>
                </c:pt>
                <c:pt idx="248">
                  <c:v>8</c:v>
                </c:pt>
                <c:pt idx="249">
                  <c:v>8</c:v>
                </c:pt>
                <c:pt idx="250">
                  <c:v>7</c:v>
                </c:pt>
                <c:pt idx="251">
                  <c:v>7.2</c:v>
                </c:pt>
                <c:pt idx="252">
                  <c:v>7.3</c:v>
                </c:pt>
                <c:pt idx="253">
                  <c:v>6.8</c:v>
                </c:pt>
                <c:pt idx="254">
                  <c:v>6.6</c:v>
                </c:pt>
                <c:pt idx="255">
                  <c:v>6.3</c:v>
                </c:pt>
                <c:pt idx="256">
                  <c:v>6.5</c:v>
                </c:pt>
                <c:pt idx="257">
                  <c:v>6.3</c:v>
                </c:pt>
                <c:pt idx="258">
                  <c:v>5.8</c:v>
                </c:pt>
                <c:pt idx="259">
                  <c:v>5.7</c:v>
                </c:pt>
                <c:pt idx="260">
                  <c:v>5.3</c:v>
                </c:pt>
                <c:pt idx="261">
                  <c:v>5.3</c:v>
                </c:pt>
                <c:pt idx="262">
                  <c:v>5.8</c:v>
                </c:pt>
                <c:pt idx="263">
                  <c:v>6.3</c:v>
                </c:pt>
                <c:pt idx="264">
                  <c:v>5.9</c:v>
                </c:pt>
                <c:pt idx="265">
                  <c:v>6.2</c:v>
                </c:pt>
              </c:numCache>
            </c:numRef>
          </c:val>
          <c:smooth val="0"/>
          <c:extLst>
            <c:ext xmlns:c16="http://schemas.microsoft.com/office/drawing/2014/chart" uri="{C3380CC4-5D6E-409C-BE32-E72D297353CC}">
              <c16:uniqueId val="{00000000-8FD6-4884-97EA-A2836F6B5347}"/>
            </c:ext>
          </c:extLst>
        </c:ser>
        <c:dLbls>
          <c:showLegendKey val="0"/>
          <c:showVal val="0"/>
          <c:showCatName val="0"/>
          <c:showSerName val="0"/>
          <c:showPercent val="0"/>
          <c:showBubbleSize val="0"/>
        </c:dLbls>
        <c:marker val="1"/>
        <c:smooth val="0"/>
        <c:axId val="655771248"/>
        <c:axId val="655772888"/>
      </c:lineChart>
      <c:lineChart>
        <c:grouping val="standard"/>
        <c:varyColors val="0"/>
        <c:ser>
          <c:idx val="1"/>
          <c:order val="1"/>
          <c:tx>
            <c:v>Consumer Price Index: Rent of Primary Residence in U.S. City Average (R)</c:v>
          </c:tx>
          <c:spPr>
            <a:ln w="28575" cap="rnd">
              <a:solidFill>
                <a:srgbClr val="003E44"/>
              </a:solidFill>
              <a:round/>
            </a:ln>
            <a:effectLst/>
          </c:spPr>
          <c:marker>
            <c:symbol val="none"/>
          </c:marker>
          <c:val>
            <c:numRef>
              <c:f>Sheet1!$C$3:$C$268</c:f>
              <c:numCache>
                <c:formatCode>0.0</c:formatCode>
                <c:ptCount val="266"/>
                <c:pt idx="1">
                  <c:v>5.2710699999999999</c:v>
                </c:pt>
                <c:pt idx="2">
                  <c:v>4.1256399999999998</c:v>
                </c:pt>
                <c:pt idx="3">
                  <c:v>3.0268099999999998</c:v>
                </c:pt>
                <c:pt idx="4">
                  <c:v>2.1541800000000002</c:v>
                </c:pt>
                <c:pt idx="5">
                  <c:v>1.84653</c:v>
                </c:pt>
                <c:pt idx="6">
                  <c:v>1.9446600000000001</c:v>
                </c:pt>
                <c:pt idx="7">
                  <c:v>2.46414</c:v>
                </c:pt>
                <c:pt idx="8">
                  <c:v>2.9283299999999999</c:v>
                </c:pt>
                <c:pt idx="9">
                  <c:v>3.39662</c:v>
                </c:pt>
                <c:pt idx="10">
                  <c:v>3.7264400000000002</c:v>
                </c:pt>
                <c:pt idx="11">
                  <c:v>3.6932900000000002</c:v>
                </c:pt>
                <c:pt idx="12">
                  <c:v>3.8003800000000001</c:v>
                </c:pt>
                <c:pt idx="13">
                  <c:v>3.7884799999999998</c:v>
                </c:pt>
                <c:pt idx="14">
                  <c:v>3.5428000000000002</c:v>
                </c:pt>
                <c:pt idx="15">
                  <c:v>3.5536599999999998</c:v>
                </c:pt>
                <c:pt idx="16">
                  <c:v>3.62262</c:v>
                </c:pt>
                <c:pt idx="17">
                  <c:v>3.6338200000000001</c:v>
                </c:pt>
                <c:pt idx="18">
                  <c:v>3.66031</c:v>
                </c:pt>
                <c:pt idx="19">
                  <c:v>3.68655</c:v>
                </c:pt>
                <c:pt idx="20">
                  <c:v>3.8243800000000001</c:v>
                </c:pt>
                <c:pt idx="21">
                  <c:v>3.8477600000000001</c:v>
                </c:pt>
                <c:pt idx="22">
                  <c:v>3.9026700000000001</c:v>
                </c:pt>
                <c:pt idx="23">
                  <c:v>3.8771300000000002</c:v>
                </c:pt>
                <c:pt idx="24">
                  <c:v>3.7466499999999998</c:v>
                </c:pt>
                <c:pt idx="25">
                  <c:v>3.7800400000000001</c:v>
                </c:pt>
                <c:pt idx="26">
                  <c:v>3.6807099999999999</c:v>
                </c:pt>
                <c:pt idx="27">
                  <c:v>3.6872199999999999</c:v>
                </c:pt>
                <c:pt idx="28">
                  <c:v>3.6292800000000001</c:v>
                </c:pt>
                <c:pt idx="29">
                  <c:v>3.48767</c:v>
                </c:pt>
                <c:pt idx="30">
                  <c:v>3.48855</c:v>
                </c:pt>
                <c:pt idx="31">
                  <c:v>3.4020000000000001</c:v>
                </c:pt>
                <c:pt idx="32">
                  <c:v>3.2504300000000002</c:v>
                </c:pt>
                <c:pt idx="33">
                  <c:v>3.08751</c:v>
                </c:pt>
                <c:pt idx="34">
                  <c:v>2.8599700000000001</c:v>
                </c:pt>
                <c:pt idx="35">
                  <c:v>2.8064800000000001</c:v>
                </c:pt>
                <c:pt idx="36">
                  <c:v>2.93005</c:v>
                </c:pt>
                <c:pt idx="37">
                  <c:v>2.8149600000000001</c:v>
                </c:pt>
                <c:pt idx="38">
                  <c:v>2.7515700000000001</c:v>
                </c:pt>
                <c:pt idx="39">
                  <c:v>2.7252700000000001</c:v>
                </c:pt>
                <c:pt idx="40">
                  <c:v>2.6898499999999999</c:v>
                </c:pt>
                <c:pt idx="41">
                  <c:v>2.68804</c:v>
                </c:pt>
                <c:pt idx="42">
                  <c:v>2.5065900000000001</c:v>
                </c:pt>
                <c:pt idx="43">
                  <c:v>2.4351400000000001</c:v>
                </c:pt>
                <c:pt idx="44">
                  <c:v>1.8993500000000001</c:v>
                </c:pt>
                <c:pt idx="45">
                  <c:v>1.3749499999999999</c:v>
                </c:pt>
                <c:pt idx="46">
                  <c:v>1.1079300000000001</c:v>
                </c:pt>
                <c:pt idx="47">
                  <c:v>0.55545999999999995</c:v>
                </c:pt>
                <c:pt idx="48">
                  <c:v>7.0949999999999999E-2</c:v>
                </c:pt>
                <c:pt idx="49">
                  <c:v>-1.66E-2</c:v>
                </c:pt>
                <c:pt idx="50">
                  <c:v>0.31304999999999999</c:v>
                </c:pt>
                <c:pt idx="51">
                  <c:v>0.94064000000000003</c:v>
                </c:pt>
                <c:pt idx="52">
                  <c:v>1.9815</c:v>
                </c:pt>
                <c:pt idx="53">
                  <c:v>2.9125899999999998</c:v>
                </c:pt>
                <c:pt idx="54">
                  <c:v>3.3103199999999999</c:v>
                </c:pt>
                <c:pt idx="55">
                  <c:v>3.5565199999999999</c:v>
                </c:pt>
                <c:pt idx="56">
                  <c:v>3.73502</c:v>
                </c:pt>
                <c:pt idx="57">
                  <c:v>3.6136200000000001</c:v>
                </c:pt>
                <c:pt idx="58">
                  <c:v>3.7420900000000001</c:v>
                </c:pt>
                <c:pt idx="59">
                  <c:v>4.0043699999999998</c:v>
                </c:pt>
                <c:pt idx="60">
                  <c:v>4.0679400000000001</c:v>
                </c:pt>
                <c:pt idx="61">
                  <c:v>4.4268900000000002</c:v>
                </c:pt>
                <c:pt idx="62">
                  <c:v>4.5487399999999996</c:v>
                </c:pt>
                <c:pt idx="63">
                  <c:v>4.10731</c:v>
                </c:pt>
                <c:pt idx="64">
                  <c:v>3.7303199999999999</c:v>
                </c:pt>
                <c:pt idx="65">
                  <c:v>3.3425799999999999</c:v>
                </c:pt>
                <c:pt idx="66">
                  <c:v>3.0697700000000001</c:v>
                </c:pt>
                <c:pt idx="67">
                  <c:v>3.1098599999999998</c:v>
                </c:pt>
                <c:pt idx="68">
                  <c:v>2.9268299999999998</c:v>
                </c:pt>
                <c:pt idx="69">
                  <c:v>2.94957</c:v>
                </c:pt>
                <c:pt idx="70">
                  <c:v>2.9857900000000002</c:v>
                </c:pt>
                <c:pt idx="71">
                  <c:v>2.82822</c:v>
                </c:pt>
                <c:pt idx="72">
                  <c:v>2.7818200000000002</c:v>
                </c:pt>
                <c:pt idx="73">
                  <c:v>2.6200199999999998</c:v>
                </c:pt>
                <c:pt idx="74">
                  <c:v>2.48732</c:v>
                </c:pt>
                <c:pt idx="75">
                  <c:v>2.7236699999999998</c:v>
                </c:pt>
                <c:pt idx="76">
                  <c:v>2.9299200000000001</c:v>
                </c:pt>
                <c:pt idx="77">
                  <c:v>3.00034</c:v>
                </c:pt>
                <c:pt idx="78">
                  <c:v>3.0696599999999998</c:v>
                </c:pt>
                <c:pt idx="79">
                  <c:v>3.2730999999999999</c:v>
                </c:pt>
                <c:pt idx="80">
                  <c:v>3.6941099999999998</c:v>
                </c:pt>
                <c:pt idx="81">
                  <c:v>4.15503</c:v>
                </c:pt>
                <c:pt idx="82">
                  <c:v>4.6232600000000001</c:v>
                </c:pt>
                <c:pt idx="83">
                  <c:v>4.6565599999999998</c:v>
                </c:pt>
                <c:pt idx="84">
                  <c:v>4.6045499999999997</c:v>
                </c:pt>
                <c:pt idx="85">
                  <c:v>4.4874099999999997</c:v>
                </c:pt>
                <c:pt idx="86">
                  <c:v>4.05802</c:v>
                </c:pt>
                <c:pt idx="87">
                  <c:v>4.0081600000000002</c:v>
                </c:pt>
                <c:pt idx="88">
                  <c:v>3.7467199999999998</c:v>
                </c:pt>
                <c:pt idx="89">
                  <c:v>3.3949500000000001</c:v>
                </c:pt>
                <c:pt idx="90">
                  <c:v>3.35927</c:v>
                </c:pt>
                <c:pt idx="91">
                  <c:v>2.98108</c:v>
                </c:pt>
                <c:pt idx="92">
                  <c:v>2.9706800000000002</c:v>
                </c:pt>
                <c:pt idx="93">
                  <c:v>3.2521900000000001</c:v>
                </c:pt>
                <c:pt idx="94">
                  <c:v>3.37453</c:v>
                </c:pt>
                <c:pt idx="95">
                  <c:v>3.4189699999999998</c:v>
                </c:pt>
                <c:pt idx="96">
                  <c:v>3.2875100000000002</c:v>
                </c:pt>
                <c:pt idx="97">
                  <c:v>3.15388</c:v>
                </c:pt>
                <c:pt idx="98">
                  <c:v>3.1155200000000001</c:v>
                </c:pt>
                <c:pt idx="99">
                  <c:v>3.0549900000000001</c:v>
                </c:pt>
                <c:pt idx="100">
                  <c:v>2.9327299999999998</c:v>
                </c:pt>
                <c:pt idx="101">
                  <c:v>2.8937599999999999</c:v>
                </c:pt>
                <c:pt idx="102">
                  <c:v>2.7650700000000001</c:v>
                </c:pt>
                <c:pt idx="103">
                  <c:v>2.7626599999999999</c:v>
                </c:pt>
                <c:pt idx="104">
                  <c:v>2.73915</c:v>
                </c:pt>
                <c:pt idx="105">
                  <c:v>2.5651899999999999</c:v>
                </c:pt>
                <c:pt idx="106">
                  <c:v>2.51492</c:v>
                </c:pt>
                <c:pt idx="107">
                  <c:v>2.4222899999999998</c:v>
                </c:pt>
                <c:pt idx="108">
                  <c:v>2.4169200000000002</c:v>
                </c:pt>
                <c:pt idx="109">
                  <c:v>2.5434800000000002</c:v>
                </c:pt>
                <c:pt idx="110">
                  <c:v>2.4007000000000001</c:v>
                </c:pt>
                <c:pt idx="111">
                  <c:v>2.5500099999999999</c:v>
                </c:pt>
                <c:pt idx="112">
                  <c:v>2.4767800000000002</c:v>
                </c:pt>
                <c:pt idx="113">
                  <c:v>2.2449400000000002</c:v>
                </c:pt>
                <c:pt idx="114">
                  <c:v>2.4826700000000002</c:v>
                </c:pt>
                <c:pt idx="115">
                  <c:v>2.1787999999999998</c:v>
                </c:pt>
                <c:pt idx="116">
                  <c:v>2.4931999999999999</c:v>
                </c:pt>
                <c:pt idx="117">
                  <c:v>2.4595799999999999</c:v>
                </c:pt>
                <c:pt idx="118">
                  <c:v>2.2176499999999999</c:v>
                </c:pt>
                <c:pt idx="119">
                  <c:v>2.3919000000000001</c:v>
                </c:pt>
                <c:pt idx="120">
                  <c:v>2.1296300000000001</c:v>
                </c:pt>
                <c:pt idx="121">
                  <c:v>2.5215999999999998</c:v>
                </c:pt>
                <c:pt idx="122">
                  <c:v>2.9903499999999998</c:v>
                </c:pt>
                <c:pt idx="123">
                  <c:v>2.9599799999999998</c:v>
                </c:pt>
                <c:pt idx="124">
                  <c:v>3.32456</c:v>
                </c:pt>
                <c:pt idx="125">
                  <c:v>3.9058700000000002</c:v>
                </c:pt>
                <c:pt idx="126">
                  <c:v>4.0166500000000003</c:v>
                </c:pt>
                <c:pt idx="127">
                  <c:v>4.1687200000000004</c:v>
                </c:pt>
                <c:pt idx="128">
                  <c:v>4.4205800000000002</c:v>
                </c:pt>
                <c:pt idx="129">
                  <c:v>4.2488599999999996</c:v>
                </c:pt>
                <c:pt idx="130">
                  <c:v>4.0254799999999999</c:v>
                </c:pt>
                <c:pt idx="131">
                  <c:v>4.1356299999999999</c:v>
                </c:pt>
                <c:pt idx="132">
                  <c:v>3.9190200000000002</c:v>
                </c:pt>
                <c:pt idx="133">
                  <c:v>3.8340299999999998</c:v>
                </c:pt>
                <c:pt idx="134">
                  <c:v>3.64405</c:v>
                </c:pt>
                <c:pt idx="135">
                  <c:v>3.758</c:v>
                </c:pt>
                <c:pt idx="136">
                  <c:v>3.7984900000000001</c:v>
                </c:pt>
                <c:pt idx="137">
                  <c:v>3.8734299999999999</c:v>
                </c:pt>
                <c:pt idx="138">
                  <c:v>3.8103099999999999</c:v>
                </c:pt>
                <c:pt idx="139">
                  <c:v>3.7610600000000001</c:v>
                </c:pt>
                <c:pt idx="140">
                  <c:v>3.8612199999999999</c:v>
                </c:pt>
                <c:pt idx="141">
                  <c:v>3.8526899999999999</c:v>
                </c:pt>
                <c:pt idx="142">
                  <c:v>5.0388700000000002</c:v>
                </c:pt>
                <c:pt idx="143">
                  <c:v>5.1468499999999997</c:v>
                </c:pt>
                <c:pt idx="144">
                  <c:v>5.8649300000000002</c:v>
                </c:pt>
                <c:pt idx="145">
                  <c:v>6.2293099999999999</c:v>
                </c:pt>
                <c:pt idx="146">
                  <c:v>6.1105999999999998</c:v>
                </c:pt>
                <c:pt idx="147">
                  <c:v>6.4705899999999996</c:v>
                </c:pt>
                <c:pt idx="148">
                  <c:v>6.0967900000000004</c:v>
                </c:pt>
                <c:pt idx="149">
                  <c:v>6.0306300000000004</c:v>
                </c:pt>
                <c:pt idx="150">
                  <c:v>5.95662</c:v>
                </c:pt>
                <c:pt idx="151">
                  <c:v>5.6591399999999998</c:v>
                </c:pt>
                <c:pt idx="152">
                  <c:v>5.3642399999999997</c:v>
                </c:pt>
                <c:pt idx="153">
                  <c:v>5.1325099999999999</c:v>
                </c:pt>
                <c:pt idx="154">
                  <c:v>4.6054899999999996</c:v>
                </c:pt>
                <c:pt idx="155">
                  <c:v>4.9073399999999996</c:v>
                </c:pt>
                <c:pt idx="156">
                  <c:v>5.4837600000000002</c:v>
                </c:pt>
                <c:pt idx="157">
                  <c:v>6.1987899999999998</c:v>
                </c:pt>
                <c:pt idx="158">
                  <c:v>6.5680300000000003</c:v>
                </c:pt>
                <c:pt idx="159">
                  <c:v>6.9357800000000003</c:v>
                </c:pt>
                <c:pt idx="160">
                  <c:v>7.5911299999999997</c:v>
                </c:pt>
                <c:pt idx="161">
                  <c:v>7.6716499999999996</c:v>
                </c:pt>
                <c:pt idx="162">
                  <c:v>8.2421900000000008</c:v>
                </c:pt>
                <c:pt idx="163">
                  <c:v>8.3930000000000007</c:v>
                </c:pt>
                <c:pt idx="164">
                  <c:v>8.5679300000000005</c:v>
                </c:pt>
                <c:pt idx="165">
                  <c:v>8.8517700000000001</c:v>
                </c:pt>
                <c:pt idx="166">
                  <c:v>8.9361700000000006</c:v>
                </c:pt>
                <c:pt idx="167">
                  <c:v>8.9254800000000003</c:v>
                </c:pt>
                <c:pt idx="168">
                  <c:v>8.9817699999999991</c:v>
                </c:pt>
                <c:pt idx="169">
                  <c:v>8.9131400000000003</c:v>
                </c:pt>
                <c:pt idx="170">
                  <c:v>8.5450300000000006</c:v>
                </c:pt>
                <c:pt idx="171">
                  <c:v>8.10304</c:v>
                </c:pt>
                <c:pt idx="172">
                  <c:v>7.4020999999999999</c:v>
                </c:pt>
                <c:pt idx="173">
                  <c:v>6.7475699999999996</c:v>
                </c:pt>
                <c:pt idx="174">
                  <c:v>6.9664000000000001</c:v>
                </c:pt>
                <c:pt idx="175">
                  <c:v>7.3403700000000001</c:v>
                </c:pt>
                <c:pt idx="176">
                  <c:v>7.0005100000000002</c:v>
                </c:pt>
                <c:pt idx="177">
                  <c:v>6.79108</c:v>
                </c:pt>
                <c:pt idx="178">
                  <c:v>6.3583800000000004</c:v>
                </c:pt>
                <c:pt idx="179">
                  <c:v>6.3636400000000002</c:v>
                </c:pt>
                <c:pt idx="180">
                  <c:v>6.0129999999999999</c:v>
                </c:pt>
                <c:pt idx="181">
                  <c:v>5.8726700000000003</c:v>
                </c:pt>
                <c:pt idx="182">
                  <c:v>5.7809900000000001</c:v>
                </c:pt>
                <c:pt idx="183">
                  <c:v>5.4709500000000002</c:v>
                </c:pt>
                <c:pt idx="184">
                  <c:v>5.6064100000000003</c:v>
                </c:pt>
                <c:pt idx="185">
                  <c:v>5.4398099999999996</c:v>
                </c:pt>
                <c:pt idx="186">
                  <c:v>5.1431899999999997</c:v>
                </c:pt>
                <c:pt idx="187">
                  <c:v>5.09781</c:v>
                </c:pt>
                <c:pt idx="188">
                  <c:v>5.1112399999999996</c:v>
                </c:pt>
                <c:pt idx="189">
                  <c:v>5.1734600000000004</c:v>
                </c:pt>
                <c:pt idx="190">
                  <c:v>5.2923099999999996</c:v>
                </c:pt>
                <c:pt idx="191">
                  <c:v>5.3058699999999996</c:v>
                </c:pt>
                <c:pt idx="192">
                  <c:v>5.0537000000000001</c:v>
                </c:pt>
                <c:pt idx="193">
                  <c:v>4.8500300000000003</c:v>
                </c:pt>
                <c:pt idx="194">
                  <c:v>4.7711199999999998</c:v>
                </c:pt>
                <c:pt idx="195">
                  <c:v>4.84293</c:v>
                </c:pt>
                <c:pt idx="196">
                  <c:v>4.4884500000000003</c:v>
                </c:pt>
                <c:pt idx="197">
                  <c:v>4.1888300000000003</c:v>
                </c:pt>
                <c:pt idx="198">
                  <c:v>3.9544199999999998</c:v>
                </c:pt>
                <c:pt idx="199">
                  <c:v>3.3130500000000001</c:v>
                </c:pt>
                <c:pt idx="200">
                  <c:v>3.3424299999999998</c:v>
                </c:pt>
                <c:pt idx="201">
                  <c:v>3.3677000000000001</c:v>
                </c:pt>
                <c:pt idx="202">
                  <c:v>3.75522</c:v>
                </c:pt>
                <c:pt idx="203">
                  <c:v>4.2283299999999997</c:v>
                </c:pt>
                <c:pt idx="204">
                  <c:v>4.7142900000000001</c:v>
                </c:pt>
                <c:pt idx="205">
                  <c:v>4.9026699999999996</c:v>
                </c:pt>
                <c:pt idx="206">
                  <c:v>4.6579300000000003</c:v>
                </c:pt>
                <c:pt idx="207">
                  <c:v>4.3382399999999999</c:v>
                </c:pt>
                <c:pt idx="208">
                  <c:v>4.0892200000000001</c:v>
                </c:pt>
                <c:pt idx="209">
                  <c:v>4.12913</c:v>
                </c:pt>
                <c:pt idx="210">
                  <c:v>4.0121099999999998</c:v>
                </c:pt>
                <c:pt idx="211">
                  <c:v>3.7376</c:v>
                </c:pt>
                <c:pt idx="212">
                  <c:v>3.30261</c:v>
                </c:pt>
                <c:pt idx="213">
                  <c:v>3.0162399999999998</c:v>
                </c:pt>
                <c:pt idx="214">
                  <c:v>2.8816199999999998</c:v>
                </c:pt>
                <c:pt idx="215">
                  <c:v>2.66249</c:v>
                </c:pt>
                <c:pt idx="216">
                  <c:v>2.6004700000000001</c:v>
                </c:pt>
                <c:pt idx="217">
                  <c:v>2.2942999999999998</c:v>
                </c:pt>
                <c:pt idx="218">
                  <c:v>1.9857</c:v>
                </c:pt>
                <c:pt idx="219">
                  <c:v>1.9154</c:v>
                </c:pt>
                <c:pt idx="220">
                  <c:v>1.8459099999999999</c:v>
                </c:pt>
                <c:pt idx="221">
                  <c:v>1.7713399999999999</c:v>
                </c:pt>
                <c:pt idx="222">
                  <c:v>1.69628</c:v>
                </c:pt>
                <c:pt idx="223">
                  <c:v>1.6220600000000001</c:v>
                </c:pt>
                <c:pt idx="224">
                  <c:v>1.38324</c:v>
                </c:pt>
                <c:pt idx="225">
                  <c:v>1.2224900000000001</c:v>
                </c:pt>
                <c:pt idx="226">
                  <c:v>1.2264900000000001</c:v>
                </c:pt>
                <c:pt idx="227">
                  <c:v>0.98280000000000001</c:v>
                </c:pt>
                <c:pt idx="228">
                  <c:v>0.98602999999999996</c:v>
                </c:pt>
                <c:pt idx="229">
                  <c:v>0.98765000000000003</c:v>
                </c:pt>
                <c:pt idx="230">
                  <c:v>0.99092000000000002</c:v>
                </c:pt>
                <c:pt idx="231">
                  <c:v>0.99256</c:v>
                </c:pt>
                <c:pt idx="232">
                  <c:v>1.0797300000000001</c:v>
                </c:pt>
                <c:pt idx="233">
                  <c:v>1.1657</c:v>
                </c:pt>
                <c:pt idx="234">
                  <c:v>0.91666999999999998</c:v>
                </c:pt>
                <c:pt idx="235">
                  <c:v>1.00251</c:v>
                </c:pt>
                <c:pt idx="236">
                  <c:v>0.92205000000000004</c:v>
                </c:pt>
                <c:pt idx="237">
                  <c:v>0.92437000000000002</c:v>
                </c:pt>
                <c:pt idx="238">
                  <c:v>1.1804399999999999</c:v>
                </c:pt>
                <c:pt idx="239">
                  <c:v>1.18343</c:v>
                </c:pt>
                <c:pt idx="240">
                  <c:v>1.3593900000000001</c:v>
                </c:pt>
                <c:pt idx="241">
                  <c:v>1.19048</c:v>
                </c:pt>
                <c:pt idx="242">
                  <c:v>1.1945399999999999</c:v>
                </c:pt>
                <c:pt idx="243">
                  <c:v>1.1976</c:v>
                </c:pt>
                <c:pt idx="244">
                  <c:v>1.2037800000000001</c:v>
                </c:pt>
                <c:pt idx="245">
                  <c:v>1.29199</c:v>
                </c:pt>
                <c:pt idx="246">
                  <c:v>1.38408</c:v>
                </c:pt>
                <c:pt idx="247">
                  <c:v>1.38768</c:v>
                </c:pt>
                <c:pt idx="248">
                  <c:v>1.48342</c:v>
                </c:pt>
                <c:pt idx="249">
                  <c:v>1.5748</c:v>
                </c:pt>
                <c:pt idx="250">
                  <c:v>1.49254</c:v>
                </c:pt>
                <c:pt idx="251">
                  <c:v>1.5859000000000001</c:v>
                </c:pt>
                <c:pt idx="252">
                  <c:v>1.32626</c:v>
                </c:pt>
                <c:pt idx="253">
                  <c:v>1.32979</c:v>
                </c:pt>
                <c:pt idx="254">
                  <c:v>1.42476</c:v>
                </c:pt>
                <c:pt idx="255">
                  <c:v>1.52057</c:v>
                </c:pt>
                <c:pt idx="256">
                  <c:v>1.8001799999999999</c:v>
                </c:pt>
                <c:pt idx="257">
                  <c:v>2.0814499999999998</c:v>
                </c:pt>
                <c:pt idx="258">
                  <c:v>1.9981800000000001</c:v>
                </c:pt>
                <c:pt idx="259">
                  <c:v>1.8214900000000001</c:v>
                </c:pt>
                <c:pt idx="260">
                  <c:v>1.6468400000000001</c:v>
                </c:pt>
                <c:pt idx="261">
                  <c:v>2.03139</c:v>
                </c:pt>
                <c:pt idx="262">
                  <c:v>2.2284099999999998</c:v>
                </c:pt>
                <c:pt idx="263">
                  <c:v>2.32992</c:v>
                </c:pt>
                <c:pt idx="264">
                  <c:v>2.1495299999999999</c:v>
                </c:pt>
                <c:pt idx="265">
                  <c:v>1.49953</c:v>
                </c:pt>
              </c:numCache>
            </c:numRef>
          </c:val>
          <c:smooth val="0"/>
          <c:extLst>
            <c:ext xmlns:c16="http://schemas.microsoft.com/office/drawing/2014/chart" uri="{C3380CC4-5D6E-409C-BE32-E72D297353CC}">
              <c16:uniqueId val="{00000001-8FD6-4884-97EA-A2836F6B5347}"/>
            </c:ext>
          </c:extLst>
        </c:ser>
        <c:dLbls>
          <c:showLegendKey val="0"/>
          <c:showVal val="0"/>
          <c:showCatName val="0"/>
          <c:showSerName val="0"/>
          <c:showPercent val="0"/>
          <c:showBubbleSize val="0"/>
        </c:dLbls>
        <c:marker val="1"/>
        <c:smooth val="0"/>
        <c:axId val="749498640"/>
        <c:axId val="749497000"/>
      </c:lineChart>
      <c:dateAx>
        <c:axId val="655771248"/>
        <c:scaling>
          <c:orientation val="minMax"/>
        </c:scaling>
        <c:delete val="0"/>
        <c:axPos val="b"/>
        <c:numFmt formatCode="yyyy" sourceLinked="0"/>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655772888"/>
        <c:crosses val="autoZero"/>
        <c:auto val="1"/>
        <c:lblOffset val="100"/>
        <c:baseTimeUnit val="months"/>
        <c:majorUnit val="7"/>
        <c:majorTimeUnit val="years"/>
      </c:dateAx>
      <c:valAx>
        <c:axId val="655772888"/>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r>
                  <a:rPr lang="en-US" sz="900">
                    <a:solidFill>
                      <a:schemeClr val="tx1"/>
                    </a:solidFill>
                    <a:latin typeface="Roboto" panose="02000000000000000000" pitchFamily="2" charset="0"/>
                    <a:ea typeface="Roboto" panose="02000000000000000000" pitchFamily="2" charset="0"/>
                  </a:rPr>
                  <a:t>Percent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655771248"/>
        <c:crosses val="autoZero"/>
        <c:crossBetween val="between"/>
      </c:valAx>
      <c:valAx>
        <c:axId val="749497000"/>
        <c:scaling>
          <c:orientation val="minMax"/>
        </c:scaling>
        <c:delete val="0"/>
        <c:axPos val="r"/>
        <c:title>
          <c:tx>
            <c:rich>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r>
                  <a:rPr lang="en-US" sz="900">
                    <a:solidFill>
                      <a:schemeClr val="tx1"/>
                    </a:solidFill>
                    <a:latin typeface="Roboto" panose="02000000000000000000" pitchFamily="2" charset="0"/>
                    <a:ea typeface="Roboto" panose="02000000000000000000" pitchFamily="2" charset="0"/>
                  </a:rPr>
                  <a:t>Percent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0\%" sourceLinked="0"/>
        <c:majorTickMark val="in"/>
        <c:minorTickMark val="none"/>
        <c:tickLblPos val="nextTo"/>
        <c:spPr>
          <a:noFill/>
          <a:ln w="12700">
            <a:solidFill>
              <a:srgbClr val="003E44"/>
            </a:solidFill>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749498640"/>
        <c:crosses val="max"/>
        <c:crossBetween val="between"/>
      </c:valAx>
      <c:catAx>
        <c:axId val="749498640"/>
        <c:scaling>
          <c:orientation val="minMax"/>
        </c:scaling>
        <c:delete val="1"/>
        <c:axPos val="b"/>
        <c:majorTickMark val="out"/>
        <c:minorTickMark val="none"/>
        <c:tickLblPos val="nextTo"/>
        <c:crossAx val="7494970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0.55682</cdr:x>
      <cdr:y>0.11111</cdr:y>
    </cdr:from>
    <cdr:to>
      <cdr:x>0.69824</cdr:x>
      <cdr:y>0.21945</cdr:y>
    </cdr:to>
    <cdr:sp macro="" textlink="">
      <cdr:nvSpPr>
        <cdr:cNvPr id="2" name="Rectangle 1">
          <a:extLst xmlns:a="http://schemas.openxmlformats.org/drawingml/2006/main">
            <a:ext uri="{FF2B5EF4-FFF2-40B4-BE49-F238E27FC236}">
              <a16:creationId xmlns:a16="http://schemas.microsoft.com/office/drawing/2014/main" id="{EE41B447-723C-43F9-8965-404EFA8C9FF3}"/>
            </a:ext>
          </a:extLst>
        </cdr:cNvPr>
        <cdr:cNvSpPr/>
      </cdr:nvSpPr>
      <cdr:spPr>
        <a:xfrm xmlns:a="http://schemas.openxmlformats.org/drawingml/2006/main">
          <a:off x="2800345" y="253997"/>
          <a:ext cx="711230" cy="24766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900" b="1">
              <a:solidFill>
                <a:srgbClr val="B00027"/>
              </a:solidFill>
              <a:latin typeface="Roboto" panose="02000000000000000000" pitchFamily="2" charset="0"/>
              <a:ea typeface="Roboto" panose="02000000000000000000" pitchFamily="2" charset="0"/>
            </a:rPr>
            <a:t>This Cycle</a:t>
          </a:r>
        </a:p>
      </cdr:txBody>
    </cdr:sp>
  </cdr:relSizeAnchor>
  <cdr:relSizeAnchor xmlns:cdr="http://schemas.openxmlformats.org/drawingml/2006/chartDrawing">
    <cdr:from>
      <cdr:x>0.79293</cdr:x>
      <cdr:y>0.20277</cdr:y>
    </cdr:from>
    <cdr:to>
      <cdr:x>0.88636</cdr:x>
      <cdr:y>0.31666</cdr:y>
    </cdr:to>
    <cdr:sp macro="" textlink="">
      <cdr:nvSpPr>
        <cdr:cNvPr id="3" name="Rectangle 2">
          <a:extLst xmlns:a="http://schemas.openxmlformats.org/drawingml/2006/main">
            <a:ext uri="{FF2B5EF4-FFF2-40B4-BE49-F238E27FC236}">
              <a16:creationId xmlns:a16="http://schemas.microsoft.com/office/drawing/2014/main" id="{25E340FA-26CD-468E-87FB-7B8CF9FA5B37}"/>
            </a:ext>
          </a:extLst>
        </cdr:cNvPr>
        <cdr:cNvSpPr/>
      </cdr:nvSpPr>
      <cdr:spPr>
        <a:xfrm xmlns:a="http://schemas.openxmlformats.org/drawingml/2006/main">
          <a:off x="3987809" y="463540"/>
          <a:ext cx="469878" cy="26035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900" b="1">
              <a:solidFill>
                <a:srgbClr val="1E5162"/>
              </a:solidFill>
              <a:latin typeface="Roboto" panose="02000000000000000000" pitchFamily="2" charset="0"/>
              <a:ea typeface="Roboto" panose="02000000000000000000" pitchFamily="2" charset="0"/>
            </a:rPr>
            <a:t>1994</a:t>
          </a:r>
        </a:p>
      </cdr:txBody>
    </cdr:sp>
  </cdr:relSizeAnchor>
  <cdr:relSizeAnchor xmlns:cdr="http://schemas.openxmlformats.org/drawingml/2006/chartDrawing">
    <cdr:from>
      <cdr:x>0.84726</cdr:x>
      <cdr:y>0.36347</cdr:y>
    </cdr:from>
    <cdr:to>
      <cdr:x>0.93755</cdr:x>
      <cdr:y>0.39617</cdr:y>
    </cdr:to>
    <cdr:sp macro="" textlink="">
      <cdr:nvSpPr>
        <cdr:cNvPr id="4" name="Rectangle 3">
          <a:extLst xmlns:a="http://schemas.openxmlformats.org/drawingml/2006/main">
            <a:ext uri="{FF2B5EF4-FFF2-40B4-BE49-F238E27FC236}">
              <a16:creationId xmlns:a16="http://schemas.microsoft.com/office/drawing/2014/main" id="{93023360-AFDC-4F0A-9190-BCB9EF1F91DC}"/>
            </a:ext>
          </a:extLst>
        </cdr:cNvPr>
        <cdr:cNvSpPr/>
      </cdr:nvSpPr>
      <cdr:spPr>
        <a:xfrm xmlns:a="http://schemas.openxmlformats.org/drawingml/2006/main">
          <a:off x="4701098" y="1801759"/>
          <a:ext cx="500992" cy="16211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900" b="1" dirty="0">
              <a:solidFill>
                <a:srgbClr val="C5E3ED"/>
              </a:solidFill>
              <a:latin typeface="Roboto" panose="02000000000000000000" pitchFamily="2" charset="0"/>
              <a:ea typeface="Roboto" panose="02000000000000000000" pitchFamily="2" charset="0"/>
            </a:rPr>
            <a:t>1999</a:t>
          </a:r>
        </a:p>
      </cdr:txBody>
    </cdr:sp>
  </cdr:relSizeAnchor>
  <cdr:relSizeAnchor xmlns:cdr="http://schemas.openxmlformats.org/drawingml/2006/chartDrawing">
    <cdr:from>
      <cdr:x>0.79672</cdr:x>
      <cdr:y>0.69167</cdr:y>
    </cdr:from>
    <cdr:to>
      <cdr:x>0.89015</cdr:x>
      <cdr:y>0.80556</cdr:y>
    </cdr:to>
    <cdr:sp macro="" textlink="">
      <cdr:nvSpPr>
        <cdr:cNvPr id="5" name="Rectangle 4">
          <a:extLst xmlns:a="http://schemas.openxmlformats.org/drawingml/2006/main">
            <a:ext uri="{FF2B5EF4-FFF2-40B4-BE49-F238E27FC236}">
              <a16:creationId xmlns:a16="http://schemas.microsoft.com/office/drawing/2014/main" id="{93023360-AFDC-4F0A-9190-BCB9EF1F91DC}"/>
            </a:ext>
          </a:extLst>
        </cdr:cNvPr>
        <cdr:cNvSpPr/>
      </cdr:nvSpPr>
      <cdr:spPr>
        <a:xfrm xmlns:a="http://schemas.openxmlformats.org/drawingml/2006/main">
          <a:off x="4006867" y="1581150"/>
          <a:ext cx="469878" cy="26035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900" b="1">
              <a:solidFill>
                <a:srgbClr val="8AC7DB"/>
              </a:solidFill>
              <a:latin typeface="Roboto" panose="02000000000000000000" pitchFamily="2" charset="0"/>
              <a:ea typeface="Roboto" panose="02000000000000000000" pitchFamily="2" charset="0"/>
            </a:rPr>
            <a:t>1997</a:t>
          </a:r>
        </a:p>
      </cdr:txBody>
    </cdr:sp>
  </cdr:relSizeAnchor>
  <cdr:relSizeAnchor xmlns:cdr="http://schemas.openxmlformats.org/drawingml/2006/chartDrawing">
    <cdr:from>
      <cdr:x>0.81781</cdr:x>
      <cdr:y>0.48699</cdr:y>
    </cdr:from>
    <cdr:to>
      <cdr:x>0.91124</cdr:x>
      <cdr:y>0.60087</cdr:y>
    </cdr:to>
    <cdr:sp macro="" textlink="">
      <cdr:nvSpPr>
        <cdr:cNvPr id="6" name="Rectangle 5">
          <a:extLst xmlns:a="http://schemas.openxmlformats.org/drawingml/2006/main">
            <a:ext uri="{FF2B5EF4-FFF2-40B4-BE49-F238E27FC236}">
              <a16:creationId xmlns:a16="http://schemas.microsoft.com/office/drawing/2014/main" id="{93023360-AFDC-4F0A-9190-BCB9EF1F91DC}"/>
            </a:ext>
          </a:extLst>
        </cdr:cNvPr>
        <cdr:cNvSpPr/>
      </cdr:nvSpPr>
      <cdr:spPr>
        <a:xfrm xmlns:a="http://schemas.openxmlformats.org/drawingml/2006/main">
          <a:off x="7089861" y="3058297"/>
          <a:ext cx="809979" cy="71517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900" b="1">
              <a:solidFill>
                <a:srgbClr val="E5E5E6"/>
              </a:solidFill>
              <a:latin typeface="Roboto" panose="02000000000000000000" pitchFamily="2" charset="0"/>
              <a:ea typeface="Roboto" panose="02000000000000000000" pitchFamily="2" charset="0"/>
            </a:rPr>
            <a:t>2004</a:t>
          </a:r>
        </a:p>
      </cdr:txBody>
    </cdr:sp>
  </cdr:relSizeAnchor>
  <cdr:relSizeAnchor xmlns:cdr="http://schemas.openxmlformats.org/drawingml/2006/chartDrawing">
    <cdr:from>
      <cdr:x>0.86847</cdr:x>
      <cdr:y>0.63919</cdr:y>
    </cdr:from>
    <cdr:to>
      <cdr:x>0.9666</cdr:x>
      <cdr:y>0.68391</cdr:y>
    </cdr:to>
    <cdr:sp macro="" textlink="">
      <cdr:nvSpPr>
        <cdr:cNvPr id="7" name="Rectangle 6">
          <a:extLst xmlns:a="http://schemas.openxmlformats.org/drawingml/2006/main">
            <a:ext uri="{FF2B5EF4-FFF2-40B4-BE49-F238E27FC236}">
              <a16:creationId xmlns:a16="http://schemas.microsoft.com/office/drawing/2014/main" id="{93023360-AFDC-4F0A-9190-BCB9EF1F91DC}"/>
            </a:ext>
          </a:extLst>
        </cdr:cNvPr>
        <cdr:cNvSpPr/>
      </cdr:nvSpPr>
      <cdr:spPr>
        <a:xfrm xmlns:a="http://schemas.openxmlformats.org/drawingml/2006/main">
          <a:off x="4818778" y="3168538"/>
          <a:ext cx="544512" cy="22168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900" b="1" dirty="0">
              <a:solidFill>
                <a:srgbClr val="7D7F82"/>
              </a:solidFill>
              <a:latin typeface="Roboto" panose="02000000000000000000" pitchFamily="2" charset="0"/>
              <a:ea typeface="Roboto" panose="02000000000000000000" pitchFamily="2" charset="0"/>
            </a:rPr>
            <a:t>2015</a:t>
          </a:r>
        </a:p>
      </cdr:txBody>
    </cdr:sp>
  </cdr:relSizeAnchor>
  <cdr:relSizeAnchor xmlns:cdr="http://schemas.openxmlformats.org/drawingml/2006/chartDrawing">
    <cdr:from>
      <cdr:x>0.04924</cdr:x>
      <cdr:y>0.88611</cdr:y>
    </cdr:from>
    <cdr:to>
      <cdr:x>0.28535</cdr:x>
      <cdr:y>1</cdr:y>
    </cdr:to>
    <cdr:sp macro="" textlink="">
      <cdr:nvSpPr>
        <cdr:cNvPr id="9" name="Rectangle 8">
          <a:extLst xmlns:a="http://schemas.openxmlformats.org/drawingml/2006/main">
            <a:ext uri="{FF2B5EF4-FFF2-40B4-BE49-F238E27FC236}">
              <a16:creationId xmlns:a16="http://schemas.microsoft.com/office/drawing/2014/main" id="{B1B13231-FF64-456D-8586-F32CF62DC1A9}"/>
            </a:ext>
          </a:extLst>
        </cdr:cNvPr>
        <cdr:cNvSpPr/>
      </cdr:nvSpPr>
      <cdr:spPr>
        <a:xfrm xmlns:a="http://schemas.openxmlformats.org/drawingml/2006/main">
          <a:off x="247636" y="2025647"/>
          <a:ext cx="1187444" cy="26035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900" b="0">
              <a:solidFill>
                <a:srgbClr val="000000"/>
              </a:solidFill>
              <a:latin typeface="Roboto" panose="02000000000000000000" pitchFamily="2" charset="0"/>
              <a:ea typeface="Roboto" panose="02000000000000000000" pitchFamily="2" charset="0"/>
            </a:rPr>
            <a:t>Months From Liftoff</a:t>
          </a:r>
        </a:p>
      </cdr:txBody>
    </cdr:sp>
  </cdr:relSizeAnchor>
  <cdr:relSizeAnchor xmlns:cdr="http://schemas.openxmlformats.org/drawingml/2006/chartDrawing">
    <cdr:from>
      <cdr:x>0.36869</cdr:x>
      <cdr:y>0.22778</cdr:y>
    </cdr:from>
    <cdr:to>
      <cdr:x>0.36995</cdr:x>
      <cdr:y>0.8</cdr:y>
    </cdr:to>
    <cdr:cxnSp macro="">
      <cdr:nvCxnSpPr>
        <cdr:cNvPr id="11" name="Straight Connector 10">
          <a:extLst xmlns:a="http://schemas.openxmlformats.org/drawingml/2006/main">
            <a:ext uri="{FF2B5EF4-FFF2-40B4-BE49-F238E27FC236}">
              <a16:creationId xmlns:a16="http://schemas.microsoft.com/office/drawing/2014/main" id="{5806F19D-BE43-4685-AFE1-FB7DD54D503A}"/>
            </a:ext>
          </a:extLst>
        </cdr:cNvPr>
        <cdr:cNvCxnSpPr/>
      </cdr:nvCxnSpPr>
      <cdr:spPr>
        <a:xfrm xmlns:a="http://schemas.openxmlformats.org/drawingml/2006/main" flipV="1">
          <a:off x="1854215" y="520700"/>
          <a:ext cx="6335" cy="1308090"/>
        </a:xfrm>
        <a:prstGeom xmlns:a="http://schemas.openxmlformats.org/drawingml/2006/main" prst="line">
          <a:avLst/>
        </a:prstGeom>
        <a:ln xmlns:a="http://schemas.openxmlformats.org/drawingml/2006/main" w="12700">
          <a:solidFill>
            <a:schemeClr val="tx2"/>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0.34092</cdr:x>
      <cdr:y>0.18413</cdr:y>
    </cdr:from>
    <cdr:to>
      <cdr:x>0.4394</cdr:x>
      <cdr:y>0.21979</cdr:y>
    </cdr:to>
    <cdr:sp macro="" textlink="">
      <cdr:nvSpPr>
        <cdr:cNvPr id="13" name="Rectangle 12">
          <a:extLst xmlns:a="http://schemas.openxmlformats.org/drawingml/2006/main">
            <a:ext uri="{FF2B5EF4-FFF2-40B4-BE49-F238E27FC236}">
              <a16:creationId xmlns:a16="http://schemas.microsoft.com/office/drawing/2014/main" id="{C3837EC2-5611-4184-B74C-E09761917186}"/>
            </a:ext>
          </a:extLst>
        </cdr:cNvPr>
        <cdr:cNvSpPr/>
      </cdr:nvSpPr>
      <cdr:spPr>
        <a:xfrm xmlns:a="http://schemas.openxmlformats.org/drawingml/2006/main">
          <a:off x="2955568" y="1156319"/>
          <a:ext cx="853758" cy="22399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900" b="0">
              <a:solidFill>
                <a:srgbClr val="000000"/>
              </a:solidFill>
              <a:latin typeface="Roboto" panose="02000000000000000000" pitchFamily="2" charset="0"/>
              <a:ea typeface="Roboto" panose="02000000000000000000" pitchFamily="2" charset="0"/>
            </a:rPr>
            <a:t>Liftoff</a:t>
          </a:r>
        </a:p>
      </cdr:txBody>
    </cdr:sp>
  </cdr:relSizeAnchor>
</c:userShapes>
</file>

<file path=ppt/drawings/drawing2.xml><?xml version="1.0" encoding="utf-8"?>
<c:userShapes xmlns:c="http://schemas.openxmlformats.org/drawingml/2006/chart">
  <cdr:relSizeAnchor xmlns:cdr="http://schemas.openxmlformats.org/drawingml/2006/chartDrawing">
    <cdr:from>
      <cdr:x>0.79786</cdr:x>
      <cdr:y>0.15367</cdr:y>
    </cdr:from>
    <cdr:to>
      <cdr:x>0.80145</cdr:x>
      <cdr:y>0.88653</cdr:y>
    </cdr:to>
    <cdr:cxnSp macro="">
      <cdr:nvCxnSpPr>
        <cdr:cNvPr id="3" name="Straight Connector 2">
          <a:extLst xmlns:a="http://schemas.openxmlformats.org/drawingml/2006/main">
            <a:ext uri="{FF2B5EF4-FFF2-40B4-BE49-F238E27FC236}">
              <a16:creationId xmlns:a16="http://schemas.microsoft.com/office/drawing/2014/main" id="{3C9ECF73-5A35-AEC1-2852-0BE38B8A53E2}"/>
            </a:ext>
          </a:extLst>
        </cdr:cNvPr>
        <cdr:cNvCxnSpPr/>
      </cdr:nvCxnSpPr>
      <cdr:spPr>
        <a:xfrm xmlns:a="http://schemas.openxmlformats.org/drawingml/2006/main" flipH="1">
          <a:off x="4612967" y="619148"/>
          <a:ext cx="20756" cy="2952748"/>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0.12612</cdr:x>
      <cdr:y>0.33275</cdr:y>
    </cdr:from>
    <cdr:to>
      <cdr:x>1</cdr:x>
      <cdr:y>0.33829</cdr:y>
    </cdr:to>
    <cdr:cxnSp macro="">
      <cdr:nvCxnSpPr>
        <cdr:cNvPr id="3" name="Straight Connector 2">
          <a:extLst xmlns:a="http://schemas.openxmlformats.org/drawingml/2006/main">
            <a:ext uri="{FF2B5EF4-FFF2-40B4-BE49-F238E27FC236}">
              <a16:creationId xmlns:a16="http://schemas.microsoft.com/office/drawing/2014/main" id="{67CEDA0C-FD70-8601-B73E-0B9D121E8DB9}"/>
            </a:ext>
          </a:extLst>
        </cdr:cNvPr>
        <cdr:cNvCxnSpPr/>
      </cdr:nvCxnSpPr>
      <cdr:spPr>
        <a:xfrm xmlns:a="http://schemas.openxmlformats.org/drawingml/2006/main" flipV="1">
          <a:off x="750770" y="1656827"/>
          <a:ext cx="5202080" cy="27594"/>
        </a:xfrm>
        <a:prstGeom xmlns:a="http://schemas.openxmlformats.org/drawingml/2006/main" prst="line">
          <a:avLst/>
        </a:prstGeom>
        <a:ln xmlns:a="http://schemas.openxmlformats.org/drawingml/2006/main" w="1270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0.14294</cdr:x>
      <cdr:y>0.29857</cdr:y>
    </cdr:from>
    <cdr:to>
      <cdr:x>0.57089</cdr:x>
      <cdr:y>0.33233</cdr:y>
    </cdr:to>
    <cdr:sp macro="" textlink="">
      <cdr:nvSpPr>
        <cdr:cNvPr id="5" name="TextBox 4"/>
        <cdr:cNvSpPr txBox="1"/>
      </cdr:nvSpPr>
      <cdr:spPr>
        <a:xfrm xmlns:a="http://schemas.openxmlformats.org/drawingml/2006/main">
          <a:off x="850872" y="1486663"/>
          <a:ext cx="2547548" cy="1681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tx1"/>
              </a:solidFill>
              <a:latin typeface="Roboto" panose="02000000000000000000" pitchFamily="2" charset="0"/>
              <a:ea typeface="Roboto" panose="02000000000000000000" pitchFamily="2" charset="0"/>
            </a:rPr>
            <a:t>Current S&amp;P 500 Index</a:t>
          </a:r>
          <a:r>
            <a:rPr lang="en-US" sz="1100" baseline="0" dirty="0">
              <a:solidFill>
                <a:schemeClr val="tx1"/>
              </a:solidFill>
              <a:latin typeface="Roboto" panose="02000000000000000000" pitchFamily="2" charset="0"/>
              <a:ea typeface="Roboto" panose="02000000000000000000" pitchFamily="2" charset="0"/>
            </a:rPr>
            <a:t> Level: 3,922.34</a:t>
          </a:r>
          <a:endParaRPr lang="en-US" sz="1100" dirty="0">
            <a:solidFill>
              <a:schemeClr val="tx1"/>
            </a:solidFill>
            <a:latin typeface="Roboto" panose="02000000000000000000" pitchFamily="2" charset="0"/>
            <a:ea typeface="Roboto" panose="02000000000000000000" pitchFamily="2"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0.40601</cdr:x>
      <cdr:y>0.4174</cdr:y>
    </cdr:from>
    <cdr:to>
      <cdr:x>0.53829</cdr:x>
      <cdr:y>0.56343</cdr:y>
    </cdr:to>
    <cdr:sp macro="" textlink="">
      <cdr:nvSpPr>
        <cdr:cNvPr id="4" name="TextBox 3"/>
        <cdr:cNvSpPr txBox="1"/>
      </cdr:nvSpPr>
      <cdr:spPr>
        <a:xfrm xmlns:a="http://schemas.openxmlformats.org/drawingml/2006/main">
          <a:off x="2105025" y="1633539"/>
          <a:ext cx="685800" cy="571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0.41888</cdr:x>
      <cdr:y>0.30145</cdr:y>
    </cdr:from>
    <cdr:to>
      <cdr:x>0.56952</cdr:x>
      <cdr:y>0.34553</cdr:y>
    </cdr:to>
    <cdr:sp macro="" textlink="">
      <cdr:nvSpPr>
        <cdr:cNvPr id="5" name="TextBox 4"/>
        <cdr:cNvSpPr txBox="1"/>
      </cdr:nvSpPr>
      <cdr:spPr>
        <a:xfrm xmlns:a="http://schemas.openxmlformats.org/drawingml/2006/main">
          <a:off x="3630035" y="1891991"/>
          <a:ext cx="1305453" cy="276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a:latin typeface="Roboto" panose="02000000000000000000" pitchFamily="2" charset="0"/>
              <a:ea typeface="Roboto" panose="02000000000000000000" pitchFamily="2" charset="0"/>
            </a:rPr>
            <a:t>Midterm Elections</a:t>
          </a:r>
        </a:p>
      </cdr:txBody>
    </cdr:sp>
  </cdr:relSizeAnchor>
  <cdr:relSizeAnchor xmlns:cdr="http://schemas.openxmlformats.org/drawingml/2006/chartDrawing">
    <cdr:from>
      <cdr:x>0.4946</cdr:x>
      <cdr:y>0.3374</cdr:y>
    </cdr:from>
    <cdr:to>
      <cdr:x>0.56217</cdr:x>
      <cdr:y>0.41983</cdr:y>
    </cdr:to>
    <cdr:cxnSp macro="">
      <cdr:nvCxnSpPr>
        <cdr:cNvPr id="7" name="Straight Arrow Connector 6">
          <a:extLst xmlns:a="http://schemas.openxmlformats.org/drawingml/2006/main">
            <a:ext uri="{FF2B5EF4-FFF2-40B4-BE49-F238E27FC236}">
              <a16:creationId xmlns:a16="http://schemas.microsoft.com/office/drawing/2014/main" id="{F65392BB-587F-122A-D312-B3754303B9E7}"/>
            </a:ext>
          </a:extLst>
        </cdr:cNvPr>
        <cdr:cNvCxnSpPr/>
      </cdr:nvCxnSpPr>
      <cdr:spPr>
        <a:xfrm xmlns:a="http://schemas.openxmlformats.org/drawingml/2006/main">
          <a:off x="4286250" y="2117612"/>
          <a:ext cx="585543" cy="517365"/>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0.08611</cdr:x>
      <cdr:y>0.65177</cdr:y>
    </cdr:from>
    <cdr:to>
      <cdr:x>0.71023</cdr:x>
      <cdr:y>0.90813</cdr:y>
    </cdr:to>
    <cdr:sp macro="" textlink="">
      <cdr:nvSpPr>
        <cdr:cNvPr id="2" name="TextBox 1"/>
        <cdr:cNvSpPr txBox="1"/>
      </cdr:nvSpPr>
      <cdr:spPr>
        <a:xfrm xmlns:a="http://schemas.openxmlformats.org/drawingml/2006/main">
          <a:off x="473075" y="2381250"/>
          <a:ext cx="3429000" cy="936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t>
          </a:r>
        </a:p>
      </cdr:txBody>
    </cdr:sp>
  </cdr:relSizeAnchor>
  <cdr:relSizeAnchor xmlns:cdr="http://schemas.openxmlformats.org/drawingml/2006/chartDrawing">
    <cdr:from>
      <cdr:x>0</cdr:x>
      <cdr:y>0.9342</cdr:y>
    </cdr:from>
    <cdr:to>
      <cdr:x>0.83505</cdr:x>
      <cdr:y>1</cdr:y>
    </cdr:to>
    <cdr:sp macro="" textlink="">
      <cdr:nvSpPr>
        <cdr:cNvPr id="3" name="TextBox 2"/>
        <cdr:cNvSpPr txBox="1"/>
      </cdr:nvSpPr>
      <cdr:spPr>
        <a:xfrm xmlns:a="http://schemas.openxmlformats.org/drawingml/2006/main">
          <a:off x="0" y="3413125"/>
          <a:ext cx="4587875" cy="2403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a:latin typeface="Roboto" panose="02000000000000000000" pitchFamily="2" charset="0"/>
              <a:ea typeface="Roboto" panose="02000000000000000000" pitchFamily="2" charset="0"/>
            </a:rPr>
            <a:t>*Data excludes 2001-2002 due to Sen Jeffords changing party mid-2001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97FD2DD2-A244-B340-8285-DC388F35361C}" type="datetimeFigureOut">
              <a:rPr lang="en-US" smtClean="0"/>
              <a:t>3/9/2023</a:t>
            </a:fld>
            <a:endParaRPr lang="en-US"/>
          </a:p>
        </p:txBody>
      </p:sp>
      <p:sp>
        <p:nvSpPr>
          <p:cNvPr id="4" name="Slide Image Placeholder 3"/>
          <p:cNvSpPr>
            <a:spLocks noGrp="1" noRot="1" noChangeAspect="1"/>
          </p:cNvSpPr>
          <p:nvPr>
            <p:ph type="sldImg" idx="2"/>
          </p:nvPr>
        </p:nvSpPr>
        <p:spPr>
          <a:xfrm>
            <a:off x="1476375" y="1162050"/>
            <a:ext cx="405765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28111A20-AC0B-6F4B-B219-56FE4E6090D2}" type="slidenum">
              <a:rPr lang="en-US" smtClean="0"/>
              <a:t>‹#›</a:t>
            </a:fld>
            <a:endParaRPr lang="en-US"/>
          </a:p>
        </p:txBody>
      </p:sp>
    </p:spTree>
    <p:extLst>
      <p:ext uri="{BB962C8B-B14F-4D97-AF65-F5344CB8AC3E}">
        <p14:creationId xmlns:p14="http://schemas.microsoft.com/office/powerpoint/2010/main" val="533907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11A20-AC0B-6F4B-B219-56FE4E6090D2}" type="slidenum">
              <a:rPr lang="en-US" smtClean="0"/>
              <a:t>3</a:t>
            </a:fld>
            <a:endParaRPr lang="en-US"/>
          </a:p>
        </p:txBody>
      </p:sp>
    </p:spTree>
    <p:extLst>
      <p:ext uri="{BB962C8B-B14F-4D97-AF65-F5344CB8AC3E}">
        <p14:creationId xmlns:p14="http://schemas.microsoft.com/office/powerpoint/2010/main" val="2552954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111A20-AC0B-6F4B-B219-56FE4E6090D2}" type="slidenum">
              <a:rPr lang="en-US" smtClean="0"/>
              <a:t>20</a:t>
            </a:fld>
            <a:endParaRPr lang="en-US"/>
          </a:p>
        </p:txBody>
      </p:sp>
    </p:spTree>
    <p:extLst>
      <p:ext uri="{BB962C8B-B14F-4D97-AF65-F5344CB8AC3E}">
        <p14:creationId xmlns:p14="http://schemas.microsoft.com/office/powerpoint/2010/main" val="137971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AC91EE6-31AD-8F46-9499-FAA20B8A36F1}"/>
              </a:ext>
            </a:extLst>
          </p:cNvPr>
          <p:cNvPicPr>
            <a:picLocks noChangeAspect="1"/>
          </p:cNvPicPr>
          <p:nvPr userDrawn="1"/>
        </p:nvPicPr>
        <p:blipFill rotWithShape="1">
          <a:blip r:embed="rId2"/>
          <a:srcRect l="11932" r="28249" b="30211"/>
          <a:stretch/>
        </p:blipFill>
        <p:spPr>
          <a:xfrm rot="16200000" flipH="1" flipV="1">
            <a:off x="-949999" y="1678725"/>
            <a:ext cx="7043674" cy="5143676"/>
          </a:xfrm>
          <a:prstGeom prst="rect">
            <a:avLst/>
          </a:prstGeom>
        </p:spPr>
      </p:pic>
      <p:sp>
        <p:nvSpPr>
          <p:cNvPr id="14" name="Title 1">
            <a:extLst>
              <a:ext uri="{FF2B5EF4-FFF2-40B4-BE49-F238E27FC236}">
                <a16:creationId xmlns:a16="http://schemas.microsoft.com/office/drawing/2014/main" id="{42EF23A9-215D-8042-9A9F-DC7BED3DC15F}"/>
              </a:ext>
            </a:extLst>
          </p:cNvPr>
          <p:cNvSpPr>
            <a:spLocks noGrp="1"/>
          </p:cNvSpPr>
          <p:nvPr>
            <p:ph type="title" hasCustomPrompt="1"/>
          </p:nvPr>
        </p:nvSpPr>
        <p:spPr>
          <a:xfrm>
            <a:off x="3356658" y="500102"/>
            <a:ext cx="6244348" cy="1666650"/>
          </a:xfrm>
          <a:prstGeom prst="rect">
            <a:avLst/>
          </a:prstGeom>
        </p:spPr>
        <p:txBody>
          <a:bodyPr lIns="0" tIns="0" rIns="0" bIns="0" anchor="b">
            <a:normAutofit/>
          </a:bodyPr>
          <a:lstStyle>
            <a:lvl1pPr>
              <a:lnSpc>
                <a:spcPct val="100000"/>
              </a:lnSpc>
              <a:defRPr sz="3400" b="1" i="0">
                <a:solidFill>
                  <a:schemeClr val="tx1"/>
                </a:solidFill>
                <a:latin typeface="IBM Plex Sans" panose="020B0503050203000203" pitchFamily="34" charset="0"/>
              </a:defRPr>
            </a:lvl1pPr>
          </a:lstStyle>
          <a:p>
            <a:r>
              <a:rPr lang="en-US" dirty="0"/>
              <a:t>Click to Edit Section Title</a:t>
            </a:r>
          </a:p>
        </p:txBody>
      </p:sp>
      <p:sp>
        <p:nvSpPr>
          <p:cNvPr id="15" name="Text Placeholder 17">
            <a:extLst>
              <a:ext uri="{FF2B5EF4-FFF2-40B4-BE49-F238E27FC236}">
                <a16:creationId xmlns:a16="http://schemas.microsoft.com/office/drawing/2014/main" id="{E8BECBCC-126F-8342-9E2E-00460F2918BF}"/>
              </a:ext>
            </a:extLst>
          </p:cNvPr>
          <p:cNvSpPr>
            <a:spLocks noGrp="1"/>
          </p:cNvSpPr>
          <p:nvPr>
            <p:ph type="body" sz="quarter" idx="10" hasCustomPrompt="1"/>
          </p:nvPr>
        </p:nvSpPr>
        <p:spPr>
          <a:xfrm>
            <a:off x="3357389" y="2345653"/>
            <a:ext cx="6243812" cy="1065274"/>
          </a:xfrm>
          <a:prstGeom prst="rect">
            <a:avLst/>
          </a:prstGeom>
        </p:spPr>
        <p:txBody>
          <a:bodyPr lIns="0" tIns="0" rIns="0" bIns="0">
            <a:normAutofit/>
          </a:bodyPr>
          <a:lstStyle>
            <a:lvl1pPr marL="0" indent="0">
              <a:lnSpc>
                <a:spcPct val="100000"/>
              </a:lnSpc>
              <a:spcBef>
                <a:spcPts val="0"/>
              </a:spcBef>
              <a:buNone/>
              <a:defRPr sz="2200" b="0" i="0">
                <a:latin typeface="IBM Plex Sans Light" panose="020B0403050203000203" pitchFamily="34" charset="0"/>
              </a:defRPr>
            </a:lvl1pPr>
            <a:lvl2pPr marL="457178" indent="0">
              <a:buNone/>
              <a:defRPr sz="4400" b="0" i="0">
                <a:latin typeface="IBM Plex Sans Light" panose="020B0403050203000203" pitchFamily="34" charset="0"/>
              </a:defRPr>
            </a:lvl2pPr>
            <a:lvl3pPr marL="914354" indent="0">
              <a:buNone/>
              <a:defRPr sz="4400" b="0" i="0">
                <a:latin typeface="IBM Plex Sans Light" panose="020B0403050203000203" pitchFamily="34" charset="0"/>
              </a:defRPr>
            </a:lvl3pPr>
            <a:lvl4pPr marL="1371532" indent="0">
              <a:buNone/>
              <a:defRPr sz="4400" b="0" i="0">
                <a:latin typeface="IBM Plex Sans Light" panose="020B0403050203000203" pitchFamily="34" charset="0"/>
              </a:defRPr>
            </a:lvl4pPr>
            <a:lvl5pPr marL="1828709" indent="0">
              <a:buNone/>
              <a:defRPr sz="4400" b="0" i="0">
                <a:latin typeface="IBM Plex Sans Light" panose="020B0403050203000203" pitchFamily="34" charset="0"/>
              </a:defRPr>
            </a:lvl5pPr>
          </a:lstStyle>
          <a:p>
            <a:pPr lvl="0"/>
            <a:r>
              <a:rPr lang="en-US" dirty="0"/>
              <a:t>Click to Edit Subtitle</a:t>
            </a:r>
          </a:p>
        </p:txBody>
      </p:sp>
      <p:sp>
        <p:nvSpPr>
          <p:cNvPr id="18" name="Content Placeholder 2">
            <a:extLst>
              <a:ext uri="{FF2B5EF4-FFF2-40B4-BE49-F238E27FC236}">
                <a16:creationId xmlns:a16="http://schemas.microsoft.com/office/drawing/2014/main" id="{72933D52-54E9-DB4F-95DD-E20299688745}"/>
              </a:ext>
            </a:extLst>
          </p:cNvPr>
          <p:cNvSpPr>
            <a:spLocks noGrp="1"/>
          </p:cNvSpPr>
          <p:nvPr>
            <p:ph sz="quarter" idx="20" hasCustomPrompt="1"/>
          </p:nvPr>
        </p:nvSpPr>
        <p:spPr>
          <a:xfrm>
            <a:off x="5376441" y="5508381"/>
            <a:ext cx="1973483" cy="547165"/>
          </a:xfrm>
          <a:prstGeom prst="rect">
            <a:avLst/>
          </a:prstGeom>
        </p:spPr>
        <p:txBody>
          <a:bodyPr>
            <a:normAutofit/>
          </a:bodyPr>
          <a:lstStyle>
            <a:lvl1pPr marL="0" indent="0">
              <a:buNone/>
              <a:defRPr sz="1400"/>
            </a:lvl1pPr>
          </a:lstStyle>
          <a:p>
            <a:pPr lvl="0"/>
            <a:r>
              <a:rPr lang="en-US" dirty="0"/>
              <a:t>Client Logo Placeholder</a:t>
            </a:r>
          </a:p>
        </p:txBody>
      </p:sp>
      <p:sp>
        <p:nvSpPr>
          <p:cNvPr id="9" name="Text Placeholder 8">
            <a:extLst>
              <a:ext uri="{FF2B5EF4-FFF2-40B4-BE49-F238E27FC236}">
                <a16:creationId xmlns:a16="http://schemas.microsoft.com/office/drawing/2014/main" id="{2F044D6C-A237-474E-A862-9E354C8359BB}"/>
              </a:ext>
            </a:extLst>
          </p:cNvPr>
          <p:cNvSpPr>
            <a:spLocks noGrp="1"/>
          </p:cNvSpPr>
          <p:nvPr>
            <p:ph type="body" sz="quarter" idx="21" hasCustomPrompt="1"/>
          </p:nvPr>
        </p:nvSpPr>
        <p:spPr>
          <a:xfrm>
            <a:off x="4745620" y="7094771"/>
            <a:ext cx="4629874"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
        <p:nvSpPr>
          <p:cNvPr id="3" name="Text Placeholder 2">
            <a:extLst>
              <a:ext uri="{FF2B5EF4-FFF2-40B4-BE49-F238E27FC236}">
                <a16:creationId xmlns:a16="http://schemas.microsoft.com/office/drawing/2014/main" id="{8F97A296-DA0B-AA43-9820-1A2E2C882704}"/>
              </a:ext>
            </a:extLst>
          </p:cNvPr>
          <p:cNvSpPr>
            <a:spLocks noGrp="1"/>
          </p:cNvSpPr>
          <p:nvPr>
            <p:ph type="body" sz="quarter" idx="22" hasCustomPrompt="1"/>
          </p:nvPr>
        </p:nvSpPr>
        <p:spPr>
          <a:xfrm>
            <a:off x="5260975" y="6223000"/>
            <a:ext cx="4114800" cy="326378"/>
          </a:xfrm>
        </p:spPr>
        <p:txBody>
          <a:bodyPr lIns="91440" rIns="91440">
            <a:normAutofit/>
          </a:bodyPr>
          <a:lstStyle>
            <a:lvl1pPr>
              <a:spcBef>
                <a:spcPts val="0"/>
              </a:spcBef>
              <a:defRPr sz="2000" b="1"/>
            </a:lvl1pPr>
          </a:lstStyle>
          <a:p>
            <a:pPr lvl="0"/>
            <a:r>
              <a:rPr lang="en-US" dirty="0"/>
              <a:t>Client Name</a:t>
            </a:r>
          </a:p>
        </p:txBody>
      </p:sp>
      <p:sp>
        <p:nvSpPr>
          <p:cNvPr id="12" name="Text Placeholder 2">
            <a:extLst>
              <a:ext uri="{FF2B5EF4-FFF2-40B4-BE49-F238E27FC236}">
                <a16:creationId xmlns:a16="http://schemas.microsoft.com/office/drawing/2014/main" id="{9C0928BC-744E-8342-8803-157DC85B63D5}"/>
              </a:ext>
            </a:extLst>
          </p:cNvPr>
          <p:cNvSpPr>
            <a:spLocks noGrp="1"/>
          </p:cNvSpPr>
          <p:nvPr>
            <p:ph type="body" sz="quarter" idx="23" hasCustomPrompt="1"/>
          </p:nvPr>
        </p:nvSpPr>
        <p:spPr>
          <a:xfrm>
            <a:off x="5260975" y="6755436"/>
            <a:ext cx="4114800" cy="326378"/>
          </a:xfrm>
        </p:spPr>
        <p:txBody>
          <a:bodyPr lIns="91440" rIns="91440" bIns="91440">
            <a:normAutofit/>
          </a:bodyPr>
          <a:lstStyle>
            <a:lvl1pPr>
              <a:spcBef>
                <a:spcPts val="0"/>
              </a:spcBef>
              <a:defRPr sz="2000" b="0"/>
            </a:lvl1pPr>
          </a:lstStyle>
          <a:p>
            <a:pPr lvl="0"/>
            <a:r>
              <a:rPr lang="en-US" dirty="0"/>
              <a:t>Date</a:t>
            </a:r>
          </a:p>
        </p:txBody>
      </p:sp>
      <p:pic>
        <p:nvPicPr>
          <p:cNvPr id="10" name="Graphic 7">
            <a:extLst>
              <a:ext uri="{FF2B5EF4-FFF2-40B4-BE49-F238E27FC236}">
                <a16:creationId xmlns:a16="http://schemas.microsoft.com/office/drawing/2014/main" id="{62FEA990-5E7C-324A-ACAB-A4182E790C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62218" y="3922536"/>
            <a:ext cx="3200400" cy="434225"/>
          </a:xfrm>
          <a:prstGeom prst="rect">
            <a:avLst/>
          </a:prstGeom>
        </p:spPr>
      </p:pic>
    </p:spTree>
    <p:extLst>
      <p:ext uri="{BB962C8B-B14F-4D97-AF65-F5344CB8AC3E}">
        <p14:creationId xmlns:p14="http://schemas.microsoft.com/office/powerpoint/2010/main" val="3628034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EE818-C37D-2343-91CD-6DAB275AF0A5}"/>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B17E23C7-E256-5D4A-8041-D8CB43277B4D}"/>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AA1AE6EC-BA31-594F-925E-1986FEDA69CC}"/>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DA4F3E7B-D61E-ED4D-B66D-B8E96489D73D}"/>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Text Placeholder 8">
            <a:extLst>
              <a:ext uri="{FF2B5EF4-FFF2-40B4-BE49-F238E27FC236}">
                <a16:creationId xmlns:a16="http://schemas.microsoft.com/office/drawing/2014/main" id="{0D8BA431-F73B-8D4F-9B90-667D72404B9C}"/>
              </a:ext>
            </a:extLst>
          </p:cNvPr>
          <p:cNvSpPr>
            <a:spLocks noGrp="1"/>
          </p:cNvSpPr>
          <p:nvPr>
            <p:ph type="body" sz="quarter" idx="20"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2221488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861F8-45B6-8249-84B7-63C68C009CB6}"/>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F3CFA86-2763-3A45-BDFB-55FE09654DE9}"/>
              </a:ext>
            </a:extLst>
          </p:cNvPr>
          <p:cNvSpPr>
            <a:spLocks noGrp="1"/>
          </p:cNvSpPr>
          <p:nvPr>
            <p:ph idx="1"/>
          </p:nvPr>
        </p:nvSpPr>
        <p:spPr>
          <a:xfrm>
            <a:off x="475363" y="2235200"/>
            <a:ext cx="9125837" cy="4622800"/>
          </a:xfrm>
          <a:prstGeom prst="rect">
            <a:avLst/>
          </a:prstGeom>
        </p:spPr>
        <p:txBody>
          <a:bodyPr lIns="0" tIns="0" rIns="0" bIns="0">
            <a:normAutofit/>
          </a:bodyPr>
          <a:lstStyle>
            <a:lvl1pPr marL="285750" indent="-285750">
              <a:lnSpc>
                <a:spcPct val="100000"/>
              </a:lnSpc>
              <a:spcBef>
                <a:spcPts val="0"/>
              </a:spcBef>
              <a:buFont typeface="Arial" panose="020B0604020202020204" pitchFamily="34" charset="0"/>
              <a:buChar char="•"/>
              <a:defRPr sz="1600"/>
            </a:lvl1pPr>
            <a:lvl2pPr marL="742928" indent="-285750">
              <a:buFont typeface="Arial" panose="020B0604020202020204" pitchFamily="34" charset="0"/>
              <a:buChar char="•"/>
              <a:defRPr sz="1600"/>
            </a:lvl2pPr>
            <a:lvl3pPr marL="1200104" indent="-285750">
              <a:buFont typeface="Arial" panose="020B0604020202020204" pitchFamily="34" charset="0"/>
              <a:buChar char="•"/>
              <a:defRPr sz="1600"/>
            </a:lvl3pPr>
            <a:lvl4pPr marL="1657282" indent="-285750">
              <a:buFont typeface="Arial" panose="020B0604020202020204" pitchFamily="34" charset="0"/>
              <a:buChar char="•"/>
              <a:defRPr sz="1600"/>
            </a:lvl4pPr>
            <a:lvl5pPr marL="2114459" indent="-285750">
              <a:buFont typeface="Arial" panose="020B0604020202020204" pitchFamily="34" charset="0"/>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53DA6E02-972D-2547-98A5-9329D567656B}"/>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4584BDBF-5B26-5C47-BEB2-86913C072830}"/>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20E3AC6A-DC74-8544-8582-AAB4DAC07759}"/>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Text Placeholder 8">
            <a:extLst>
              <a:ext uri="{FF2B5EF4-FFF2-40B4-BE49-F238E27FC236}">
                <a16:creationId xmlns:a16="http://schemas.microsoft.com/office/drawing/2014/main" id="{25D540A7-D4A2-894D-8136-568CE5B20978}"/>
              </a:ext>
            </a:extLst>
          </p:cNvPr>
          <p:cNvSpPr>
            <a:spLocks noGrp="1"/>
          </p:cNvSpPr>
          <p:nvPr>
            <p:ph type="body" sz="quarter" idx="20"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1856379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1F78-442C-DB46-BEBC-26AB6498C031}"/>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97532A0-7DB5-5942-B3C4-1B61DDC14839}"/>
              </a:ext>
            </a:extLst>
          </p:cNvPr>
          <p:cNvSpPr>
            <a:spLocks noGrp="1"/>
          </p:cNvSpPr>
          <p:nvPr>
            <p:ph idx="1"/>
          </p:nvPr>
        </p:nvSpPr>
        <p:spPr>
          <a:xfrm>
            <a:off x="475363" y="2235200"/>
            <a:ext cx="4297680" cy="4622800"/>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5DFD5A4A-D0D6-8B49-9221-EA336748AD9F}"/>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60148AB7-5D1E-B447-904D-1F8B13B9E66A}"/>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531604A9-0427-504B-854B-C9C800EAD4DC}"/>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Content Placeholder 2">
            <a:extLst>
              <a:ext uri="{FF2B5EF4-FFF2-40B4-BE49-F238E27FC236}">
                <a16:creationId xmlns:a16="http://schemas.microsoft.com/office/drawing/2014/main" id="{1B2F60F1-065F-DE48-8DDC-0179998C2E93}"/>
              </a:ext>
            </a:extLst>
          </p:cNvPr>
          <p:cNvSpPr>
            <a:spLocks noGrp="1"/>
          </p:cNvSpPr>
          <p:nvPr>
            <p:ph idx="20"/>
          </p:nvPr>
        </p:nvSpPr>
        <p:spPr>
          <a:xfrm>
            <a:off x="5304037" y="2235200"/>
            <a:ext cx="4297680" cy="4622800"/>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20DC59D2-E33B-DE4F-8680-A8BE7D8229A7}"/>
              </a:ext>
            </a:extLst>
          </p:cNvPr>
          <p:cNvSpPr>
            <a:spLocks noGrp="1"/>
          </p:cNvSpPr>
          <p:nvPr>
            <p:ph type="body" sz="quarter" idx="21"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3401669335"/>
      </p:ext>
    </p:extLst>
  </p:cSld>
  <p:clrMapOvr>
    <a:masterClrMapping/>
  </p:clrMapOvr>
  <p:extLst>
    <p:ext uri="{DCECCB84-F9BA-43D5-87BE-67443E8EF086}">
      <p15:sldGuideLst xmlns:p15="http://schemas.microsoft.com/office/powerpoint/2012/main">
        <p15:guide id="1" pos="316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2 Column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3A6F7-247D-C742-9C25-4BC846F2932F}"/>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5C313E12-3650-984E-B549-60AA60767A9E}"/>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D12FF866-287C-6944-928B-6C4F07B8CB5B}"/>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37D2F388-790C-4649-8AF1-176F282C49F7}"/>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Content Placeholder 2">
            <a:extLst>
              <a:ext uri="{FF2B5EF4-FFF2-40B4-BE49-F238E27FC236}">
                <a16:creationId xmlns:a16="http://schemas.microsoft.com/office/drawing/2014/main" id="{1A72DB35-5B0B-054C-854F-A9D90C28E639}"/>
              </a:ext>
            </a:extLst>
          </p:cNvPr>
          <p:cNvSpPr>
            <a:spLocks noGrp="1"/>
          </p:cNvSpPr>
          <p:nvPr>
            <p:ph idx="1"/>
          </p:nvPr>
        </p:nvSpPr>
        <p:spPr>
          <a:xfrm>
            <a:off x="475363" y="2736032"/>
            <a:ext cx="4297680" cy="4121967"/>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99460E31-0EDC-A542-9F44-29AF85D33032}"/>
              </a:ext>
            </a:extLst>
          </p:cNvPr>
          <p:cNvSpPr>
            <a:spLocks noGrp="1"/>
          </p:cNvSpPr>
          <p:nvPr>
            <p:ph idx="20"/>
          </p:nvPr>
        </p:nvSpPr>
        <p:spPr>
          <a:xfrm>
            <a:off x="5304037" y="2736032"/>
            <a:ext cx="4297680" cy="4121967"/>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F5466F06-ECAD-B547-BBB9-E37D4BA0D9DE}"/>
              </a:ext>
            </a:extLst>
          </p:cNvPr>
          <p:cNvSpPr>
            <a:spLocks noGrp="1"/>
          </p:cNvSpPr>
          <p:nvPr>
            <p:ph type="body" idx="21"/>
          </p:nvPr>
        </p:nvSpPr>
        <p:spPr>
          <a:xfrm>
            <a:off x="465138" y="1985305"/>
            <a:ext cx="4327956" cy="586473"/>
          </a:xfrm>
          <a:prstGeom prst="rect">
            <a:avLst/>
          </a:prstGeom>
        </p:spPr>
        <p:txBody>
          <a:bodyPr lIns="0" tIns="0" rIns="0" bIns="0" anchor="b">
            <a:normAutofit/>
          </a:bodyPr>
          <a:lstStyle>
            <a:lvl1pPr marL="0" indent="0">
              <a:lnSpc>
                <a:spcPct val="100000"/>
              </a:lnSpc>
              <a:spcBef>
                <a:spcPts val="0"/>
              </a:spcBef>
              <a:buNone/>
              <a:defRPr sz="1600" b="1" i="0">
                <a:solidFill>
                  <a:schemeClr val="accent1"/>
                </a:solidFill>
                <a:latin typeface="Roboto" panose="02000000000000000000" pitchFamily="2" charset="0"/>
                <a:ea typeface="Roboto" panose="020000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1" name="Text Placeholder 4">
            <a:extLst>
              <a:ext uri="{FF2B5EF4-FFF2-40B4-BE49-F238E27FC236}">
                <a16:creationId xmlns:a16="http://schemas.microsoft.com/office/drawing/2014/main" id="{8C828548-FD0D-4C44-B78D-3849A01429CA}"/>
              </a:ext>
            </a:extLst>
          </p:cNvPr>
          <p:cNvSpPr>
            <a:spLocks noGrp="1"/>
          </p:cNvSpPr>
          <p:nvPr>
            <p:ph type="body" sz="quarter" idx="3"/>
          </p:nvPr>
        </p:nvSpPr>
        <p:spPr>
          <a:xfrm>
            <a:off x="5309727" y="1985305"/>
            <a:ext cx="4310349" cy="586473"/>
          </a:xfrm>
          <a:prstGeom prst="rect">
            <a:avLst/>
          </a:prstGeom>
        </p:spPr>
        <p:txBody>
          <a:bodyPr lIns="0" tIns="0" rIns="0" bIns="0" anchor="b">
            <a:normAutofit/>
          </a:bodyPr>
          <a:lstStyle>
            <a:lvl1pPr marL="0" indent="0">
              <a:lnSpc>
                <a:spcPct val="100000"/>
              </a:lnSpc>
              <a:spcBef>
                <a:spcPts val="0"/>
              </a:spcBef>
              <a:buNone/>
              <a:defRPr sz="1600" b="1" i="0">
                <a:solidFill>
                  <a:schemeClr val="accent1"/>
                </a:solidFill>
                <a:latin typeface="Roboto" panose="02000000000000000000" pitchFamily="2" charset="0"/>
                <a:ea typeface="Roboto" panose="020000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2" name="Text Placeholder 8">
            <a:extLst>
              <a:ext uri="{FF2B5EF4-FFF2-40B4-BE49-F238E27FC236}">
                <a16:creationId xmlns:a16="http://schemas.microsoft.com/office/drawing/2014/main" id="{7DDD1B0D-39AC-C44B-9C16-8CC9403E0742}"/>
              </a:ext>
            </a:extLst>
          </p:cNvPr>
          <p:cNvSpPr>
            <a:spLocks noGrp="1"/>
          </p:cNvSpPr>
          <p:nvPr>
            <p:ph type="body" sz="quarter" idx="22"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202614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B38F-3058-D346-96DC-31C965AA0521}"/>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F1AB153F-1D42-B54F-AE86-A345489F2F19}"/>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B190E16F-6A04-934C-A56A-5688EC0DF2A5}"/>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4B3DE57D-4C5B-9343-B804-74177289CD0B}"/>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Content Placeholder 2">
            <a:extLst>
              <a:ext uri="{FF2B5EF4-FFF2-40B4-BE49-F238E27FC236}">
                <a16:creationId xmlns:a16="http://schemas.microsoft.com/office/drawing/2014/main" id="{FBB746E3-A76B-0C48-A708-EF3FBAC871A1}"/>
              </a:ext>
            </a:extLst>
          </p:cNvPr>
          <p:cNvSpPr>
            <a:spLocks noGrp="1"/>
          </p:cNvSpPr>
          <p:nvPr>
            <p:ph idx="1"/>
          </p:nvPr>
        </p:nvSpPr>
        <p:spPr>
          <a:xfrm>
            <a:off x="475363" y="2235200"/>
            <a:ext cx="4297680" cy="4622800"/>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hart Placeholder 12">
            <a:extLst>
              <a:ext uri="{FF2B5EF4-FFF2-40B4-BE49-F238E27FC236}">
                <a16:creationId xmlns:a16="http://schemas.microsoft.com/office/drawing/2014/main" id="{4FCD0C53-D601-DC48-95CF-D7DC4CB47EBE}"/>
              </a:ext>
            </a:extLst>
          </p:cNvPr>
          <p:cNvSpPr>
            <a:spLocks noGrp="1"/>
          </p:cNvSpPr>
          <p:nvPr>
            <p:ph type="chart" sz="quarter" idx="15"/>
          </p:nvPr>
        </p:nvSpPr>
        <p:spPr>
          <a:xfrm>
            <a:off x="5308456" y="2235200"/>
            <a:ext cx="4297680" cy="4626864"/>
          </a:xfrm>
          <a:prstGeom prst="rect">
            <a:avLst/>
          </a:prstGeom>
        </p:spPr>
        <p:txBody>
          <a:bodyPr/>
          <a:lstStyle>
            <a:lvl1pPr>
              <a:defRPr>
                <a:solidFill>
                  <a:schemeClr val="tx1"/>
                </a:solidFill>
              </a:defRPr>
            </a:lvl1pPr>
          </a:lstStyle>
          <a:p>
            <a:r>
              <a:rPr lang="en-US"/>
              <a:t>Click icon to add chart</a:t>
            </a:r>
          </a:p>
        </p:txBody>
      </p:sp>
      <p:sp>
        <p:nvSpPr>
          <p:cNvPr id="9" name="Text Placeholder 8">
            <a:extLst>
              <a:ext uri="{FF2B5EF4-FFF2-40B4-BE49-F238E27FC236}">
                <a16:creationId xmlns:a16="http://schemas.microsoft.com/office/drawing/2014/main" id="{CB991045-4D0C-3D43-85EC-14CF7B1AE0A3}"/>
              </a:ext>
            </a:extLst>
          </p:cNvPr>
          <p:cNvSpPr>
            <a:spLocks noGrp="1"/>
          </p:cNvSpPr>
          <p:nvPr>
            <p:ph type="body" sz="quarter" idx="20"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2974550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Chart (w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B38F-3058-D346-96DC-31C965AA0521}"/>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F1AB153F-1D42-B54F-AE86-A345489F2F19}"/>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B190E16F-6A04-934C-A56A-5688EC0DF2A5}"/>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4B3DE57D-4C5B-9343-B804-74177289CD0B}"/>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Content Placeholder 2">
            <a:extLst>
              <a:ext uri="{FF2B5EF4-FFF2-40B4-BE49-F238E27FC236}">
                <a16:creationId xmlns:a16="http://schemas.microsoft.com/office/drawing/2014/main" id="{FBB746E3-A76B-0C48-A708-EF3FBAC871A1}"/>
              </a:ext>
            </a:extLst>
          </p:cNvPr>
          <p:cNvSpPr>
            <a:spLocks noGrp="1"/>
          </p:cNvSpPr>
          <p:nvPr>
            <p:ph idx="1" hasCustomPrompt="1"/>
          </p:nvPr>
        </p:nvSpPr>
        <p:spPr>
          <a:xfrm>
            <a:off x="475362" y="5707510"/>
            <a:ext cx="9120613" cy="1150490"/>
          </a:xfrm>
          <a:prstGeom prst="rect">
            <a:avLst/>
          </a:prstGeom>
        </p:spPr>
        <p:txBody>
          <a:bodyPr lIns="0" tIns="0" rIns="0" bIns="0">
            <a:no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dirty="0"/>
              <a:t>Text goes here</a:t>
            </a:r>
          </a:p>
        </p:txBody>
      </p:sp>
      <p:sp>
        <p:nvSpPr>
          <p:cNvPr id="11" name="Chart Placeholder 12">
            <a:extLst>
              <a:ext uri="{FF2B5EF4-FFF2-40B4-BE49-F238E27FC236}">
                <a16:creationId xmlns:a16="http://schemas.microsoft.com/office/drawing/2014/main" id="{4FCD0C53-D601-DC48-95CF-D7DC4CB47EBE}"/>
              </a:ext>
            </a:extLst>
          </p:cNvPr>
          <p:cNvSpPr>
            <a:spLocks noGrp="1"/>
          </p:cNvSpPr>
          <p:nvPr>
            <p:ph type="chart" sz="quarter" idx="15"/>
          </p:nvPr>
        </p:nvSpPr>
        <p:spPr>
          <a:xfrm>
            <a:off x="457200" y="2235200"/>
            <a:ext cx="9148936" cy="3058160"/>
          </a:xfrm>
          <a:prstGeom prst="rect">
            <a:avLst/>
          </a:prstGeom>
        </p:spPr>
        <p:txBody>
          <a:bodyPr/>
          <a:lstStyle>
            <a:lvl1pPr>
              <a:defRPr>
                <a:solidFill>
                  <a:schemeClr val="tx1"/>
                </a:solidFill>
              </a:defRPr>
            </a:lvl1pPr>
          </a:lstStyle>
          <a:p>
            <a:r>
              <a:rPr lang="en-US"/>
              <a:t>Click icon to add chart</a:t>
            </a:r>
          </a:p>
        </p:txBody>
      </p:sp>
      <p:sp>
        <p:nvSpPr>
          <p:cNvPr id="9" name="Text Placeholder 8">
            <a:extLst>
              <a:ext uri="{FF2B5EF4-FFF2-40B4-BE49-F238E27FC236}">
                <a16:creationId xmlns:a16="http://schemas.microsoft.com/office/drawing/2014/main" id="{19AAC183-6E5C-4140-AE56-0BA11807E026}"/>
              </a:ext>
            </a:extLst>
          </p:cNvPr>
          <p:cNvSpPr>
            <a:spLocks noGrp="1"/>
          </p:cNvSpPr>
          <p:nvPr>
            <p:ph type="body" sz="quarter" idx="20"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212190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with Graph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4664431-9D8C-C644-854F-2F0BE050B2B8}"/>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pic>
        <p:nvPicPr>
          <p:cNvPr id="8" name="Picture 7">
            <a:extLst>
              <a:ext uri="{FF2B5EF4-FFF2-40B4-BE49-F238E27FC236}">
                <a16:creationId xmlns:a16="http://schemas.microsoft.com/office/drawing/2014/main" id="{561E10AD-B495-6242-A5EF-1E8AE13E0AB8}"/>
              </a:ext>
            </a:extLst>
          </p:cNvPr>
          <p:cNvPicPr>
            <a:picLocks noChangeAspect="1"/>
          </p:cNvPicPr>
          <p:nvPr userDrawn="1"/>
        </p:nvPicPr>
        <p:blipFill>
          <a:blip r:embed="rId2"/>
          <a:stretch>
            <a:fillRect/>
          </a:stretch>
        </p:blipFill>
        <p:spPr>
          <a:xfrm>
            <a:off x="-2285999" y="-19137"/>
            <a:ext cx="6452376" cy="8736361"/>
          </a:xfrm>
          <a:prstGeom prst="rect">
            <a:avLst/>
          </a:prstGeom>
        </p:spPr>
      </p:pic>
      <p:sp>
        <p:nvSpPr>
          <p:cNvPr id="9" name="Title 1">
            <a:extLst>
              <a:ext uri="{FF2B5EF4-FFF2-40B4-BE49-F238E27FC236}">
                <a16:creationId xmlns:a16="http://schemas.microsoft.com/office/drawing/2014/main" id="{A3233AB1-B2D2-C045-BAC5-3D52F170B5CE}"/>
              </a:ext>
            </a:extLst>
          </p:cNvPr>
          <p:cNvSpPr>
            <a:spLocks noGrp="1"/>
          </p:cNvSpPr>
          <p:nvPr>
            <p:ph type="title" hasCustomPrompt="1"/>
          </p:nvPr>
        </p:nvSpPr>
        <p:spPr>
          <a:xfrm>
            <a:off x="4509276" y="457200"/>
            <a:ext cx="5086700" cy="1206499"/>
          </a:xfrm>
          <a:prstGeom prst="rect">
            <a:avLst/>
          </a:prstGeom>
        </p:spPr>
        <p:txBody>
          <a:bodyPr lIns="0" tIns="0" rIns="0" bIns="0" anchor="b" anchorCtr="0">
            <a:normAutofit/>
          </a:bodyPr>
          <a:lstStyle>
            <a:lvl1pPr>
              <a:lnSpc>
                <a:spcPct val="100000"/>
              </a:lnSpc>
              <a:defRPr>
                <a:solidFill>
                  <a:schemeClr val="tx1"/>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2709EA79-E0B6-7343-A1E8-DFA808099666}"/>
              </a:ext>
            </a:extLst>
          </p:cNvPr>
          <p:cNvCxnSpPr>
            <a:cxnSpLocks/>
          </p:cNvCxnSpPr>
          <p:nvPr userDrawn="1"/>
        </p:nvCxnSpPr>
        <p:spPr>
          <a:xfrm>
            <a:off x="4536173" y="1750475"/>
            <a:ext cx="42454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97AFEA4-FB88-9148-B332-0537281BD044}"/>
              </a:ext>
            </a:extLst>
          </p:cNvPr>
          <p:cNvSpPr>
            <a:spLocks noGrp="1"/>
          </p:cNvSpPr>
          <p:nvPr>
            <p:ph idx="20"/>
          </p:nvPr>
        </p:nvSpPr>
        <p:spPr>
          <a:xfrm>
            <a:off x="4536173" y="2133599"/>
            <a:ext cx="5047103" cy="4734529"/>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a:extLst>
              <a:ext uri="{FF2B5EF4-FFF2-40B4-BE49-F238E27FC236}">
                <a16:creationId xmlns:a16="http://schemas.microsoft.com/office/drawing/2014/main" id="{DEE5C732-8142-8541-833D-A278E521E09A}"/>
              </a:ext>
            </a:extLst>
          </p:cNvPr>
          <p:cNvSpPr>
            <a:spLocks noGrp="1"/>
          </p:cNvSpPr>
          <p:nvPr>
            <p:ph type="body" sz="quarter" idx="21" hasCustomPrompt="1"/>
          </p:nvPr>
        </p:nvSpPr>
        <p:spPr>
          <a:xfrm>
            <a:off x="4509276" y="7094771"/>
            <a:ext cx="4534960"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1327578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portant Mess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A8B3C14-B8E9-2D45-86E7-F26D47DB4430}"/>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Title 1">
            <a:extLst>
              <a:ext uri="{FF2B5EF4-FFF2-40B4-BE49-F238E27FC236}">
                <a16:creationId xmlns:a16="http://schemas.microsoft.com/office/drawing/2014/main" id="{04D94E72-22F8-F748-A9E9-237D378246B9}"/>
              </a:ext>
            </a:extLst>
          </p:cNvPr>
          <p:cNvSpPr>
            <a:spLocks noGrp="1"/>
          </p:cNvSpPr>
          <p:nvPr>
            <p:ph type="title" hasCustomPrompt="1"/>
          </p:nvPr>
        </p:nvSpPr>
        <p:spPr>
          <a:xfrm>
            <a:off x="3617844" y="304804"/>
            <a:ext cx="5978132" cy="1358896"/>
          </a:xfrm>
          <a:prstGeom prst="rect">
            <a:avLst/>
          </a:prstGeom>
        </p:spPr>
        <p:txBody>
          <a:bodyPr lIns="0" tIns="0" rIns="0" bIns="0" anchor="b" anchorCtr="0">
            <a:normAutofit/>
          </a:bodyPr>
          <a:lstStyle>
            <a:lvl1pPr>
              <a:lnSpc>
                <a:spcPct val="100000"/>
              </a:lnSpc>
              <a:defRPr>
                <a:solidFill>
                  <a:schemeClr val="tx1"/>
                </a:solidFill>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9DD8C9D3-3DC2-6E40-99E9-AC8A880AB418}"/>
              </a:ext>
            </a:extLst>
          </p:cNvPr>
          <p:cNvCxnSpPr>
            <a:cxnSpLocks/>
          </p:cNvCxnSpPr>
          <p:nvPr userDrawn="1"/>
        </p:nvCxnSpPr>
        <p:spPr>
          <a:xfrm>
            <a:off x="3644741" y="1750475"/>
            <a:ext cx="42454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49D337BC-CDC4-DF4B-9C3A-669BF3788278}"/>
              </a:ext>
            </a:extLst>
          </p:cNvPr>
          <p:cNvSpPr>
            <a:spLocks noGrp="1"/>
          </p:cNvSpPr>
          <p:nvPr>
            <p:ph idx="20"/>
          </p:nvPr>
        </p:nvSpPr>
        <p:spPr>
          <a:xfrm>
            <a:off x="3644741" y="2133599"/>
            <a:ext cx="5931596" cy="4706105"/>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E748AD4C-E149-5641-85F8-D9B08038EEC0}"/>
              </a:ext>
            </a:extLst>
          </p:cNvPr>
          <p:cNvSpPr/>
          <p:nvPr userDrawn="1"/>
        </p:nvSpPr>
        <p:spPr>
          <a:xfrm>
            <a:off x="-1" y="0"/>
            <a:ext cx="3223101" cy="6839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arallelogram 10">
            <a:extLst>
              <a:ext uri="{FF2B5EF4-FFF2-40B4-BE49-F238E27FC236}">
                <a16:creationId xmlns:a16="http://schemas.microsoft.com/office/drawing/2014/main" id="{74B6DE9E-DB19-F247-A603-851A4EADBDE8}"/>
              </a:ext>
            </a:extLst>
          </p:cNvPr>
          <p:cNvSpPr/>
          <p:nvPr userDrawn="1"/>
        </p:nvSpPr>
        <p:spPr>
          <a:xfrm>
            <a:off x="-1714659" y="6839713"/>
            <a:ext cx="4937760" cy="953342"/>
          </a:xfrm>
          <a:custGeom>
            <a:avLst/>
            <a:gdLst>
              <a:gd name="connsiteX0" fmla="*/ 0 w 5212080"/>
              <a:gd name="connsiteY0" fmla="*/ 1097280 h 1097280"/>
              <a:gd name="connsiteX1" fmla="*/ 274320 w 5212080"/>
              <a:gd name="connsiteY1" fmla="*/ 0 h 1097280"/>
              <a:gd name="connsiteX2" fmla="*/ 5212080 w 5212080"/>
              <a:gd name="connsiteY2" fmla="*/ 0 h 1097280"/>
              <a:gd name="connsiteX3" fmla="*/ 4937760 w 5212080"/>
              <a:gd name="connsiteY3" fmla="*/ 1097280 h 1097280"/>
              <a:gd name="connsiteX4" fmla="*/ 0 w 5212080"/>
              <a:gd name="connsiteY4" fmla="*/ 1097280 h 1097280"/>
              <a:gd name="connsiteX0" fmla="*/ 0 w 5212080"/>
              <a:gd name="connsiteY0" fmla="*/ 1097280 h 1097280"/>
              <a:gd name="connsiteX1" fmla="*/ 274320 w 5212080"/>
              <a:gd name="connsiteY1" fmla="*/ 0 h 1097280"/>
              <a:gd name="connsiteX2" fmla="*/ 5212080 w 5212080"/>
              <a:gd name="connsiteY2" fmla="*/ 0 h 1097280"/>
              <a:gd name="connsiteX3" fmla="*/ 3767328 w 5212080"/>
              <a:gd name="connsiteY3" fmla="*/ 1078992 h 1097280"/>
              <a:gd name="connsiteX4" fmla="*/ 0 w 5212080"/>
              <a:gd name="connsiteY4" fmla="*/ 1097280 h 1097280"/>
              <a:gd name="connsiteX0" fmla="*/ 0 w 5212080"/>
              <a:gd name="connsiteY0" fmla="*/ 1097280 h 1115568"/>
              <a:gd name="connsiteX1" fmla="*/ 274320 w 5212080"/>
              <a:gd name="connsiteY1" fmla="*/ 0 h 1115568"/>
              <a:gd name="connsiteX2" fmla="*/ 5212080 w 5212080"/>
              <a:gd name="connsiteY2" fmla="*/ 0 h 1115568"/>
              <a:gd name="connsiteX3" fmla="*/ 4151376 w 5212080"/>
              <a:gd name="connsiteY3" fmla="*/ 1115568 h 1115568"/>
              <a:gd name="connsiteX4" fmla="*/ 0 w 5212080"/>
              <a:gd name="connsiteY4" fmla="*/ 1097280 h 1115568"/>
              <a:gd name="connsiteX0" fmla="*/ 0 w 5212080"/>
              <a:gd name="connsiteY0" fmla="*/ 1097280 h 1097280"/>
              <a:gd name="connsiteX1" fmla="*/ 274320 w 5212080"/>
              <a:gd name="connsiteY1" fmla="*/ 0 h 1097280"/>
              <a:gd name="connsiteX2" fmla="*/ 5212080 w 5212080"/>
              <a:gd name="connsiteY2" fmla="*/ 0 h 1097280"/>
              <a:gd name="connsiteX3" fmla="*/ 4185369 w 5212080"/>
              <a:gd name="connsiteY3" fmla="*/ 891217 h 1097280"/>
              <a:gd name="connsiteX4" fmla="*/ 0 w 5212080"/>
              <a:gd name="connsiteY4" fmla="*/ 1097280 h 1097280"/>
              <a:gd name="connsiteX0" fmla="*/ 0 w 5212080"/>
              <a:gd name="connsiteY0" fmla="*/ 1097280 h 1097280"/>
              <a:gd name="connsiteX1" fmla="*/ 274320 w 5212080"/>
              <a:gd name="connsiteY1" fmla="*/ 0 h 1097280"/>
              <a:gd name="connsiteX2" fmla="*/ 5212080 w 5212080"/>
              <a:gd name="connsiteY2" fmla="*/ 0 h 1097280"/>
              <a:gd name="connsiteX3" fmla="*/ 4314540 w 5212080"/>
              <a:gd name="connsiteY3" fmla="*/ 959203 h 1097280"/>
              <a:gd name="connsiteX4" fmla="*/ 0 w 5212080"/>
              <a:gd name="connsiteY4" fmla="*/ 1097280 h 1097280"/>
              <a:gd name="connsiteX0" fmla="*/ 0 w 5212080"/>
              <a:gd name="connsiteY0" fmla="*/ 1097280 h 1097280"/>
              <a:gd name="connsiteX1" fmla="*/ 274320 w 5212080"/>
              <a:gd name="connsiteY1" fmla="*/ 0 h 1097280"/>
              <a:gd name="connsiteX2" fmla="*/ 5212080 w 5212080"/>
              <a:gd name="connsiteY2" fmla="*/ 0 h 1097280"/>
              <a:gd name="connsiteX3" fmla="*/ 4232958 w 5212080"/>
              <a:gd name="connsiteY3" fmla="*/ 853826 h 1097280"/>
              <a:gd name="connsiteX4" fmla="*/ 0 w 5212080"/>
              <a:gd name="connsiteY4" fmla="*/ 1097280 h 1097280"/>
              <a:gd name="connsiteX0" fmla="*/ 0 w 5212080"/>
              <a:gd name="connsiteY0" fmla="*/ 1097280 h 1097280"/>
              <a:gd name="connsiteX1" fmla="*/ 274320 w 5212080"/>
              <a:gd name="connsiteY1" fmla="*/ 0 h 1097280"/>
              <a:gd name="connsiteX2" fmla="*/ 5212080 w 5212080"/>
              <a:gd name="connsiteY2" fmla="*/ 0 h 1097280"/>
              <a:gd name="connsiteX3" fmla="*/ 4314540 w 5212080"/>
              <a:gd name="connsiteY3" fmla="*/ 921811 h 1097280"/>
              <a:gd name="connsiteX4" fmla="*/ 0 w 5212080"/>
              <a:gd name="connsiteY4" fmla="*/ 1097280 h 1097280"/>
              <a:gd name="connsiteX0" fmla="*/ 929017 w 4937760"/>
              <a:gd name="connsiteY0" fmla="*/ 437825 h 921811"/>
              <a:gd name="connsiteX1" fmla="*/ 0 w 4937760"/>
              <a:gd name="connsiteY1" fmla="*/ 0 h 921811"/>
              <a:gd name="connsiteX2" fmla="*/ 4937760 w 4937760"/>
              <a:gd name="connsiteY2" fmla="*/ 0 h 921811"/>
              <a:gd name="connsiteX3" fmla="*/ 4040220 w 4937760"/>
              <a:gd name="connsiteY3" fmla="*/ 921811 h 921811"/>
              <a:gd name="connsiteX4" fmla="*/ 929017 w 4937760"/>
              <a:gd name="connsiteY4" fmla="*/ 437825 h 921811"/>
              <a:gd name="connsiteX0" fmla="*/ 704666 w 4937760"/>
              <a:gd name="connsiteY0" fmla="*/ 920519 h 921811"/>
              <a:gd name="connsiteX1" fmla="*/ 0 w 4937760"/>
              <a:gd name="connsiteY1" fmla="*/ 0 h 921811"/>
              <a:gd name="connsiteX2" fmla="*/ 4937760 w 4937760"/>
              <a:gd name="connsiteY2" fmla="*/ 0 h 921811"/>
              <a:gd name="connsiteX3" fmla="*/ 4040220 w 4937760"/>
              <a:gd name="connsiteY3" fmla="*/ 921811 h 921811"/>
              <a:gd name="connsiteX4" fmla="*/ 704666 w 4937760"/>
              <a:gd name="connsiteY4" fmla="*/ 920519 h 921811"/>
              <a:gd name="connsiteX0" fmla="*/ 704666 w 4937760"/>
              <a:gd name="connsiteY0" fmla="*/ 920519 h 953342"/>
              <a:gd name="connsiteX1" fmla="*/ 0 w 4937760"/>
              <a:gd name="connsiteY1" fmla="*/ 0 h 953342"/>
              <a:gd name="connsiteX2" fmla="*/ 4937760 w 4937760"/>
              <a:gd name="connsiteY2" fmla="*/ 0 h 953342"/>
              <a:gd name="connsiteX3" fmla="*/ 4026707 w 4937760"/>
              <a:gd name="connsiteY3" fmla="*/ 953342 h 953342"/>
              <a:gd name="connsiteX4" fmla="*/ 704666 w 4937760"/>
              <a:gd name="connsiteY4" fmla="*/ 920519 h 953342"/>
              <a:gd name="connsiteX0" fmla="*/ 700161 w 4937760"/>
              <a:gd name="connsiteY0" fmla="*/ 952050 h 953342"/>
              <a:gd name="connsiteX1" fmla="*/ 0 w 4937760"/>
              <a:gd name="connsiteY1" fmla="*/ 0 h 953342"/>
              <a:gd name="connsiteX2" fmla="*/ 4937760 w 4937760"/>
              <a:gd name="connsiteY2" fmla="*/ 0 h 953342"/>
              <a:gd name="connsiteX3" fmla="*/ 4026707 w 4937760"/>
              <a:gd name="connsiteY3" fmla="*/ 953342 h 953342"/>
              <a:gd name="connsiteX4" fmla="*/ 700161 w 4937760"/>
              <a:gd name="connsiteY4" fmla="*/ 952050 h 953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760" h="953342">
                <a:moveTo>
                  <a:pt x="700161" y="952050"/>
                </a:moveTo>
                <a:lnTo>
                  <a:pt x="0" y="0"/>
                </a:lnTo>
                <a:lnTo>
                  <a:pt x="4937760" y="0"/>
                </a:lnTo>
                <a:lnTo>
                  <a:pt x="4026707" y="953342"/>
                </a:lnTo>
                <a:lnTo>
                  <a:pt x="700161" y="952050"/>
                </a:lnTo>
                <a:close/>
              </a:path>
            </a:pathLst>
          </a:custGeom>
          <a:solidFill>
            <a:srgbClr val="E40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3" name="Text Placeholder 8">
            <a:extLst>
              <a:ext uri="{FF2B5EF4-FFF2-40B4-BE49-F238E27FC236}">
                <a16:creationId xmlns:a16="http://schemas.microsoft.com/office/drawing/2014/main" id="{179AC198-68FB-814A-BB92-3C8D8FE51D21}"/>
              </a:ext>
            </a:extLst>
          </p:cNvPr>
          <p:cNvSpPr>
            <a:spLocks noGrp="1"/>
          </p:cNvSpPr>
          <p:nvPr>
            <p:ph type="body" sz="quarter" idx="21" hasCustomPrompt="1"/>
          </p:nvPr>
        </p:nvSpPr>
        <p:spPr>
          <a:xfrm>
            <a:off x="3644741" y="7094771"/>
            <a:ext cx="5399495"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3775563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portant Message B">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A8B3C14-B8E9-2D45-86E7-F26D47DB4430}"/>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10" name="Content Placeholder 2">
            <a:extLst>
              <a:ext uri="{FF2B5EF4-FFF2-40B4-BE49-F238E27FC236}">
                <a16:creationId xmlns:a16="http://schemas.microsoft.com/office/drawing/2014/main" id="{49D337BC-CDC4-DF4B-9C3A-669BF3788278}"/>
              </a:ext>
            </a:extLst>
          </p:cNvPr>
          <p:cNvSpPr>
            <a:spLocks noGrp="1"/>
          </p:cNvSpPr>
          <p:nvPr>
            <p:ph idx="20" hasCustomPrompt="1"/>
          </p:nvPr>
        </p:nvSpPr>
        <p:spPr>
          <a:xfrm>
            <a:off x="3644741" y="457200"/>
            <a:ext cx="5951235" cy="6382512"/>
          </a:xfrm>
          <a:prstGeom prst="rect">
            <a:avLst/>
          </a:prstGeom>
        </p:spPr>
        <p:txBody>
          <a:bodyPr lIns="0" tIns="0" rIns="0" bIns="0" anchor="ctr" anchorCtr="0">
            <a:normAutofit/>
          </a:bodyPr>
          <a:lstStyle>
            <a:lvl1pPr marL="0" indent="0">
              <a:lnSpc>
                <a:spcPct val="100000"/>
              </a:lnSpc>
              <a:spcBef>
                <a:spcPts val="0"/>
              </a:spcBef>
              <a:buNone/>
              <a:defRPr sz="1600"/>
            </a:lvl1pPr>
            <a:lvl2pPr marL="457178" indent="0">
              <a:buNone/>
              <a:defRPr sz="1800"/>
            </a:lvl2pPr>
            <a:lvl3pPr marL="914354" indent="0">
              <a:buNone/>
              <a:defRPr sz="1800"/>
            </a:lvl3pPr>
            <a:lvl4pPr marL="1371532" indent="0">
              <a:buFont typeface="Arial" panose="020B0604020202020204" pitchFamily="34" charset="0"/>
              <a:buNone/>
              <a:defRPr sz="1800"/>
            </a:lvl4pPr>
            <a:lvl5pPr marL="1828709" indent="0">
              <a:buNone/>
              <a:defRPr sz="1800"/>
            </a:lvl5pPr>
          </a:lstStyle>
          <a:p>
            <a:pPr lvl="0"/>
            <a:r>
              <a:rPr lang="en-US" dirty="0"/>
              <a:t>This text will grow from the center just like the “Important Message” to the left.</a:t>
            </a:r>
          </a:p>
        </p:txBody>
      </p:sp>
      <p:sp>
        <p:nvSpPr>
          <p:cNvPr id="11" name="Rectangle 10">
            <a:extLst>
              <a:ext uri="{FF2B5EF4-FFF2-40B4-BE49-F238E27FC236}">
                <a16:creationId xmlns:a16="http://schemas.microsoft.com/office/drawing/2014/main" id="{E748AD4C-E149-5641-85F8-D9B08038EEC0}"/>
              </a:ext>
            </a:extLst>
          </p:cNvPr>
          <p:cNvSpPr/>
          <p:nvPr userDrawn="1"/>
        </p:nvSpPr>
        <p:spPr>
          <a:xfrm>
            <a:off x="-1" y="0"/>
            <a:ext cx="3223101" cy="6839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arallelogram 10">
            <a:extLst>
              <a:ext uri="{FF2B5EF4-FFF2-40B4-BE49-F238E27FC236}">
                <a16:creationId xmlns:a16="http://schemas.microsoft.com/office/drawing/2014/main" id="{74B6DE9E-DB19-F247-A603-851A4EADBDE8}"/>
              </a:ext>
            </a:extLst>
          </p:cNvPr>
          <p:cNvSpPr/>
          <p:nvPr userDrawn="1"/>
        </p:nvSpPr>
        <p:spPr>
          <a:xfrm>
            <a:off x="-1714659" y="6839713"/>
            <a:ext cx="4937760" cy="953342"/>
          </a:xfrm>
          <a:custGeom>
            <a:avLst/>
            <a:gdLst>
              <a:gd name="connsiteX0" fmla="*/ 0 w 5212080"/>
              <a:gd name="connsiteY0" fmla="*/ 1097280 h 1097280"/>
              <a:gd name="connsiteX1" fmla="*/ 274320 w 5212080"/>
              <a:gd name="connsiteY1" fmla="*/ 0 h 1097280"/>
              <a:gd name="connsiteX2" fmla="*/ 5212080 w 5212080"/>
              <a:gd name="connsiteY2" fmla="*/ 0 h 1097280"/>
              <a:gd name="connsiteX3" fmla="*/ 4937760 w 5212080"/>
              <a:gd name="connsiteY3" fmla="*/ 1097280 h 1097280"/>
              <a:gd name="connsiteX4" fmla="*/ 0 w 5212080"/>
              <a:gd name="connsiteY4" fmla="*/ 1097280 h 1097280"/>
              <a:gd name="connsiteX0" fmla="*/ 0 w 5212080"/>
              <a:gd name="connsiteY0" fmla="*/ 1097280 h 1097280"/>
              <a:gd name="connsiteX1" fmla="*/ 274320 w 5212080"/>
              <a:gd name="connsiteY1" fmla="*/ 0 h 1097280"/>
              <a:gd name="connsiteX2" fmla="*/ 5212080 w 5212080"/>
              <a:gd name="connsiteY2" fmla="*/ 0 h 1097280"/>
              <a:gd name="connsiteX3" fmla="*/ 3767328 w 5212080"/>
              <a:gd name="connsiteY3" fmla="*/ 1078992 h 1097280"/>
              <a:gd name="connsiteX4" fmla="*/ 0 w 5212080"/>
              <a:gd name="connsiteY4" fmla="*/ 1097280 h 1097280"/>
              <a:gd name="connsiteX0" fmla="*/ 0 w 5212080"/>
              <a:gd name="connsiteY0" fmla="*/ 1097280 h 1115568"/>
              <a:gd name="connsiteX1" fmla="*/ 274320 w 5212080"/>
              <a:gd name="connsiteY1" fmla="*/ 0 h 1115568"/>
              <a:gd name="connsiteX2" fmla="*/ 5212080 w 5212080"/>
              <a:gd name="connsiteY2" fmla="*/ 0 h 1115568"/>
              <a:gd name="connsiteX3" fmla="*/ 4151376 w 5212080"/>
              <a:gd name="connsiteY3" fmla="*/ 1115568 h 1115568"/>
              <a:gd name="connsiteX4" fmla="*/ 0 w 5212080"/>
              <a:gd name="connsiteY4" fmla="*/ 1097280 h 1115568"/>
              <a:gd name="connsiteX0" fmla="*/ 0 w 5212080"/>
              <a:gd name="connsiteY0" fmla="*/ 1097280 h 1097280"/>
              <a:gd name="connsiteX1" fmla="*/ 274320 w 5212080"/>
              <a:gd name="connsiteY1" fmla="*/ 0 h 1097280"/>
              <a:gd name="connsiteX2" fmla="*/ 5212080 w 5212080"/>
              <a:gd name="connsiteY2" fmla="*/ 0 h 1097280"/>
              <a:gd name="connsiteX3" fmla="*/ 4185369 w 5212080"/>
              <a:gd name="connsiteY3" fmla="*/ 891217 h 1097280"/>
              <a:gd name="connsiteX4" fmla="*/ 0 w 5212080"/>
              <a:gd name="connsiteY4" fmla="*/ 1097280 h 1097280"/>
              <a:gd name="connsiteX0" fmla="*/ 0 w 5212080"/>
              <a:gd name="connsiteY0" fmla="*/ 1097280 h 1097280"/>
              <a:gd name="connsiteX1" fmla="*/ 274320 w 5212080"/>
              <a:gd name="connsiteY1" fmla="*/ 0 h 1097280"/>
              <a:gd name="connsiteX2" fmla="*/ 5212080 w 5212080"/>
              <a:gd name="connsiteY2" fmla="*/ 0 h 1097280"/>
              <a:gd name="connsiteX3" fmla="*/ 4314540 w 5212080"/>
              <a:gd name="connsiteY3" fmla="*/ 959203 h 1097280"/>
              <a:gd name="connsiteX4" fmla="*/ 0 w 5212080"/>
              <a:gd name="connsiteY4" fmla="*/ 1097280 h 1097280"/>
              <a:gd name="connsiteX0" fmla="*/ 0 w 5212080"/>
              <a:gd name="connsiteY0" fmla="*/ 1097280 h 1097280"/>
              <a:gd name="connsiteX1" fmla="*/ 274320 w 5212080"/>
              <a:gd name="connsiteY1" fmla="*/ 0 h 1097280"/>
              <a:gd name="connsiteX2" fmla="*/ 5212080 w 5212080"/>
              <a:gd name="connsiteY2" fmla="*/ 0 h 1097280"/>
              <a:gd name="connsiteX3" fmla="*/ 4232958 w 5212080"/>
              <a:gd name="connsiteY3" fmla="*/ 853826 h 1097280"/>
              <a:gd name="connsiteX4" fmla="*/ 0 w 5212080"/>
              <a:gd name="connsiteY4" fmla="*/ 1097280 h 1097280"/>
              <a:gd name="connsiteX0" fmla="*/ 0 w 5212080"/>
              <a:gd name="connsiteY0" fmla="*/ 1097280 h 1097280"/>
              <a:gd name="connsiteX1" fmla="*/ 274320 w 5212080"/>
              <a:gd name="connsiteY1" fmla="*/ 0 h 1097280"/>
              <a:gd name="connsiteX2" fmla="*/ 5212080 w 5212080"/>
              <a:gd name="connsiteY2" fmla="*/ 0 h 1097280"/>
              <a:gd name="connsiteX3" fmla="*/ 4314540 w 5212080"/>
              <a:gd name="connsiteY3" fmla="*/ 921811 h 1097280"/>
              <a:gd name="connsiteX4" fmla="*/ 0 w 5212080"/>
              <a:gd name="connsiteY4" fmla="*/ 1097280 h 1097280"/>
              <a:gd name="connsiteX0" fmla="*/ 929017 w 4937760"/>
              <a:gd name="connsiteY0" fmla="*/ 437825 h 921811"/>
              <a:gd name="connsiteX1" fmla="*/ 0 w 4937760"/>
              <a:gd name="connsiteY1" fmla="*/ 0 h 921811"/>
              <a:gd name="connsiteX2" fmla="*/ 4937760 w 4937760"/>
              <a:gd name="connsiteY2" fmla="*/ 0 h 921811"/>
              <a:gd name="connsiteX3" fmla="*/ 4040220 w 4937760"/>
              <a:gd name="connsiteY3" fmla="*/ 921811 h 921811"/>
              <a:gd name="connsiteX4" fmla="*/ 929017 w 4937760"/>
              <a:gd name="connsiteY4" fmla="*/ 437825 h 921811"/>
              <a:gd name="connsiteX0" fmla="*/ 704666 w 4937760"/>
              <a:gd name="connsiteY0" fmla="*/ 920519 h 921811"/>
              <a:gd name="connsiteX1" fmla="*/ 0 w 4937760"/>
              <a:gd name="connsiteY1" fmla="*/ 0 h 921811"/>
              <a:gd name="connsiteX2" fmla="*/ 4937760 w 4937760"/>
              <a:gd name="connsiteY2" fmla="*/ 0 h 921811"/>
              <a:gd name="connsiteX3" fmla="*/ 4040220 w 4937760"/>
              <a:gd name="connsiteY3" fmla="*/ 921811 h 921811"/>
              <a:gd name="connsiteX4" fmla="*/ 704666 w 4937760"/>
              <a:gd name="connsiteY4" fmla="*/ 920519 h 921811"/>
              <a:gd name="connsiteX0" fmla="*/ 704666 w 4937760"/>
              <a:gd name="connsiteY0" fmla="*/ 920519 h 953342"/>
              <a:gd name="connsiteX1" fmla="*/ 0 w 4937760"/>
              <a:gd name="connsiteY1" fmla="*/ 0 h 953342"/>
              <a:gd name="connsiteX2" fmla="*/ 4937760 w 4937760"/>
              <a:gd name="connsiteY2" fmla="*/ 0 h 953342"/>
              <a:gd name="connsiteX3" fmla="*/ 4026707 w 4937760"/>
              <a:gd name="connsiteY3" fmla="*/ 953342 h 953342"/>
              <a:gd name="connsiteX4" fmla="*/ 704666 w 4937760"/>
              <a:gd name="connsiteY4" fmla="*/ 920519 h 953342"/>
              <a:gd name="connsiteX0" fmla="*/ 700161 w 4937760"/>
              <a:gd name="connsiteY0" fmla="*/ 952050 h 953342"/>
              <a:gd name="connsiteX1" fmla="*/ 0 w 4937760"/>
              <a:gd name="connsiteY1" fmla="*/ 0 h 953342"/>
              <a:gd name="connsiteX2" fmla="*/ 4937760 w 4937760"/>
              <a:gd name="connsiteY2" fmla="*/ 0 h 953342"/>
              <a:gd name="connsiteX3" fmla="*/ 4026707 w 4937760"/>
              <a:gd name="connsiteY3" fmla="*/ 953342 h 953342"/>
              <a:gd name="connsiteX4" fmla="*/ 700161 w 4937760"/>
              <a:gd name="connsiteY4" fmla="*/ 952050 h 953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760" h="953342">
                <a:moveTo>
                  <a:pt x="700161" y="952050"/>
                </a:moveTo>
                <a:lnTo>
                  <a:pt x="0" y="0"/>
                </a:lnTo>
                <a:lnTo>
                  <a:pt x="4937760" y="0"/>
                </a:lnTo>
                <a:lnTo>
                  <a:pt x="4026707" y="953342"/>
                </a:lnTo>
                <a:lnTo>
                  <a:pt x="700161" y="952050"/>
                </a:lnTo>
                <a:close/>
              </a:path>
            </a:pathLst>
          </a:custGeom>
          <a:solidFill>
            <a:srgbClr val="E40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3" name="Text Placeholder 2">
            <a:extLst>
              <a:ext uri="{FF2B5EF4-FFF2-40B4-BE49-F238E27FC236}">
                <a16:creationId xmlns:a16="http://schemas.microsoft.com/office/drawing/2014/main" id="{E1D7B459-54FB-AB4C-87E9-8B25600D6116}"/>
              </a:ext>
            </a:extLst>
          </p:cNvPr>
          <p:cNvSpPr>
            <a:spLocks noGrp="1"/>
          </p:cNvSpPr>
          <p:nvPr>
            <p:ph type="body" sz="quarter" idx="21" hasCustomPrompt="1"/>
          </p:nvPr>
        </p:nvSpPr>
        <p:spPr>
          <a:xfrm>
            <a:off x="0" y="0"/>
            <a:ext cx="3222625" cy="6858000"/>
          </a:xfrm>
        </p:spPr>
        <p:txBody>
          <a:bodyPr lIns="274320" tIns="274320" rIns="274320" bIns="274320" anchor="ctr" anchorCtr="0">
            <a:normAutofit/>
          </a:bodyPr>
          <a:lstStyle>
            <a:lvl1pPr>
              <a:spcBef>
                <a:spcPts val="0"/>
              </a:spcBef>
              <a:defRPr sz="3200" b="1" i="0">
                <a:solidFill>
                  <a:schemeClr val="bg1"/>
                </a:solidFill>
                <a:latin typeface="IBM Plex Sans" panose="020B0503050203000203" pitchFamily="34" charset="0"/>
              </a:defRPr>
            </a:lvl1pPr>
          </a:lstStyle>
          <a:p>
            <a:pPr lvl="0"/>
            <a:r>
              <a:rPr lang="en-US" dirty="0"/>
              <a:t>This is where an important message would go.</a:t>
            </a:r>
          </a:p>
        </p:txBody>
      </p:sp>
      <p:sp>
        <p:nvSpPr>
          <p:cNvPr id="8" name="Text Placeholder 8">
            <a:extLst>
              <a:ext uri="{FF2B5EF4-FFF2-40B4-BE49-F238E27FC236}">
                <a16:creationId xmlns:a16="http://schemas.microsoft.com/office/drawing/2014/main" id="{77E95AF1-4817-3B4F-B280-E80938F152AE}"/>
              </a:ext>
            </a:extLst>
          </p:cNvPr>
          <p:cNvSpPr>
            <a:spLocks noGrp="1"/>
          </p:cNvSpPr>
          <p:nvPr>
            <p:ph type="body" sz="quarter" idx="22" hasCustomPrompt="1"/>
          </p:nvPr>
        </p:nvSpPr>
        <p:spPr>
          <a:xfrm>
            <a:off x="3644741" y="7094771"/>
            <a:ext cx="5399495"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764919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BFEF-8352-354C-9183-C29ADAA3B86B}"/>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A26FB209-298E-614B-A4D8-EDA9CD5B8009}"/>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3FD2BC2B-CBD9-924D-B466-F899BBEEE67C}"/>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8FD93811-187B-5042-86B7-DF52A56F104F}"/>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Picture Placeholder 37">
            <a:extLst>
              <a:ext uri="{FF2B5EF4-FFF2-40B4-BE49-F238E27FC236}">
                <a16:creationId xmlns:a16="http://schemas.microsoft.com/office/drawing/2014/main" id="{FE383826-91A0-9648-BDD4-01C68DE7BB37}"/>
              </a:ext>
            </a:extLst>
          </p:cNvPr>
          <p:cNvSpPr>
            <a:spLocks noGrp="1" noChangeAspect="1"/>
          </p:cNvSpPr>
          <p:nvPr>
            <p:ph type="pic" sz="quarter" idx="20"/>
          </p:nvPr>
        </p:nvSpPr>
        <p:spPr>
          <a:xfrm>
            <a:off x="5313344" y="2235200"/>
            <a:ext cx="4297680" cy="4195679"/>
          </a:xfrm>
          <a:custGeom>
            <a:avLst/>
            <a:gdLst>
              <a:gd name="connsiteX0" fmla="*/ 3171500 w 5446217"/>
              <a:gd name="connsiteY0" fmla="*/ 0 h 5432759"/>
              <a:gd name="connsiteX1" fmla="*/ 5440139 w 5446217"/>
              <a:gd name="connsiteY1" fmla="*/ 2268637 h 5432759"/>
              <a:gd name="connsiteX2" fmla="*/ 5445497 w 5446217"/>
              <a:gd name="connsiteY2" fmla="*/ 5432759 h 5432759"/>
              <a:gd name="connsiteX3" fmla="*/ 2245526 w 5446217"/>
              <a:gd name="connsiteY3" fmla="*/ 5416951 h 5432759"/>
              <a:gd name="connsiteX4" fmla="*/ 2165 w 5446217"/>
              <a:gd name="connsiteY4" fmla="*/ 3168336 h 5432759"/>
              <a:gd name="connsiteX5" fmla="*/ 0 w 5446217"/>
              <a:gd name="connsiteY5" fmla="*/ 2083186 h 5432759"/>
              <a:gd name="connsiteX6" fmla="*/ 0 w 5446217"/>
              <a:gd name="connsiteY6" fmla="*/ 1062 h 543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6217" h="5432759">
                <a:moveTo>
                  <a:pt x="3171500" y="0"/>
                </a:moveTo>
                <a:lnTo>
                  <a:pt x="5440139" y="2268637"/>
                </a:lnTo>
                <a:cubicBezTo>
                  <a:pt x="5436280" y="3321933"/>
                  <a:pt x="5449356" y="4379463"/>
                  <a:pt x="5445497" y="5432759"/>
                </a:cubicBezTo>
                <a:lnTo>
                  <a:pt x="2245526" y="5416951"/>
                </a:lnTo>
                <a:lnTo>
                  <a:pt x="2165" y="3168336"/>
                </a:lnTo>
                <a:lnTo>
                  <a:pt x="0" y="2083186"/>
                </a:lnTo>
                <a:lnTo>
                  <a:pt x="0" y="1062"/>
                </a:lnTo>
                <a:close/>
              </a:path>
            </a:pathLst>
          </a:custGeom>
          <a:noFill/>
        </p:spPr>
        <p:txBody>
          <a:bodyPr wrap="square">
            <a:noAutofit/>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58CB9E5A-7F42-3F42-ABC6-50A05653357E}"/>
              </a:ext>
            </a:extLst>
          </p:cNvPr>
          <p:cNvSpPr>
            <a:spLocks noGrp="1"/>
          </p:cNvSpPr>
          <p:nvPr>
            <p:ph idx="1"/>
          </p:nvPr>
        </p:nvSpPr>
        <p:spPr>
          <a:xfrm>
            <a:off x="475363" y="2235200"/>
            <a:ext cx="4297680" cy="4622800"/>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3CF573AA-C666-514A-AAB9-544A477ACAEC}"/>
              </a:ext>
            </a:extLst>
          </p:cNvPr>
          <p:cNvSpPr>
            <a:spLocks noGrp="1"/>
          </p:cNvSpPr>
          <p:nvPr>
            <p:ph type="body" sz="quarter" idx="21"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33159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 — no client logo">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AC91EE6-31AD-8F46-9499-FAA20B8A36F1}"/>
              </a:ext>
            </a:extLst>
          </p:cNvPr>
          <p:cNvPicPr>
            <a:picLocks noChangeAspect="1"/>
          </p:cNvPicPr>
          <p:nvPr userDrawn="1"/>
        </p:nvPicPr>
        <p:blipFill rotWithShape="1">
          <a:blip r:embed="rId2"/>
          <a:srcRect l="11932" r="28249" b="30211"/>
          <a:stretch/>
        </p:blipFill>
        <p:spPr>
          <a:xfrm rot="16200000" flipH="1" flipV="1">
            <a:off x="-949999" y="1678725"/>
            <a:ext cx="7043674" cy="5143676"/>
          </a:xfrm>
          <a:prstGeom prst="rect">
            <a:avLst/>
          </a:prstGeom>
        </p:spPr>
      </p:pic>
      <p:sp>
        <p:nvSpPr>
          <p:cNvPr id="14" name="Title 1">
            <a:extLst>
              <a:ext uri="{FF2B5EF4-FFF2-40B4-BE49-F238E27FC236}">
                <a16:creationId xmlns:a16="http://schemas.microsoft.com/office/drawing/2014/main" id="{42EF23A9-215D-8042-9A9F-DC7BED3DC15F}"/>
              </a:ext>
            </a:extLst>
          </p:cNvPr>
          <p:cNvSpPr>
            <a:spLocks noGrp="1"/>
          </p:cNvSpPr>
          <p:nvPr>
            <p:ph type="title" hasCustomPrompt="1"/>
          </p:nvPr>
        </p:nvSpPr>
        <p:spPr>
          <a:xfrm>
            <a:off x="3356658" y="500102"/>
            <a:ext cx="6244348" cy="1666650"/>
          </a:xfrm>
          <a:prstGeom prst="rect">
            <a:avLst/>
          </a:prstGeom>
        </p:spPr>
        <p:txBody>
          <a:bodyPr lIns="0" tIns="0" rIns="0" bIns="0" anchor="b">
            <a:normAutofit/>
          </a:bodyPr>
          <a:lstStyle>
            <a:lvl1pPr>
              <a:lnSpc>
                <a:spcPct val="100000"/>
              </a:lnSpc>
              <a:defRPr sz="3400" b="1" i="0">
                <a:solidFill>
                  <a:schemeClr val="tx1"/>
                </a:solidFill>
                <a:latin typeface="IBM Plex Sans" panose="020B0503050203000203" pitchFamily="34" charset="0"/>
              </a:defRPr>
            </a:lvl1pPr>
          </a:lstStyle>
          <a:p>
            <a:r>
              <a:rPr lang="en-US" dirty="0"/>
              <a:t>Click to Edit Section Title</a:t>
            </a:r>
          </a:p>
        </p:txBody>
      </p:sp>
      <p:sp>
        <p:nvSpPr>
          <p:cNvPr id="15" name="Text Placeholder 17">
            <a:extLst>
              <a:ext uri="{FF2B5EF4-FFF2-40B4-BE49-F238E27FC236}">
                <a16:creationId xmlns:a16="http://schemas.microsoft.com/office/drawing/2014/main" id="{E8BECBCC-126F-8342-9E2E-00460F2918BF}"/>
              </a:ext>
            </a:extLst>
          </p:cNvPr>
          <p:cNvSpPr>
            <a:spLocks noGrp="1"/>
          </p:cNvSpPr>
          <p:nvPr>
            <p:ph type="body" sz="quarter" idx="10" hasCustomPrompt="1"/>
          </p:nvPr>
        </p:nvSpPr>
        <p:spPr>
          <a:xfrm>
            <a:off x="3357389" y="2345653"/>
            <a:ext cx="6243812" cy="1065274"/>
          </a:xfrm>
          <a:prstGeom prst="rect">
            <a:avLst/>
          </a:prstGeom>
        </p:spPr>
        <p:txBody>
          <a:bodyPr lIns="0" tIns="0" rIns="0" bIns="0">
            <a:normAutofit/>
          </a:bodyPr>
          <a:lstStyle>
            <a:lvl1pPr marL="0" indent="0">
              <a:lnSpc>
                <a:spcPct val="100000"/>
              </a:lnSpc>
              <a:spcBef>
                <a:spcPts val="0"/>
              </a:spcBef>
              <a:buNone/>
              <a:defRPr sz="2200" b="0" i="0">
                <a:latin typeface="IBM Plex Sans Light" panose="020B0403050203000203" pitchFamily="34" charset="0"/>
              </a:defRPr>
            </a:lvl1pPr>
            <a:lvl2pPr marL="457178" indent="0">
              <a:buNone/>
              <a:defRPr sz="4400" b="0" i="0">
                <a:latin typeface="IBM Plex Sans Light" panose="020B0403050203000203" pitchFamily="34" charset="0"/>
              </a:defRPr>
            </a:lvl2pPr>
            <a:lvl3pPr marL="914354" indent="0">
              <a:buNone/>
              <a:defRPr sz="4400" b="0" i="0">
                <a:latin typeface="IBM Plex Sans Light" panose="020B0403050203000203" pitchFamily="34" charset="0"/>
              </a:defRPr>
            </a:lvl3pPr>
            <a:lvl4pPr marL="1371532" indent="0">
              <a:buNone/>
              <a:defRPr sz="4400" b="0" i="0">
                <a:latin typeface="IBM Plex Sans Light" panose="020B0403050203000203" pitchFamily="34" charset="0"/>
              </a:defRPr>
            </a:lvl4pPr>
            <a:lvl5pPr marL="1828709" indent="0">
              <a:buNone/>
              <a:defRPr sz="4400" b="0" i="0">
                <a:latin typeface="IBM Plex Sans Light" panose="020B0403050203000203" pitchFamily="34" charset="0"/>
              </a:defRPr>
            </a:lvl5pPr>
          </a:lstStyle>
          <a:p>
            <a:pPr lvl="0"/>
            <a:r>
              <a:rPr lang="en-US" dirty="0"/>
              <a:t>Click to Edit Subtitle</a:t>
            </a:r>
          </a:p>
        </p:txBody>
      </p:sp>
      <p:sp>
        <p:nvSpPr>
          <p:cNvPr id="9" name="Text Placeholder 8">
            <a:extLst>
              <a:ext uri="{FF2B5EF4-FFF2-40B4-BE49-F238E27FC236}">
                <a16:creationId xmlns:a16="http://schemas.microsoft.com/office/drawing/2014/main" id="{2F044D6C-A237-474E-A862-9E354C8359BB}"/>
              </a:ext>
            </a:extLst>
          </p:cNvPr>
          <p:cNvSpPr>
            <a:spLocks noGrp="1"/>
          </p:cNvSpPr>
          <p:nvPr>
            <p:ph type="body" sz="quarter" idx="21" hasCustomPrompt="1"/>
          </p:nvPr>
        </p:nvSpPr>
        <p:spPr>
          <a:xfrm>
            <a:off x="4745620" y="7094771"/>
            <a:ext cx="4629874"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
        <p:nvSpPr>
          <p:cNvPr id="3" name="Text Placeholder 2">
            <a:extLst>
              <a:ext uri="{FF2B5EF4-FFF2-40B4-BE49-F238E27FC236}">
                <a16:creationId xmlns:a16="http://schemas.microsoft.com/office/drawing/2014/main" id="{8F97A296-DA0B-AA43-9820-1A2E2C882704}"/>
              </a:ext>
            </a:extLst>
          </p:cNvPr>
          <p:cNvSpPr>
            <a:spLocks noGrp="1"/>
          </p:cNvSpPr>
          <p:nvPr>
            <p:ph type="body" sz="quarter" idx="22" hasCustomPrompt="1"/>
          </p:nvPr>
        </p:nvSpPr>
        <p:spPr>
          <a:xfrm>
            <a:off x="5260975" y="5359358"/>
            <a:ext cx="4114800" cy="983570"/>
          </a:xfrm>
        </p:spPr>
        <p:txBody>
          <a:bodyPr lIns="109728" tIns="109728" rIns="109728" bIns="0">
            <a:normAutofit/>
          </a:bodyPr>
          <a:lstStyle>
            <a:lvl1pPr>
              <a:spcBef>
                <a:spcPts val="0"/>
              </a:spcBef>
              <a:defRPr sz="2000" b="1"/>
            </a:lvl1pPr>
          </a:lstStyle>
          <a:p>
            <a:pPr lvl="0"/>
            <a:r>
              <a:rPr lang="en-US" dirty="0"/>
              <a:t>Client Name</a:t>
            </a:r>
          </a:p>
        </p:txBody>
      </p:sp>
      <p:sp>
        <p:nvSpPr>
          <p:cNvPr id="12" name="Text Placeholder 2">
            <a:extLst>
              <a:ext uri="{FF2B5EF4-FFF2-40B4-BE49-F238E27FC236}">
                <a16:creationId xmlns:a16="http://schemas.microsoft.com/office/drawing/2014/main" id="{9C0928BC-744E-8342-8803-157DC85B63D5}"/>
              </a:ext>
            </a:extLst>
          </p:cNvPr>
          <p:cNvSpPr>
            <a:spLocks noGrp="1"/>
          </p:cNvSpPr>
          <p:nvPr>
            <p:ph type="body" sz="quarter" idx="23" hasCustomPrompt="1"/>
          </p:nvPr>
        </p:nvSpPr>
        <p:spPr>
          <a:xfrm>
            <a:off x="5260975" y="6755436"/>
            <a:ext cx="4114800" cy="326378"/>
          </a:xfrm>
        </p:spPr>
        <p:txBody>
          <a:bodyPr lIns="109728" tIns="0" rIns="109728" bIns="109728">
            <a:normAutofit/>
          </a:bodyPr>
          <a:lstStyle>
            <a:lvl1pPr>
              <a:spcBef>
                <a:spcPts val="0"/>
              </a:spcBef>
              <a:defRPr sz="2000" b="0"/>
            </a:lvl1pPr>
          </a:lstStyle>
          <a:p>
            <a:pPr lvl="0"/>
            <a:r>
              <a:rPr lang="en-US" dirty="0"/>
              <a:t>Date</a:t>
            </a:r>
          </a:p>
        </p:txBody>
      </p:sp>
      <p:pic>
        <p:nvPicPr>
          <p:cNvPr id="22" name="Graphic 7">
            <a:extLst>
              <a:ext uri="{FF2B5EF4-FFF2-40B4-BE49-F238E27FC236}">
                <a16:creationId xmlns:a16="http://schemas.microsoft.com/office/drawing/2014/main" id="{1057BFA7-6B71-5446-9302-174229917D4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62218" y="3922536"/>
            <a:ext cx="3200400" cy="434225"/>
          </a:xfrm>
          <a:prstGeom prst="rect">
            <a:avLst/>
          </a:prstGeom>
        </p:spPr>
      </p:pic>
    </p:spTree>
    <p:extLst>
      <p:ext uri="{BB962C8B-B14F-4D97-AF65-F5344CB8AC3E}">
        <p14:creationId xmlns:p14="http://schemas.microsoft.com/office/powerpoint/2010/main" val="1401004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F80E0-117F-BF45-8C49-B2B41AC4E64A}"/>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3FC0D7E5-954C-414C-BD50-359875DD042C}"/>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43B605AB-3CA5-1B4A-A55B-5244DCB3D351}"/>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4BB133E5-F35B-DC47-91B7-8C95CB129A1D}"/>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Content Placeholder 2">
            <a:extLst>
              <a:ext uri="{FF2B5EF4-FFF2-40B4-BE49-F238E27FC236}">
                <a16:creationId xmlns:a16="http://schemas.microsoft.com/office/drawing/2014/main" id="{A94E1B41-8D4C-A844-B80B-F3CF1B9AE088}"/>
              </a:ext>
            </a:extLst>
          </p:cNvPr>
          <p:cNvSpPr>
            <a:spLocks noGrp="1"/>
          </p:cNvSpPr>
          <p:nvPr>
            <p:ph idx="1"/>
          </p:nvPr>
        </p:nvSpPr>
        <p:spPr>
          <a:xfrm>
            <a:off x="475363" y="2235200"/>
            <a:ext cx="4297680" cy="4622800"/>
          </a:xfrm>
          <a:prstGeom prst="rect">
            <a:avLst/>
          </a:prstGeom>
        </p:spPr>
        <p:txBody>
          <a:bodyPr lIns="0" tIns="0" rIns="0" bIns="0">
            <a:normAutofit/>
          </a:bodyPr>
          <a:lstStyle>
            <a:lvl1pPr marL="0" indent="0">
              <a:lnSpc>
                <a:spcPct val="100000"/>
              </a:lnSpc>
              <a:spcBef>
                <a:spcPts val="0"/>
              </a:spcBef>
              <a:buFont typeface="Arial" panose="020B0604020202020204" pitchFamily="34" charset="0"/>
              <a:buNone/>
              <a:defRPr sz="1600"/>
            </a:lvl1pPr>
            <a:lvl2pPr marL="457178" indent="0">
              <a:buFont typeface="Arial" panose="020B0604020202020204" pitchFamily="34" charset="0"/>
              <a:buNone/>
              <a:defRPr sz="1600"/>
            </a:lvl2pPr>
            <a:lvl3pPr marL="914354" indent="0">
              <a:buFont typeface="Arial" panose="020B0604020202020204" pitchFamily="34" charset="0"/>
              <a:buNone/>
              <a:defRPr sz="1600"/>
            </a:lvl3pPr>
            <a:lvl4pPr marL="1371532" indent="0">
              <a:buFont typeface="Arial" panose="020B0604020202020204" pitchFamily="34" charset="0"/>
              <a:buNone/>
              <a:defRPr sz="1600"/>
            </a:lvl4pPr>
            <a:lvl5pPr marL="1828709" indent="0">
              <a:buFont typeface="Arial" panose="020B0604020202020204" pitchFamily="34" charset="0"/>
              <a:buNone/>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1">
            <a:extLst>
              <a:ext uri="{FF2B5EF4-FFF2-40B4-BE49-F238E27FC236}">
                <a16:creationId xmlns:a16="http://schemas.microsoft.com/office/drawing/2014/main" id="{7003E2BB-3207-844C-80F3-148ECD02E74D}"/>
              </a:ext>
            </a:extLst>
          </p:cNvPr>
          <p:cNvSpPr>
            <a:spLocks noGrp="1"/>
          </p:cNvSpPr>
          <p:nvPr>
            <p:ph type="pic" sz="quarter" idx="21"/>
          </p:nvPr>
        </p:nvSpPr>
        <p:spPr>
          <a:xfrm>
            <a:off x="5307186" y="2235200"/>
            <a:ext cx="4298950" cy="4622800"/>
          </a:xfrm>
        </p:spPr>
        <p:txBody>
          <a:bodyPr/>
          <a:lstStyle/>
          <a:p>
            <a:r>
              <a:rPr lang="en-US"/>
              <a:t>Click icon to add picture</a:t>
            </a:r>
          </a:p>
        </p:txBody>
      </p:sp>
      <p:sp>
        <p:nvSpPr>
          <p:cNvPr id="9" name="Text Placeholder 8">
            <a:extLst>
              <a:ext uri="{FF2B5EF4-FFF2-40B4-BE49-F238E27FC236}">
                <a16:creationId xmlns:a16="http://schemas.microsoft.com/office/drawing/2014/main" id="{5F5956C6-1F62-E44C-B3CF-179CFEBF8362}"/>
              </a:ext>
            </a:extLst>
          </p:cNvPr>
          <p:cNvSpPr>
            <a:spLocks noGrp="1"/>
          </p:cNvSpPr>
          <p:nvPr>
            <p:ph type="body" sz="quarter" idx="20"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1492218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F80E0-117F-BF45-8C49-B2B41AC4E64A}"/>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3FC0D7E5-954C-414C-BD50-359875DD042C}"/>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43B605AB-3CA5-1B4A-A55B-5244DCB3D351}"/>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4BB133E5-F35B-DC47-91B7-8C95CB129A1D}"/>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14" name="Picture Placeholder 11">
            <a:extLst>
              <a:ext uri="{FF2B5EF4-FFF2-40B4-BE49-F238E27FC236}">
                <a16:creationId xmlns:a16="http://schemas.microsoft.com/office/drawing/2014/main" id="{7003E2BB-3207-844C-80F3-148ECD02E74D}"/>
              </a:ext>
            </a:extLst>
          </p:cNvPr>
          <p:cNvSpPr>
            <a:spLocks noGrp="1"/>
          </p:cNvSpPr>
          <p:nvPr>
            <p:ph type="pic" sz="quarter" idx="21"/>
          </p:nvPr>
        </p:nvSpPr>
        <p:spPr>
          <a:xfrm>
            <a:off x="457200" y="2235200"/>
            <a:ext cx="4298950" cy="4622800"/>
          </a:xfrm>
        </p:spPr>
        <p:txBody>
          <a:bodyPr/>
          <a:lstStyle/>
          <a:p>
            <a:r>
              <a:rPr lang="en-US"/>
              <a:t>Click icon to add picture</a:t>
            </a:r>
          </a:p>
        </p:txBody>
      </p:sp>
      <p:sp>
        <p:nvSpPr>
          <p:cNvPr id="9" name="Content Placeholder 2">
            <a:extLst>
              <a:ext uri="{FF2B5EF4-FFF2-40B4-BE49-F238E27FC236}">
                <a16:creationId xmlns:a16="http://schemas.microsoft.com/office/drawing/2014/main" id="{0969E41D-D337-0F43-A527-E3424AC6AFC5}"/>
              </a:ext>
            </a:extLst>
          </p:cNvPr>
          <p:cNvSpPr>
            <a:spLocks noGrp="1"/>
          </p:cNvSpPr>
          <p:nvPr>
            <p:ph idx="1"/>
          </p:nvPr>
        </p:nvSpPr>
        <p:spPr>
          <a:xfrm>
            <a:off x="5298296" y="2235200"/>
            <a:ext cx="4297680" cy="4622800"/>
          </a:xfrm>
          <a:prstGeom prst="rect">
            <a:avLst/>
          </a:prstGeom>
        </p:spPr>
        <p:txBody>
          <a:bodyPr lIns="0" tIns="0" rIns="0" bIns="0">
            <a:normAutofit/>
          </a:bodyPr>
          <a:lstStyle>
            <a:lvl1pPr marL="0" indent="0">
              <a:lnSpc>
                <a:spcPct val="100000"/>
              </a:lnSpc>
              <a:spcBef>
                <a:spcPts val="0"/>
              </a:spcBef>
              <a:buFont typeface="Arial" panose="020B0604020202020204" pitchFamily="34" charset="0"/>
              <a:buNone/>
              <a:defRPr sz="1600"/>
            </a:lvl1pPr>
            <a:lvl2pPr marL="457178" indent="0">
              <a:buFont typeface="Arial" panose="020B0604020202020204" pitchFamily="34" charset="0"/>
              <a:buNone/>
              <a:defRPr sz="1600"/>
            </a:lvl2pPr>
            <a:lvl3pPr marL="914354" indent="0">
              <a:buFont typeface="Arial" panose="020B0604020202020204" pitchFamily="34" charset="0"/>
              <a:buNone/>
              <a:defRPr sz="1600"/>
            </a:lvl3pPr>
            <a:lvl4pPr marL="1371532" indent="0">
              <a:buFont typeface="Arial" panose="020B0604020202020204" pitchFamily="34" charset="0"/>
              <a:buNone/>
              <a:defRPr sz="1600"/>
            </a:lvl4pPr>
            <a:lvl5pPr marL="1828709" indent="0">
              <a:buFont typeface="Arial" panose="020B0604020202020204" pitchFamily="34" charset="0"/>
              <a:buNone/>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E5F6134D-F8E4-BF47-B3D6-C5705852B5B2}"/>
              </a:ext>
            </a:extLst>
          </p:cNvPr>
          <p:cNvSpPr>
            <a:spLocks noGrp="1"/>
          </p:cNvSpPr>
          <p:nvPr>
            <p:ph type="body" sz="quarter" idx="20"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1357336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D">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8AD7371B-E625-864E-B404-74DE2A82E020}"/>
              </a:ext>
            </a:extLst>
          </p:cNvPr>
          <p:cNvSpPr>
            <a:spLocks noGrp="1"/>
          </p:cNvSpPr>
          <p:nvPr>
            <p:ph type="pic" sz="quarter" idx="21"/>
          </p:nvPr>
        </p:nvSpPr>
        <p:spPr>
          <a:xfrm>
            <a:off x="5307186" y="2235200"/>
            <a:ext cx="4298950" cy="5537200"/>
          </a:xfrm>
        </p:spPr>
        <p:txBody>
          <a:bodyPr/>
          <a:lstStyle/>
          <a:p>
            <a:r>
              <a:rPr lang="en-US"/>
              <a:t>Click icon to add picture</a:t>
            </a:r>
          </a:p>
        </p:txBody>
      </p:sp>
      <p:sp>
        <p:nvSpPr>
          <p:cNvPr id="2" name="Title 1">
            <a:extLst>
              <a:ext uri="{FF2B5EF4-FFF2-40B4-BE49-F238E27FC236}">
                <a16:creationId xmlns:a16="http://schemas.microsoft.com/office/drawing/2014/main" id="{3424BFEF-8352-354C-9183-C29ADAA3B86B}"/>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A26FB209-298E-614B-A4D8-EDA9CD5B8009}"/>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3FD2BC2B-CBD9-924D-B466-F899BBEEE67C}"/>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9" name="Content Placeholder 2">
            <a:extLst>
              <a:ext uri="{FF2B5EF4-FFF2-40B4-BE49-F238E27FC236}">
                <a16:creationId xmlns:a16="http://schemas.microsoft.com/office/drawing/2014/main" id="{58CB9E5A-7F42-3F42-ABC6-50A05653357E}"/>
              </a:ext>
            </a:extLst>
          </p:cNvPr>
          <p:cNvSpPr>
            <a:spLocks noGrp="1"/>
          </p:cNvSpPr>
          <p:nvPr>
            <p:ph idx="1"/>
          </p:nvPr>
        </p:nvSpPr>
        <p:spPr>
          <a:xfrm>
            <a:off x="475363" y="2235200"/>
            <a:ext cx="4297680" cy="4622800"/>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a:extLst>
              <a:ext uri="{FF2B5EF4-FFF2-40B4-BE49-F238E27FC236}">
                <a16:creationId xmlns:a16="http://schemas.microsoft.com/office/drawing/2014/main" id="{52879E7B-EED7-1842-AF3C-599B57C59F89}"/>
              </a:ext>
            </a:extLst>
          </p:cNvPr>
          <p:cNvSpPr>
            <a:spLocks noGrp="1"/>
          </p:cNvSpPr>
          <p:nvPr>
            <p:ph type="body" sz="quarter" idx="20" hasCustomPrompt="1"/>
          </p:nvPr>
        </p:nvSpPr>
        <p:spPr>
          <a:xfrm>
            <a:off x="486028" y="7094771"/>
            <a:ext cx="4297680"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1051754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BFEF-8352-354C-9183-C29ADAA3B86B}"/>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A26FB209-298E-614B-A4D8-EDA9CD5B8009}"/>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3FD2BC2B-CBD9-924D-B466-F899BBEEE67C}"/>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9" name="Content Placeholder 2">
            <a:extLst>
              <a:ext uri="{FF2B5EF4-FFF2-40B4-BE49-F238E27FC236}">
                <a16:creationId xmlns:a16="http://schemas.microsoft.com/office/drawing/2014/main" id="{58CB9E5A-7F42-3F42-ABC6-50A05653357E}"/>
              </a:ext>
            </a:extLst>
          </p:cNvPr>
          <p:cNvSpPr>
            <a:spLocks noGrp="1"/>
          </p:cNvSpPr>
          <p:nvPr>
            <p:ph idx="1"/>
          </p:nvPr>
        </p:nvSpPr>
        <p:spPr>
          <a:xfrm>
            <a:off x="475362" y="2235200"/>
            <a:ext cx="5639687" cy="4622800"/>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6">
            <a:extLst>
              <a:ext uri="{FF2B5EF4-FFF2-40B4-BE49-F238E27FC236}">
                <a16:creationId xmlns:a16="http://schemas.microsoft.com/office/drawing/2014/main" id="{0F408D71-AD13-B148-8C68-4AE702746EEA}"/>
              </a:ext>
            </a:extLst>
          </p:cNvPr>
          <p:cNvSpPr>
            <a:spLocks noGrp="1"/>
          </p:cNvSpPr>
          <p:nvPr>
            <p:ph type="pic" sz="quarter" idx="20"/>
          </p:nvPr>
        </p:nvSpPr>
        <p:spPr>
          <a:xfrm>
            <a:off x="6681962" y="2230144"/>
            <a:ext cx="3376438" cy="5527967"/>
          </a:xfrm>
          <a:custGeom>
            <a:avLst/>
            <a:gdLst>
              <a:gd name="connsiteX0" fmla="*/ 0 w 4519612"/>
              <a:gd name="connsiteY0" fmla="*/ 3429000 h 6858000"/>
              <a:gd name="connsiteX1" fmla="*/ 1129903 w 4519612"/>
              <a:gd name="connsiteY1" fmla="*/ 2 h 6858000"/>
              <a:gd name="connsiteX2" fmla="*/ 3389709 w 4519612"/>
              <a:gd name="connsiteY2" fmla="*/ 2 h 6858000"/>
              <a:gd name="connsiteX3" fmla="*/ 4519612 w 4519612"/>
              <a:gd name="connsiteY3" fmla="*/ 3429000 h 6858000"/>
              <a:gd name="connsiteX4" fmla="*/ 3389709 w 4519612"/>
              <a:gd name="connsiteY4" fmla="*/ 6857998 h 6858000"/>
              <a:gd name="connsiteX5" fmla="*/ 1129903 w 4519612"/>
              <a:gd name="connsiteY5" fmla="*/ 6857998 h 6858000"/>
              <a:gd name="connsiteX6" fmla="*/ 0 w 4519612"/>
              <a:gd name="connsiteY6" fmla="*/ 3429000 h 6858000"/>
              <a:gd name="connsiteX0" fmla="*/ 0 w 4519612"/>
              <a:gd name="connsiteY0" fmla="*/ 3428998 h 6857996"/>
              <a:gd name="connsiteX1" fmla="*/ 1620233 w 4519612"/>
              <a:gd name="connsiteY1" fmla="*/ 13252 h 6857996"/>
              <a:gd name="connsiteX2" fmla="*/ 3389709 w 4519612"/>
              <a:gd name="connsiteY2" fmla="*/ 0 h 6857996"/>
              <a:gd name="connsiteX3" fmla="*/ 4519612 w 4519612"/>
              <a:gd name="connsiteY3" fmla="*/ 3428998 h 6857996"/>
              <a:gd name="connsiteX4" fmla="*/ 3389709 w 4519612"/>
              <a:gd name="connsiteY4" fmla="*/ 6857996 h 6857996"/>
              <a:gd name="connsiteX5" fmla="*/ 1129903 w 4519612"/>
              <a:gd name="connsiteY5" fmla="*/ 6857996 h 6857996"/>
              <a:gd name="connsiteX6" fmla="*/ 0 w 4519612"/>
              <a:gd name="connsiteY6" fmla="*/ 3428998 h 6857996"/>
              <a:gd name="connsiteX0" fmla="*/ 0 w 4529396"/>
              <a:gd name="connsiteY0" fmla="*/ 3415746 h 6844744"/>
              <a:gd name="connsiteX1" fmla="*/ 1620233 w 4529396"/>
              <a:gd name="connsiteY1" fmla="*/ 0 h 6844744"/>
              <a:gd name="connsiteX2" fmla="*/ 4529396 w 4529396"/>
              <a:gd name="connsiteY2" fmla="*/ 0 h 6844744"/>
              <a:gd name="connsiteX3" fmla="*/ 4519612 w 4529396"/>
              <a:gd name="connsiteY3" fmla="*/ 3415746 h 6844744"/>
              <a:gd name="connsiteX4" fmla="*/ 3389709 w 4529396"/>
              <a:gd name="connsiteY4" fmla="*/ 6844744 h 6844744"/>
              <a:gd name="connsiteX5" fmla="*/ 1129903 w 4529396"/>
              <a:gd name="connsiteY5" fmla="*/ 6844744 h 6844744"/>
              <a:gd name="connsiteX6" fmla="*/ 0 w 4529396"/>
              <a:gd name="connsiteY6" fmla="*/ 3415746 h 6844744"/>
              <a:gd name="connsiteX0" fmla="*/ 0 w 4158335"/>
              <a:gd name="connsiteY0" fmla="*/ 1321903 h 6844744"/>
              <a:gd name="connsiteX1" fmla="*/ 1249172 w 4158335"/>
              <a:gd name="connsiteY1" fmla="*/ 0 h 6844744"/>
              <a:gd name="connsiteX2" fmla="*/ 4158335 w 4158335"/>
              <a:gd name="connsiteY2" fmla="*/ 0 h 6844744"/>
              <a:gd name="connsiteX3" fmla="*/ 4148551 w 4158335"/>
              <a:gd name="connsiteY3" fmla="*/ 3415746 h 6844744"/>
              <a:gd name="connsiteX4" fmla="*/ 3018648 w 4158335"/>
              <a:gd name="connsiteY4" fmla="*/ 6844744 h 6844744"/>
              <a:gd name="connsiteX5" fmla="*/ 758842 w 4158335"/>
              <a:gd name="connsiteY5" fmla="*/ 6844744 h 6844744"/>
              <a:gd name="connsiteX6" fmla="*/ 0 w 4158335"/>
              <a:gd name="connsiteY6" fmla="*/ 1321903 h 6844744"/>
              <a:gd name="connsiteX0" fmla="*/ 0 w 4158335"/>
              <a:gd name="connsiteY0" fmla="*/ 1321903 h 6844744"/>
              <a:gd name="connsiteX1" fmla="*/ 1355189 w 4158335"/>
              <a:gd name="connsiteY1" fmla="*/ 159026 h 6844744"/>
              <a:gd name="connsiteX2" fmla="*/ 4158335 w 4158335"/>
              <a:gd name="connsiteY2" fmla="*/ 0 h 6844744"/>
              <a:gd name="connsiteX3" fmla="*/ 4148551 w 4158335"/>
              <a:gd name="connsiteY3" fmla="*/ 3415746 h 6844744"/>
              <a:gd name="connsiteX4" fmla="*/ 3018648 w 4158335"/>
              <a:gd name="connsiteY4" fmla="*/ 6844744 h 6844744"/>
              <a:gd name="connsiteX5" fmla="*/ 758842 w 4158335"/>
              <a:gd name="connsiteY5" fmla="*/ 6844744 h 6844744"/>
              <a:gd name="connsiteX6" fmla="*/ 0 w 4158335"/>
              <a:gd name="connsiteY6" fmla="*/ 1321903 h 6844744"/>
              <a:gd name="connsiteX0" fmla="*/ 0 w 4158335"/>
              <a:gd name="connsiteY0" fmla="*/ 1321903 h 6844744"/>
              <a:gd name="connsiteX1" fmla="*/ 1302181 w 4158335"/>
              <a:gd name="connsiteY1" fmla="*/ 0 h 6844744"/>
              <a:gd name="connsiteX2" fmla="*/ 4158335 w 4158335"/>
              <a:gd name="connsiteY2" fmla="*/ 0 h 6844744"/>
              <a:gd name="connsiteX3" fmla="*/ 4148551 w 4158335"/>
              <a:gd name="connsiteY3" fmla="*/ 3415746 h 6844744"/>
              <a:gd name="connsiteX4" fmla="*/ 3018648 w 4158335"/>
              <a:gd name="connsiteY4" fmla="*/ 6844744 h 6844744"/>
              <a:gd name="connsiteX5" fmla="*/ 758842 w 4158335"/>
              <a:gd name="connsiteY5" fmla="*/ 6844744 h 6844744"/>
              <a:gd name="connsiteX6" fmla="*/ 0 w 4158335"/>
              <a:gd name="connsiteY6" fmla="*/ 1321903 h 6844744"/>
              <a:gd name="connsiteX0" fmla="*/ 23036 w 4181371"/>
              <a:gd name="connsiteY0" fmla="*/ 1321903 h 6844744"/>
              <a:gd name="connsiteX1" fmla="*/ 1325217 w 4181371"/>
              <a:gd name="connsiteY1" fmla="*/ 0 h 6844744"/>
              <a:gd name="connsiteX2" fmla="*/ 4181371 w 4181371"/>
              <a:gd name="connsiteY2" fmla="*/ 0 h 6844744"/>
              <a:gd name="connsiteX3" fmla="*/ 4171587 w 4181371"/>
              <a:gd name="connsiteY3" fmla="*/ 3415746 h 6844744"/>
              <a:gd name="connsiteX4" fmla="*/ 3041684 w 4181371"/>
              <a:gd name="connsiteY4" fmla="*/ 6844744 h 6844744"/>
              <a:gd name="connsiteX5" fmla="*/ 0 w 4181371"/>
              <a:gd name="connsiteY5" fmla="*/ 5572535 h 6844744"/>
              <a:gd name="connsiteX6" fmla="*/ 23036 w 4181371"/>
              <a:gd name="connsiteY6" fmla="*/ 1321903 h 6844744"/>
              <a:gd name="connsiteX0" fmla="*/ 23036 w 4181371"/>
              <a:gd name="connsiteY0" fmla="*/ 1321903 h 6831492"/>
              <a:gd name="connsiteX1" fmla="*/ 1325217 w 4181371"/>
              <a:gd name="connsiteY1" fmla="*/ 0 h 6831492"/>
              <a:gd name="connsiteX2" fmla="*/ 4181371 w 4181371"/>
              <a:gd name="connsiteY2" fmla="*/ 0 h 6831492"/>
              <a:gd name="connsiteX3" fmla="*/ 4171587 w 4181371"/>
              <a:gd name="connsiteY3" fmla="*/ 3415746 h 6831492"/>
              <a:gd name="connsiteX4" fmla="*/ 1292397 w 4181371"/>
              <a:gd name="connsiteY4" fmla="*/ 6831492 h 6831492"/>
              <a:gd name="connsiteX5" fmla="*/ 0 w 4181371"/>
              <a:gd name="connsiteY5" fmla="*/ 5572535 h 6831492"/>
              <a:gd name="connsiteX6" fmla="*/ 23036 w 4181371"/>
              <a:gd name="connsiteY6" fmla="*/ 1321903 h 6831492"/>
              <a:gd name="connsiteX0" fmla="*/ 23036 w 4181371"/>
              <a:gd name="connsiteY0" fmla="*/ 1321903 h 6834807"/>
              <a:gd name="connsiteX1" fmla="*/ 1325217 w 4181371"/>
              <a:gd name="connsiteY1" fmla="*/ 0 h 6834807"/>
              <a:gd name="connsiteX2" fmla="*/ 4181371 w 4181371"/>
              <a:gd name="connsiteY2" fmla="*/ 0 h 6834807"/>
              <a:gd name="connsiteX3" fmla="*/ 4171587 w 4181371"/>
              <a:gd name="connsiteY3" fmla="*/ 6834807 h 6834807"/>
              <a:gd name="connsiteX4" fmla="*/ 1292397 w 4181371"/>
              <a:gd name="connsiteY4" fmla="*/ 6831492 h 6834807"/>
              <a:gd name="connsiteX5" fmla="*/ 0 w 4181371"/>
              <a:gd name="connsiteY5" fmla="*/ 5572535 h 6834807"/>
              <a:gd name="connsiteX6" fmla="*/ 23036 w 4181371"/>
              <a:gd name="connsiteY6" fmla="*/ 1321903 h 6834807"/>
              <a:gd name="connsiteX0" fmla="*/ 23036 w 4181371"/>
              <a:gd name="connsiteY0" fmla="*/ 1321903 h 7242309"/>
              <a:gd name="connsiteX1" fmla="*/ 1325217 w 4181371"/>
              <a:gd name="connsiteY1" fmla="*/ 0 h 7242309"/>
              <a:gd name="connsiteX2" fmla="*/ 4181371 w 4181371"/>
              <a:gd name="connsiteY2" fmla="*/ 0 h 7242309"/>
              <a:gd name="connsiteX3" fmla="*/ 4171587 w 4181371"/>
              <a:gd name="connsiteY3" fmla="*/ 6834807 h 7242309"/>
              <a:gd name="connsiteX4" fmla="*/ 1146623 w 4181371"/>
              <a:gd name="connsiteY4" fmla="*/ 7242309 h 7242309"/>
              <a:gd name="connsiteX5" fmla="*/ 0 w 4181371"/>
              <a:gd name="connsiteY5" fmla="*/ 5572535 h 7242309"/>
              <a:gd name="connsiteX6" fmla="*/ 23036 w 4181371"/>
              <a:gd name="connsiteY6" fmla="*/ 1321903 h 7242309"/>
              <a:gd name="connsiteX0" fmla="*/ 23036 w 4181371"/>
              <a:gd name="connsiteY0" fmla="*/ 1321903 h 6840656"/>
              <a:gd name="connsiteX1" fmla="*/ 1325217 w 4181371"/>
              <a:gd name="connsiteY1" fmla="*/ 0 h 6840656"/>
              <a:gd name="connsiteX2" fmla="*/ 4181371 w 4181371"/>
              <a:gd name="connsiteY2" fmla="*/ 0 h 6840656"/>
              <a:gd name="connsiteX3" fmla="*/ 4171587 w 4181371"/>
              <a:gd name="connsiteY3" fmla="*/ 6834807 h 6840656"/>
              <a:gd name="connsiteX4" fmla="*/ 1313266 w 4181371"/>
              <a:gd name="connsiteY4" fmla="*/ 6840656 h 6840656"/>
              <a:gd name="connsiteX5" fmla="*/ 0 w 4181371"/>
              <a:gd name="connsiteY5" fmla="*/ 5572535 h 6840656"/>
              <a:gd name="connsiteX6" fmla="*/ 23036 w 4181371"/>
              <a:gd name="connsiteY6" fmla="*/ 1321903 h 6840656"/>
              <a:gd name="connsiteX0" fmla="*/ 35855 w 4194190"/>
              <a:gd name="connsiteY0" fmla="*/ 1321903 h 6840656"/>
              <a:gd name="connsiteX1" fmla="*/ 1338036 w 4194190"/>
              <a:gd name="connsiteY1" fmla="*/ 0 h 6840656"/>
              <a:gd name="connsiteX2" fmla="*/ 4194190 w 4194190"/>
              <a:gd name="connsiteY2" fmla="*/ 0 h 6840656"/>
              <a:gd name="connsiteX3" fmla="*/ 4184406 w 4194190"/>
              <a:gd name="connsiteY3" fmla="*/ 6834807 h 6840656"/>
              <a:gd name="connsiteX4" fmla="*/ 1326085 w 4194190"/>
              <a:gd name="connsiteY4" fmla="*/ 6840656 h 6840656"/>
              <a:gd name="connsiteX5" fmla="*/ 0 w 4194190"/>
              <a:gd name="connsiteY5" fmla="*/ 5546897 h 6840656"/>
              <a:gd name="connsiteX6" fmla="*/ 35855 w 4194190"/>
              <a:gd name="connsiteY6" fmla="*/ 1321903 h 6840656"/>
              <a:gd name="connsiteX0" fmla="*/ 0 w 4158335"/>
              <a:gd name="connsiteY0" fmla="*/ 1321903 h 6840656"/>
              <a:gd name="connsiteX1" fmla="*/ 1302181 w 4158335"/>
              <a:gd name="connsiteY1" fmla="*/ 0 h 6840656"/>
              <a:gd name="connsiteX2" fmla="*/ 4158335 w 4158335"/>
              <a:gd name="connsiteY2" fmla="*/ 0 h 6840656"/>
              <a:gd name="connsiteX3" fmla="*/ 4148551 w 4158335"/>
              <a:gd name="connsiteY3" fmla="*/ 6834807 h 6840656"/>
              <a:gd name="connsiteX4" fmla="*/ 1290230 w 4158335"/>
              <a:gd name="connsiteY4" fmla="*/ 6840656 h 6840656"/>
              <a:gd name="connsiteX5" fmla="*/ 117970 w 4158335"/>
              <a:gd name="connsiteY5" fmla="*/ 5435802 h 6840656"/>
              <a:gd name="connsiteX6" fmla="*/ 0 w 4158335"/>
              <a:gd name="connsiteY6" fmla="*/ 1321903 h 6840656"/>
              <a:gd name="connsiteX0" fmla="*/ 35855 w 4194190"/>
              <a:gd name="connsiteY0" fmla="*/ 1321903 h 6840656"/>
              <a:gd name="connsiteX1" fmla="*/ 1338036 w 4194190"/>
              <a:gd name="connsiteY1" fmla="*/ 0 h 6840656"/>
              <a:gd name="connsiteX2" fmla="*/ 4194190 w 4194190"/>
              <a:gd name="connsiteY2" fmla="*/ 0 h 6840656"/>
              <a:gd name="connsiteX3" fmla="*/ 4184406 w 4194190"/>
              <a:gd name="connsiteY3" fmla="*/ 6834807 h 6840656"/>
              <a:gd name="connsiteX4" fmla="*/ 1326085 w 4194190"/>
              <a:gd name="connsiteY4" fmla="*/ 6840656 h 6840656"/>
              <a:gd name="connsiteX5" fmla="*/ 0 w 4194190"/>
              <a:gd name="connsiteY5" fmla="*/ 5529806 h 6840656"/>
              <a:gd name="connsiteX6" fmla="*/ 35855 w 4194190"/>
              <a:gd name="connsiteY6" fmla="*/ 1321903 h 6840656"/>
              <a:gd name="connsiteX0" fmla="*/ 0 w 4196791"/>
              <a:gd name="connsiteY0" fmla="*/ 1334722 h 6840656"/>
              <a:gd name="connsiteX1" fmla="*/ 1340637 w 4196791"/>
              <a:gd name="connsiteY1" fmla="*/ 0 h 6840656"/>
              <a:gd name="connsiteX2" fmla="*/ 4196791 w 4196791"/>
              <a:gd name="connsiteY2" fmla="*/ 0 h 6840656"/>
              <a:gd name="connsiteX3" fmla="*/ 4187007 w 4196791"/>
              <a:gd name="connsiteY3" fmla="*/ 6834807 h 6840656"/>
              <a:gd name="connsiteX4" fmla="*/ 1328686 w 4196791"/>
              <a:gd name="connsiteY4" fmla="*/ 6840656 h 6840656"/>
              <a:gd name="connsiteX5" fmla="*/ 2601 w 4196791"/>
              <a:gd name="connsiteY5" fmla="*/ 5529806 h 6840656"/>
              <a:gd name="connsiteX6" fmla="*/ 0 w 4196791"/>
              <a:gd name="connsiteY6" fmla="*/ 1334722 h 6840656"/>
              <a:gd name="connsiteX0" fmla="*/ 0 w 4196791"/>
              <a:gd name="connsiteY0" fmla="*/ 1334722 h 6840656"/>
              <a:gd name="connsiteX1" fmla="*/ 1370547 w 4196791"/>
              <a:gd name="connsiteY1" fmla="*/ 81186 h 6840656"/>
              <a:gd name="connsiteX2" fmla="*/ 4196791 w 4196791"/>
              <a:gd name="connsiteY2" fmla="*/ 0 h 6840656"/>
              <a:gd name="connsiteX3" fmla="*/ 4187007 w 4196791"/>
              <a:gd name="connsiteY3" fmla="*/ 6834807 h 6840656"/>
              <a:gd name="connsiteX4" fmla="*/ 1328686 w 4196791"/>
              <a:gd name="connsiteY4" fmla="*/ 6840656 h 6840656"/>
              <a:gd name="connsiteX5" fmla="*/ 2601 w 4196791"/>
              <a:gd name="connsiteY5" fmla="*/ 5529806 h 6840656"/>
              <a:gd name="connsiteX6" fmla="*/ 0 w 4196791"/>
              <a:gd name="connsiteY6" fmla="*/ 1334722 h 6840656"/>
              <a:gd name="connsiteX0" fmla="*/ 0 w 4196791"/>
              <a:gd name="connsiteY0" fmla="*/ 1343267 h 6849201"/>
              <a:gd name="connsiteX1" fmla="*/ 1344910 w 4196791"/>
              <a:gd name="connsiteY1" fmla="*/ 0 h 6849201"/>
              <a:gd name="connsiteX2" fmla="*/ 4196791 w 4196791"/>
              <a:gd name="connsiteY2" fmla="*/ 8545 h 6849201"/>
              <a:gd name="connsiteX3" fmla="*/ 4187007 w 4196791"/>
              <a:gd name="connsiteY3" fmla="*/ 6843352 h 6849201"/>
              <a:gd name="connsiteX4" fmla="*/ 1328686 w 4196791"/>
              <a:gd name="connsiteY4" fmla="*/ 6849201 h 6849201"/>
              <a:gd name="connsiteX5" fmla="*/ 2601 w 4196791"/>
              <a:gd name="connsiteY5" fmla="*/ 5538351 h 6849201"/>
              <a:gd name="connsiteX6" fmla="*/ 0 w 4196791"/>
              <a:gd name="connsiteY6" fmla="*/ 1343267 h 6849201"/>
              <a:gd name="connsiteX0" fmla="*/ 0 w 4187036"/>
              <a:gd name="connsiteY0" fmla="*/ 1343267 h 6849201"/>
              <a:gd name="connsiteX1" fmla="*/ 1344910 w 4187036"/>
              <a:gd name="connsiteY1" fmla="*/ 0 h 6849201"/>
              <a:gd name="connsiteX2" fmla="*/ 3923326 w 4187036"/>
              <a:gd name="connsiteY2" fmla="*/ 102549 h 6849201"/>
              <a:gd name="connsiteX3" fmla="*/ 4187007 w 4187036"/>
              <a:gd name="connsiteY3" fmla="*/ 6843352 h 6849201"/>
              <a:gd name="connsiteX4" fmla="*/ 1328686 w 4187036"/>
              <a:gd name="connsiteY4" fmla="*/ 6849201 h 6849201"/>
              <a:gd name="connsiteX5" fmla="*/ 2601 w 4187036"/>
              <a:gd name="connsiteY5" fmla="*/ 5538351 h 6849201"/>
              <a:gd name="connsiteX6" fmla="*/ 0 w 4187036"/>
              <a:gd name="connsiteY6" fmla="*/ 1343267 h 6849201"/>
              <a:gd name="connsiteX0" fmla="*/ 0 w 4187695"/>
              <a:gd name="connsiteY0" fmla="*/ 1343268 h 6849202"/>
              <a:gd name="connsiteX1" fmla="*/ 1344910 w 4187695"/>
              <a:gd name="connsiteY1" fmla="*/ 1 h 6849202"/>
              <a:gd name="connsiteX2" fmla="*/ 4183973 w 4187695"/>
              <a:gd name="connsiteY2" fmla="*/ 0 h 6849202"/>
              <a:gd name="connsiteX3" fmla="*/ 4187007 w 4187695"/>
              <a:gd name="connsiteY3" fmla="*/ 6843353 h 6849202"/>
              <a:gd name="connsiteX4" fmla="*/ 1328686 w 4187695"/>
              <a:gd name="connsiteY4" fmla="*/ 6849202 h 6849202"/>
              <a:gd name="connsiteX5" fmla="*/ 2601 w 4187695"/>
              <a:gd name="connsiteY5" fmla="*/ 5538352 h 6849202"/>
              <a:gd name="connsiteX6" fmla="*/ 0 w 4187695"/>
              <a:gd name="connsiteY6" fmla="*/ 1343268 h 6849202"/>
              <a:gd name="connsiteX0" fmla="*/ 0 w 4183973"/>
              <a:gd name="connsiteY0" fmla="*/ 1343268 h 6849202"/>
              <a:gd name="connsiteX1" fmla="*/ 1344910 w 4183973"/>
              <a:gd name="connsiteY1" fmla="*/ 1 h 6849202"/>
              <a:gd name="connsiteX2" fmla="*/ 4183973 w 4183973"/>
              <a:gd name="connsiteY2" fmla="*/ 0 h 6849202"/>
              <a:gd name="connsiteX3" fmla="*/ 4067366 w 4183973"/>
              <a:gd name="connsiteY3" fmla="*/ 6723712 h 6849202"/>
              <a:gd name="connsiteX4" fmla="*/ 1328686 w 4183973"/>
              <a:gd name="connsiteY4" fmla="*/ 6849202 h 6849202"/>
              <a:gd name="connsiteX5" fmla="*/ 2601 w 4183973"/>
              <a:gd name="connsiteY5" fmla="*/ 5538352 h 6849202"/>
              <a:gd name="connsiteX6" fmla="*/ 0 w 4183973"/>
              <a:gd name="connsiteY6" fmla="*/ 1343268 h 6849202"/>
              <a:gd name="connsiteX0" fmla="*/ 0 w 4187695"/>
              <a:gd name="connsiteY0" fmla="*/ 1343268 h 6856172"/>
              <a:gd name="connsiteX1" fmla="*/ 1344910 w 4187695"/>
              <a:gd name="connsiteY1" fmla="*/ 1 h 6856172"/>
              <a:gd name="connsiteX2" fmla="*/ 4183973 w 4187695"/>
              <a:gd name="connsiteY2" fmla="*/ 0 h 6856172"/>
              <a:gd name="connsiteX3" fmla="*/ 4187007 w 4187695"/>
              <a:gd name="connsiteY3" fmla="*/ 6856172 h 6856172"/>
              <a:gd name="connsiteX4" fmla="*/ 1328686 w 4187695"/>
              <a:gd name="connsiteY4" fmla="*/ 6849202 h 6856172"/>
              <a:gd name="connsiteX5" fmla="*/ 2601 w 4187695"/>
              <a:gd name="connsiteY5" fmla="*/ 5538352 h 6856172"/>
              <a:gd name="connsiteX6" fmla="*/ 0 w 4187695"/>
              <a:gd name="connsiteY6" fmla="*/ 1343268 h 685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7695" h="6856172">
                <a:moveTo>
                  <a:pt x="0" y="1343268"/>
                </a:moveTo>
                <a:lnTo>
                  <a:pt x="1344910" y="1"/>
                </a:lnTo>
                <a:lnTo>
                  <a:pt x="4183973" y="0"/>
                </a:lnTo>
                <a:cubicBezTo>
                  <a:pt x="4180712" y="1138582"/>
                  <a:pt x="4190268" y="5717590"/>
                  <a:pt x="4187007" y="6856172"/>
                </a:cubicBezTo>
                <a:lnTo>
                  <a:pt x="1328686" y="6849202"/>
                </a:lnTo>
                <a:lnTo>
                  <a:pt x="2601" y="5538352"/>
                </a:lnTo>
                <a:lnTo>
                  <a:pt x="0" y="1343268"/>
                </a:lnTo>
                <a:close/>
              </a:path>
            </a:pathLst>
          </a:custGeom>
          <a:noFill/>
        </p:spPr>
        <p:txBody>
          <a:bodyPr/>
          <a:lstStyle/>
          <a:p>
            <a:r>
              <a:rPr lang="en-US"/>
              <a:t>Click icon to add picture</a:t>
            </a:r>
            <a:endParaRPr lang="en-US" dirty="0"/>
          </a:p>
        </p:txBody>
      </p:sp>
      <p:sp>
        <p:nvSpPr>
          <p:cNvPr id="10" name="Text Placeholder 8">
            <a:extLst>
              <a:ext uri="{FF2B5EF4-FFF2-40B4-BE49-F238E27FC236}">
                <a16:creationId xmlns:a16="http://schemas.microsoft.com/office/drawing/2014/main" id="{27C02B62-671A-2148-BC31-915B9C0FD1E0}"/>
              </a:ext>
            </a:extLst>
          </p:cNvPr>
          <p:cNvSpPr>
            <a:spLocks noGrp="1"/>
          </p:cNvSpPr>
          <p:nvPr>
            <p:ph type="body" sz="quarter" idx="21" hasCustomPrompt="1"/>
          </p:nvPr>
        </p:nvSpPr>
        <p:spPr>
          <a:xfrm>
            <a:off x="486028" y="7094771"/>
            <a:ext cx="5639688"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2204699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F">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BBF5F3-C880-604C-9DDD-4C0BB00747A0}"/>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Title 1">
            <a:extLst>
              <a:ext uri="{FF2B5EF4-FFF2-40B4-BE49-F238E27FC236}">
                <a16:creationId xmlns:a16="http://schemas.microsoft.com/office/drawing/2014/main" id="{C8A64E5F-28DD-C447-98C5-E343B7A7E270}"/>
              </a:ext>
            </a:extLst>
          </p:cNvPr>
          <p:cNvSpPr>
            <a:spLocks noGrp="1"/>
          </p:cNvSpPr>
          <p:nvPr>
            <p:ph type="title" hasCustomPrompt="1"/>
          </p:nvPr>
        </p:nvSpPr>
        <p:spPr>
          <a:xfrm>
            <a:off x="4509276" y="457200"/>
            <a:ext cx="5086700" cy="1358896"/>
          </a:xfrm>
          <a:prstGeom prst="rect">
            <a:avLst/>
          </a:prstGeom>
        </p:spPr>
        <p:txBody>
          <a:bodyPr lIns="0" tIns="0" rIns="0" bIns="0" anchor="b" anchorCtr="0">
            <a:normAutofit/>
          </a:bodyPr>
          <a:lstStyle>
            <a:lvl1pPr>
              <a:lnSpc>
                <a:spcPct val="100000"/>
              </a:lnSpc>
              <a:defRPr>
                <a:solidFill>
                  <a:schemeClr val="tx1"/>
                </a:solidFill>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E4224ECF-7969-394E-8CF9-5F78CE5D8855}"/>
              </a:ext>
            </a:extLst>
          </p:cNvPr>
          <p:cNvCxnSpPr>
            <a:cxnSpLocks/>
          </p:cNvCxnSpPr>
          <p:nvPr userDrawn="1"/>
        </p:nvCxnSpPr>
        <p:spPr>
          <a:xfrm>
            <a:off x="4536173" y="1902871"/>
            <a:ext cx="42454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F50DD2B-61F8-794B-A1C0-FA0BAF030FD1}"/>
              </a:ext>
            </a:extLst>
          </p:cNvPr>
          <p:cNvSpPr>
            <a:spLocks noGrp="1"/>
          </p:cNvSpPr>
          <p:nvPr>
            <p:ph idx="20"/>
          </p:nvPr>
        </p:nvSpPr>
        <p:spPr>
          <a:xfrm>
            <a:off x="4536173" y="2528893"/>
            <a:ext cx="5047103" cy="4329107"/>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a:extLst>
              <a:ext uri="{FF2B5EF4-FFF2-40B4-BE49-F238E27FC236}">
                <a16:creationId xmlns:a16="http://schemas.microsoft.com/office/drawing/2014/main" id="{D0E5EB0A-47D6-2D4F-B213-79F567890232}"/>
              </a:ext>
            </a:extLst>
          </p:cNvPr>
          <p:cNvSpPr>
            <a:spLocks noGrp="1"/>
          </p:cNvSpPr>
          <p:nvPr>
            <p:ph type="pic" sz="quarter" idx="21"/>
          </p:nvPr>
        </p:nvSpPr>
        <p:spPr>
          <a:xfrm>
            <a:off x="0" y="1"/>
            <a:ext cx="3011078" cy="3716978"/>
          </a:xfrm>
          <a:custGeom>
            <a:avLst/>
            <a:gdLst>
              <a:gd name="connsiteX0" fmla="*/ 0 w 4254500"/>
              <a:gd name="connsiteY0" fmla="*/ 2623344 h 5246688"/>
              <a:gd name="connsiteX1" fmla="*/ 1063625 w 4254500"/>
              <a:gd name="connsiteY1" fmla="*/ 1 h 5246688"/>
              <a:gd name="connsiteX2" fmla="*/ 3190875 w 4254500"/>
              <a:gd name="connsiteY2" fmla="*/ 1 h 5246688"/>
              <a:gd name="connsiteX3" fmla="*/ 4254500 w 4254500"/>
              <a:gd name="connsiteY3" fmla="*/ 2623344 h 5246688"/>
              <a:gd name="connsiteX4" fmla="*/ 3190875 w 4254500"/>
              <a:gd name="connsiteY4" fmla="*/ 5246687 h 5246688"/>
              <a:gd name="connsiteX5" fmla="*/ 1063625 w 4254500"/>
              <a:gd name="connsiteY5" fmla="*/ 5246687 h 5246688"/>
              <a:gd name="connsiteX6" fmla="*/ 0 w 4254500"/>
              <a:gd name="connsiteY6" fmla="*/ 2623344 h 5246688"/>
              <a:gd name="connsiteX0" fmla="*/ 0 w 4153761"/>
              <a:gd name="connsiteY0" fmla="*/ 2623343 h 5246686"/>
              <a:gd name="connsiteX1" fmla="*/ 1063625 w 4153761"/>
              <a:gd name="connsiteY1" fmla="*/ 0 h 5246686"/>
              <a:gd name="connsiteX2" fmla="*/ 3190875 w 4153761"/>
              <a:gd name="connsiteY2" fmla="*/ 0 h 5246686"/>
              <a:gd name="connsiteX3" fmla="*/ 4153761 w 4153761"/>
              <a:gd name="connsiteY3" fmla="*/ 988272 h 5246686"/>
              <a:gd name="connsiteX4" fmla="*/ 3190875 w 4153761"/>
              <a:gd name="connsiteY4" fmla="*/ 5246686 h 5246686"/>
              <a:gd name="connsiteX5" fmla="*/ 1063625 w 4153761"/>
              <a:gd name="connsiteY5" fmla="*/ 5246686 h 5246686"/>
              <a:gd name="connsiteX6" fmla="*/ 0 w 4153761"/>
              <a:gd name="connsiteY6" fmla="*/ 2623343 h 5246686"/>
              <a:gd name="connsiteX0" fmla="*/ 0 w 4153761"/>
              <a:gd name="connsiteY0" fmla="*/ 2623343 h 5246686"/>
              <a:gd name="connsiteX1" fmla="*/ 1063625 w 4153761"/>
              <a:gd name="connsiteY1" fmla="*/ 0 h 5246686"/>
              <a:gd name="connsiteX2" fmla="*/ 3190875 w 4153761"/>
              <a:gd name="connsiteY2" fmla="*/ 0 h 5246686"/>
              <a:gd name="connsiteX3" fmla="*/ 4153761 w 4153761"/>
              <a:gd name="connsiteY3" fmla="*/ 988272 h 5246686"/>
              <a:gd name="connsiteX4" fmla="*/ 4151770 w 4153761"/>
              <a:gd name="connsiteY4" fmla="*/ 3410137 h 5246686"/>
              <a:gd name="connsiteX5" fmla="*/ 1063625 w 4153761"/>
              <a:gd name="connsiteY5" fmla="*/ 5246686 h 5246686"/>
              <a:gd name="connsiteX6" fmla="*/ 0 w 4153761"/>
              <a:gd name="connsiteY6" fmla="*/ 2623343 h 5246686"/>
              <a:gd name="connsiteX0" fmla="*/ 0 w 4153761"/>
              <a:gd name="connsiteY0" fmla="*/ 2623343 h 5145947"/>
              <a:gd name="connsiteX1" fmla="*/ 1063625 w 4153761"/>
              <a:gd name="connsiteY1" fmla="*/ 0 h 5145947"/>
              <a:gd name="connsiteX2" fmla="*/ 3190875 w 4153761"/>
              <a:gd name="connsiteY2" fmla="*/ 0 h 5145947"/>
              <a:gd name="connsiteX3" fmla="*/ 4153761 w 4153761"/>
              <a:gd name="connsiteY3" fmla="*/ 988272 h 5145947"/>
              <a:gd name="connsiteX4" fmla="*/ 4151770 w 4153761"/>
              <a:gd name="connsiteY4" fmla="*/ 3410137 h 5145947"/>
              <a:gd name="connsiteX5" fmla="*/ 2419726 w 4153761"/>
              <a:gd name="connsiteY5" fmla="*/ 5145947 h 5145947"/>
              <a:gd name="connsiteX6" fmla="*/ 0 w 4153761"/>
              <a:gd name="connsiteY6" fmla="*/ 2623343 h 5145947"/>
              <a:gd name="connsiteX0" fmla="*/ 0 w 4161510"/>
              <a:gd name="connsiteY0" fmla="*/ 5118570 h 5145947"/>
              <a:gd name="connsiteX1" fmla="*/ 1071374 w 4161510"/>
              <a:gd name="connsiteY1" fmla="*/ 0 h 5145947"/>
              <a:gd name="connsiteX2" fmla="*/ 3198624 w 4161510"/>
              <a:gd name="connsiteY2" fmla="*/ 0 h 5145947"/>
              <a:gd name="connsiteX3" fmla="*/ 4161510 w 4161510"/>
              <a:gd name="connsiteY3" fmla="*/ 988272 h 5145947"/>
              <a:gd name="connsiteX4" fmla="*/ 4159519 w 4161510"/>
              <a:gd name="connsiteY4" fmla="*/ 3410137 h 5145947"/>
              <a:gd name="connsiteX5" fmla="*/ 2427475 w 4161510"/>
              <a:gd name="connsiteY5" fmla="*/ 5145947 h 5145947"/>
              <a:gd name="connsiteX6" fmla="*/ 0 w 4161510"/>
              <a:gd name="connsiteY6" fmla="*/ 5118570 h 5145947"/>
              <a:gd name="connsiteX0" fmla="*/ 0 w 4161510"/>
              <a:gd name="connsiteY0" fmla="*/ 5118570 h 5145947"/>
              <a:gd name="connsiteX1" fmla="*/ 17489 w 4161510"/>
              <a:gd name="connsiteY1" fmla="*/ 0 h 5145947"/>
              <a:gd name="connsiteX2" fmla="*/ 3198624 w 4161510"/>
              <a:gd name="connsiteY2" fmla="*/ 0 h 5145947"/>
              <a:gd name="connsiteX3" fmla="*/ 4161510 w 4161510"/>
              <a:gd name="connsiteY3" fmla="*/ 988272 h 5145947"/>
              <a:gd name="connsiteX4" fmla="*/ 4159519 w 4161510"/>
              <a:gd name="connsiteY4" fmla="*/ 3410137 h 5145947"/>
              <a:gd name="connsiteX5" fmla="*/ 2427475 w 4161510"/>
              <a:gd name="connsiteY5" fmla="*/ 5145947 h 5145947"/>
              <a:gd name="connsiteX6" fmla="*/ 0 w 4161510"/>
              <a:gd name="connsiteY6" fmla="*/ 5118570 h 5145947"/>
              <a:gd name="connsiteX0" fmla="*/ 0 w 4161510"/>
              <a:gd name="connsiteY0" fmla="*/ 5118570 h 5145947"/>
              <a:gd name="connsiteX1" fmla="*/ 142796 w 4161510"/>
              <a:gd name="connsiteY1" fmla="*/ 149014 h 5145947"/>
              <a:gd name="connsiteX2" fmla="*/ 3198624 w 4161510"/>
              <a:gd name="connsiteY2" fmla="*/ 0 h 5145947"/>
              <a:gd name="connsiteX3" fmla="*/ 4161510 w 4161510"/>
              <a:gd name="connsiteY3" fmla="*/ 988272 h 5145947"/>
              <a:gd name="connsiteX4" fmla="*/ 4159519 w 4161510"/>
              <a:gd name="connsiteY4" fmla="*/ 3410137 h 5145947"/>
              <a:gd name="connsiteX5" fmla="*/ 2427475 w 4161510"/>
              <a:gd name="connsiteY5" fmla="*/ 5145947 h 5145947"/>
              <a:gd name="connsiteX6" fmla="*/ 0 w 4161510"/>
              <a:gd name="connsiteY6" fmla="*/ 5118570 h 5145947"/>
              <a:gd name="connsiteX0" fmla="*/ 0 w 4161510"/>
              <a:gd name="connsiteY0" fmla="*/ 5118570 h 5145947"/>
              <a:gd name="connsiteX1" fmla="*/ 14102 w 4161510"/>
              <a:gd name="connsiteY1" fmla="*/ 3387 h 5145947"/>
              <a:gd name="connsiteX2" fmla="*/ 3198624 w 4161510"/>
              <a:gd name="connsiteY2" fmla="*/ 0 h 5145947"/>
              <a:gd name="connsiteX3" fmla="*/ 4161510 w 4161510"/>
              <a:gd name="connsiteY3" fmla="*/ 988272 h 5145947"/>
              <a:gd name="connsiteX4" fmla="*/ 4159519 w 4161510"/>
              <a:gd name="connsiteY4" fmla="*/ 3410137 h 5145947"/>
              <a:gd name="connsiteX5" fmla="*/ 2427475 w 4161510"/>
              <a:gd name="connsiteY5" fmla="*/ 5145947 h 5145947"/>
              <a:gd name="connsiteX6" fmla="*/ 0 w 4161510"/>
              <a:gd name="connsiteY6" fmla="*/ 5118570 h 5145947"/>
              <a:gd name="connsiteX0" fmla="*/ 378816 w 4147473"/>
              <a:gd name="connsiteY0" fmla="*/ 4766357 h 5145947"/>
              <a:gd name="connsiteX1" fmla="*/ 65 w 4147473"/>
              <a:gd name="connsiteY1" fmla="*/ 3387 h 5145947"/>
              <a:gd name="connsiteX2" fmla="*/ 3184587 w 4147473"/>
              <a:gd name="connsiteY2" fmla="*/ 0 h 5145947"/>
              <a:gd name="connsiteX3" fmla="*/ 4147473 w 4147473"/>
              <a:gd name="connsiteY3" fmla="*/ 988272 h 5145947"/>
              <a:gd name="connsiteX4" fmla="*/ 4145482 w 4147473"/>
              <a:gd name="connsiteY4" fmla="*/ 3410137 h 5145947"/>
              <a:gd name="connsiteX5" fmla="*/ 2413438 w 4147473"/>
              <a:gd name="connsiteY5" fmla="*/ 5145947 h 5145947"/>
              <a:gd name="connsiteX6" fmla="*/ 378816 w 4147473"/>
              <a:gd name="connsiteY6" fmla="*/ 4766357 h 5145947"/>
              <a:gd name="connsiteX0" fmla="*/ 0 w 4154737"/>
              <a:gd name="connsiteY0" fmla="*/ 5121957 h 5145947"/>
              <a:gd name="connsiteX1" fmla="*/ 7329 w 4154737"/>
              <a:gd name="connsiteY1" fmla="*/ 3387 h 5145947"/>
              <a:gd name="connsiteX2" fmla="*/ 3191851 w 4154737"/>
              <a:gd name="connsiteY2" fmla="*/ 0 h 5145947"/>
              <a:gd name="connsiteX3" fmla="*/ 4154737 w 4154737"/>
              <a:gd name="connsiteY3" fmla="*/ 988272 h 5145947"/>
              <a:gd name="connsiteX4" fmla="*/ 4152746 w 4154737"/>
              <a:gd name="connsiteY4" fmla="*/ 3410137 h 5145947"/>
              <a:gd name="connsiteX5" fmla="*/ 2420702 w 4154737"/>
              <a:gd name="connsiteY5" fmla="*/ 5145947 h 5145947"/>
              <a:gd name="connsiteX6" fmla="*/ 0 w 4154737"/>
              <a:gd name="connsiteY6" fmla="*/ 5121957 h 5145947"/>
              <a:gd name="connsiteX0" fmla="*/ 0 w 4164897"/>
              <a:gd name="connsiteY0" fmla="*/ 5118571 h 5145947"/>
              <a:gd name="connsiteX1" fmla="*/ 17489 w 4164897"/>
              <a:gd name="connsiteY1" fmla="*/ 3387 h 5145947"/>
              <a:gd name="connsiteX2" fmla="*/ 3202011 w 4164897"/>
              <a:gd name="connsiteY2" fmla="*/ 0 h 5145947"/>
              <a:gd name="connsiteX3" fmla="*/ 4164897 w 4164897"/>
              <a:gd name="connsiteY3" fmla="*/ 988272 h 5145947"/>
              <a:gd name="connsiteX4" fmla="*/ 4162906 w 4164897"/>
              <a:gd name="connsiteY4" fmla="*/ 3410137 h 5145947"/>
              <a:gd name="connsiteX5" fmla="*/ 2430862 w 4164897"/>
              <a:gd name="connsiteY5" fmla="*/ 5145947 h 5145947"/>
              <a:gd name="connsiteX6" fmla="*/ 0 w 4164897"/>
              <a:gd name="connsiteY6" fmla="*/ 5118571 h 5145947"/>
              <a:gd name="connsiteX0" fmla="*/ 172300 w 4147544"/>
              <a:gd name="connsiteY0" fmla="*/ 4932304 h 5145947"/>
              <a:gd name="connsiteX1" fmla="*/ 136 w 4147544"/>
              <a:gd name="connsiteY1" fmla="*/ 3387 h 5145947"/>
              <a:gd name="connsiteX2" fmla="*/ 3184658 w 4147544"/>
              <a:gd name="connsiteY2" fmla="*/ 0 h 5145947"/>
              <a:gd name="connsiteX3" fmla="*/ 4147544 w 4147544"/>
              <a:gd name="connsiteY3" fmla="*/ 988272 h 5145947"/>
              <a:gd name="connsiteX4" fmla="*/ 4145553 w 4147544"/>
              <a:gd name="connsiteY4" fmla="*/ 3410137 h 5145947"/>
              <a:gd name="connsiteX5" fmla="*/ 2413509 w 4147544"/>
              <a:gd name="connsiteY5" fmla="*/ 5145947 h 5145947"/>
              <a:gd name="connsiteX6" fmla="*/ 172300 w 4147544"/>
              <a:gd name="connsiteY6" fmla="*/ 4932304 h 5145947"/>
              <a:gd name="connsiteX0" fmla="*/ 0 w 4158124"/>
              <a:gd name="connsiteY0" fmla="*/ 5125344 h 5145947"/>
              <a:gd name="connsiteX1" fmla="*/ 10716 w 4158124"/>
              <a:gd name="connsiteY1" fmla="*/ 3387 h 5145947"/>
              <a:gd name="connsiteX2" fmla="*/ 3195238 w 4158124"/>
              <a:gd name="connsiteY2" fmla="*/ 0 h 5145947"/>
              <a:gd name="connsiteX3" fmla="*/ 4158124 w 4158124"/>
              <a:gd name="connsiteY3" fmla="*/ 988272 h 5145947"/>
              <a:gd name="connsiteX4" fmla="*/ 4156133 w 4158124"/>
              <a:gd name="connsiteY4" fmla="*/ 3410137 h 5145947"/>
              <a:gd name="connsiteX5" fmla="*/ 2424089 w 4158124"/>
              <a:gd name="connsiteY5" fmla="*/ 5145947 h 5145947"/>
              <a:gd name="connsiteX6" fmla="*/ 0 w 4158124"/>
              <a:gd name="connsiteY6" fmla="*/ 5125344 h 5145947"/>
              <a:gd name="connsiteX0" fmla="*/ 0 w 4158124"/>
              <a:gd name="connsiteY0" fmla="*/ 5125344 h 5125344"/>
              <a:gd name="connsiteX1" fmla="*/ 10716 w 4158124"/>
              <a:gd name="connsiteY1" fmla="*/ 3387 h 5125344"/>
              <a:gd name="connsiteX2" fmla="*/ 3195238 w 4158124"/>
              <a:gd name="connsiteY2" fmla="*/ 0 h 5125344"/>
              <a:gd name="connsiteX3" fmla="*/ 4158124 w 4158124"/>
              <a:gd name="connsiteY3" fmla="*/ 988272 h 5125344"/>
              <a:gd name="connsiteX4" fmla="*/ 4156133 w 4158124"/>
              <a:gd name="connsiteY4" fmla="*/ 3410137 h 5125344"/>
              <a:gd name="connsiteX5" fmla="*/ 2376676 w 4158124"/>
              <a:gd name="connsiteY5" fmla="*/ 4973227 h 5125344"/>
              <a:gd name="connsiteX6" fmla="*/ 0 w 4158124"/>
              <a:gd name="connsiteY6" fmla="*/ 5125344 h 5125344"/>
              <a:gd name="connsiteX0" fmla="*/ 0 w 4158124"/>
              <a:gd name="connsiteY0" fmla="*/ 5125344 h 5125344"/>
              <a:gd name="connsiteX1" fmla="*/ 10716 w 4158124"/>
              <a:gd name="connsiteY1" fmla="*/ 3387 h 5125344"/>
              <a:gd name="connsiteX2" fmla="*/ 3195238 w 4158124"/>
              <a:gd name="connsiteY2" fmla="*/ 0 h 5125344"/>
              <a:gd name="connsiteX3" fmla="*/ 4158124 w 4158124"/>
              <a:gd name="connsiteY3" fmla="*/ 988272 h 5125344"/>
              <a:gd name="connsiteX4" fmla="*/ 4156133 w 4158124"/>
              <a:gd name="connsiteY4" fmla="*/ 3410137 h 5125344"/>
              <a:gd name="connsiteX5" fmla="*/ 2434250 w 4158124"/>
              <a:gd name="connsiteY5" fmla="*/ 5118854 h 5125344"/>
              <a:gd name="connsiteX6" fmla="*/ 0 w 4158124"/>
              <a:gd name="connsiteY6" fmla="*/ 5125344 h 5125344"/>
              <a:gd name="connsiteX0" fmla="*/ 0 w 4158124"/>
              <a:gd name="connsiteY0" fmla="*/ 5125344 h 5125344"/>
              <a:gd name="connsiteX1" fmla="*/ 10716 w 4158124"/>
              <a:gd name="connsiteY1" fmla="*/ 3387 h 5125344"/>
              <a:gd name="connsiteX2" fmla="*/ 3195238 w 4158124"/>
              <a:gd name="connsiteY2" fmla="*/ 0 h 5125344"/>
              <a:gd name="connsiteX3" fmla="*/ 4158124 w 4158124"/>
              <a:gd name="connsiteY3" fmla="*/ 988272 h 5125344"/>
              <a:gd name="connsiteX4" fmla="*/ 4156133 w 4158124"/>
              <a:gd name="connsiteY4" fmla="*/ 3410137 h 5125344"/>
              <a:gd name="connsiteX5" fmla="*/ 2410544 w 4158124"/>
              <a:gd name="connsiteY5" fmla="*/ 5027414 h 5125344"/>
              <a:gd name="connsiteX6" fmla="*/ 0 w 4158124"/>
              <a:gd name="connsiteY6" fmla="*/ 5125344 h 5125344"/>
              <a:gd name="connsiteX0" fmla="*/ 0 w 4158124"/>
              <a:gd name="connsiteY0" fmla="*/ 5125344 h 5125627"/>
              <a:gd name="connsiteX1" fmla="*/ 10716 w 4158124"/>
              <a:gd name="connsiteY1" fmla="*/ 3387 h 5125627"/>
              <a:gd name="connsiteX2" fmla="*/ 3195238 w 4158124"/>
              <a:gd name="connsiteY2" fmla="*/ 0 h 5125627"/>
              <a:gd name="connsiteX3" fmla="*/ 4158124 w 4158124"/>
              <a:gd name="connsiteY3" fmla="*/ 988272 h 5125627"/>
              <a:gd name="connsiteX4" fmla="*/ 4156133 w 4158124"/>
              <a:gd name="connsiteY4" fmla="*/ 3410137 h 5125627"/>
              <a:gd name="connsiteX5" fmla="*/ 2427477 w 4158124"/>
              <a:gd name="connsiteY5" fmla="*/ 5125627 h 5125627"/>
              <a:gd name="connsiteX6" fmla="*/ 0 w 4158124"/>
              <a:gd name="connsiteY6" fmla="*/ 5125344 h 5125627"/>
              <a:gd name="connsiteX0" fmla="*/ 0 w 4158124"/>
              <a:gd name="connsiteY0" fmla="*/ 5125344 h 5125627"/>
              <a:gd name="connsiteX1" fmla="*/ 10716 w 4158124"/>
              <a:gd name="connsiteY1" fmla="*/ 3387 h 5125627"/>
              <a:gd name="connsiteX2" fmla="*/ 3195238 w 4158124"/>
              <a:gd name="connsiteY2" fmla="*/ 0 h 5125627"/>
              <a:gd name="connsiteX3" fmla="*/ 4158124 w 4158124"/>
              <a:gd name="connsiteY3" fmla="*/ 988272 h 5125627"/>
              <a:gd name="connsiteX4" fmla="*/ 4030826 w 4158124"/>
              <a:gd name="connsiteY4" fmla="*/ 3376270 h 5125627"/>
              <a:gd name="connsiteX5" fmla="*/ 2427477 w 4158124"/>
              <a:gd name="connsiteY5" fmla="*/ 5125627 h 5125627"/>
              <a:gd name="connsiteX6" fmla="*/ 0 w 4158124"/>
              <a:gd name="connsiteY6" fmla="*/ 5125344 h 5125627"/>
              <a:gd name="connsiteX0" fmla="*/ 0 w 4158124"/>
              <a:gd name="connsiteY0" fmla="*/ 5125344 h 5125627"/>
              <a:gd name="connsiteX1" fmla="*/ 10716 w 4158124"/>
              <a:gd name="connsiteY1" fmla="*/ 3387 h 5125627"/>
              <a:gd name="connsiteX2" fmla="*/ 3195238 w 4158124"/>
              <a:gd name="connsiteY2" fmla="*/ 0 h 5125627"/>
              <a:gd name="connsiteX3" fmla="*/ 4158124 w 4158124"/>
              <a:gd name="connsiteY3" fmla="*/ 988272 h 5125627"/>
              <a:gd name="connsiteX4" fmla="*/ 4142586 w 4158124"/>
              <a:gd name="connsiteY4" fmla="*/ 3406750 h 5125627"/>
              <a:gd name="connsiteX5" fmla="*/ 2427477 w 4158124"/>
              <a:gd name="connsiteY5" fmla="*/ 5125627 h 5125627"/>
              <a:gd name="connsiteX6" fmla="*/ 0 w 4158124"/>
              <a:gd name="connsiteY6" fmla="*/ 5125344 h 5125627"/>
              <a:gd name="connsiteX0" fmla="*/ 0 w 4158124"/>
              <a:gd name="connsiteY0" fmla="*/ 5125344 h 5125627"/>
              <a:gd name="connsiteX1" fmla="*/ 10716 w 4158124"/>
              <a:gd name="connsiteY1" fmla="*/ 3387 h 5125627"/>
              <a:gd name="connsiteX2" fmla="*/ 3195238 w 4158124"/>
              <a:gd name="connsiteY2" fmla="*/ 0 h 5125627"/>
              <a:gd name="connsiteX3" fmla="*/ 4158124 w 4158124"/>
              <a:gd name="connsiteY3" fmla="*/ 988272 h 5125627"/>
              <a:gd name="connsiteX4" fmla="*/ 4108719 w 4158124"/>
              <a:gd name="connsiteY4" fmla="*/ 3372883 h 5125627"/>
              <a:gd name="connsiteX5" fmla="*/ 2427477 w 4158124"/>
              <a:gd name="connsiteY5" fmla="*/ 5125627 h 5125627"/>
              <a:gd name="connsiteX6" fmla="*/ 0 w 4158124"/>
              <a:gd name="connsiteY6" fmla="*/ 5125344 h 5125627"/>
              <a:gd name="connsiteX0" fmla="*/ 0 w 4158124"/>
              <a:gd name="connsiteY0" fmla="*/ 5125344 h 5125627"/>
              <a:gd name="connsiteX1" fmla="*/ 10716 w 4158124"/>
              <a:gd name="connsiteY1" fmla="*/ 3387 h 5125627"/>
              <a:gd name="connsiteX2" fmla="*/ 3195238 w 4158124"/>
              <a:gd name="connsiteY2" fmla="*/ 0 h 5125627"/>
              <a:gd name="connsiteX3" fmla="*/ 4158124 w 4158124"/>
              <a:gd name="connsiteY3" fmla="*/ 988272 h 5125627"/>
              <a:gd name="connsiteX4" fmla="*/ 4149359 w 4158124"/>
              <a:gd name="connsiteY4" fmla="*/ 3410136 h 5125627"/>
              <a:gd name="connsiteX5" fmla="*/ 2427477 w 4158124"/>
              <a:gd name="connsiteY5" fmla="*/ 5125627 h 5125627"/>
              <a:gd name="connsiteX6" fmla="*/ 0 w 4158124"/>
              <a:gd name="connsiteY6" fmla="*/ 5125344 h 5125627"/>
              <a:gd name="connsiteX0" fmla="*/ 0 w 4149360"/>
              <a:gd name="connsiteY0" fmla="*/ 5125344 h 5125627"/>
              <a:gd name="connsiteX1" fmla="*/ 10716 w 4149360"/>
              <a:gd name="connsiteY1" fmla="*/ 3387 h 5125627"/>
              <a:gd name="connsiteX2" fmla="*/ 3195238 w 4149360"/>
              <a:gd name="connsiteY2" fmla="*/ 0 h 5125627"/>
              <a:gd name="connsiteX3" fmla="*/ 3971857 w 4149360"/>
              <a:gd name="connsiteY3" fmla="*/ 1089872 h 5125627"/>
              <a:gd name="connsiteX4" fmla="*/ 4149359 w 4149360"/>
              <a:gd name="connsiteY4" fmla="*/ 3410136 h 5125627"/>
              <a:gd name="connsiteX5" fmla="*/ 2427477 w 4149360"/>
              <a:gd name="connsiteY5" fmla="*/ 5125627 h 5125627"/>
              <a:gd name="connsiteX6" fmla="*/ 0 w 4149360"/>
              <a:gd name="connsiteY6" fmla="*/ 5125344 h 5125627"/>
              <a:gd name="connsiteX0" fmla="*/ 0 w 4151351"/>
              <a:gd name="connsiteY0" fmla="*/ 5125344 h 5125627"/>
              <a:gd name="connsiteX1" fmla="*/ 10716 w 4151351"/>
              <a:gd name="connsiteY1" fmla="*/ 3387 h 5125627"/>
              <a:gd name="connsiteX2" fmla="*/ 3195238 w 4151351"/>
              <a:gd name="connsiteY2" fmla="*/ 0 h 5125627"/>
              <a:gd name="connsiteX3" fmla="*/ 4151351 w 4151351"/>
              <a:gd name="connsiteY3" fmla="*/ 971339 h 5125627"/>
              <a:gd name="connsiteX4" fmla="*/ 4149359 w 4151351"/>
              <a:gd name="connsiteY4" fmla="*/ 3410136 h 5125627"/>
              <a:gd name="connsiteX5" fmla="*/ 2427477 w 4151351"/>
              <a:gd name="connsiteY5" fmla="*/ 5125627 h 5125627"/>
              <a:gd name="connsiteX6" fmla="*/ 0 w 4151351"/>
              <a:gd name="connsiteY6" fmla="*/ 5125344 h 5125627"/>
              <a:gd name="connsiteX0" fmla="*/ 0 w 4151351"/>
              <a:gd name="connsiteY0" fmla="*/ 5121957 h 5122240"/>
              <a:gd name="connsiteX1" fmla="*/ 10716 w 4151351"/>
              <a:gd name="connsiteY1" fmla="*/ 0 h 5122240"/>
              <a:gd name="connsiteX2" fmla="*/ 3086865 w 4151351"/>
              <a:gd name="connsiteY2" fmla="*/ 149013 h 5122240"/>
              <a:gd name="connsiteX3" fmla="*/ 4151351 w 4151351"/>
              <a:gd name="connsiteY3" fmla="*/ 967952 h 5122240"/>
              <a:gd name="connsiteX4" fmla="*/ 4149359 w 4151351"/>
              <a:gd name="connsiteY4" fmla="*/ 3406749 h 5122240"/>
              <a:gd name="connsiteX5" fmla="*/ 2427477 w 4151351"/>
              <a:gd name="connsiteY5" fmla="*/ 5122240 h 5122240"/>
              <a:gd name="connsiteX6" fmla="*/ 0 w 4151351"/>
              <a:gd name="connsiteY6" fmla="*/ 5121957 h 5122240"/>
              <a:gd name="connsiteX0" fmla="*/ 0 w 4151351"/>
              <a:gd name="connsiteY0" fmla="*/ 5121957 h 5122240"/>
              <a:gd name="connsiteX1" fmla="*/ 10716 w 4151351"/>
              <a:gd name="connsiteY1" fmla="*/ 0 h 5122240"/>
              <a:gd name="connsiteX2" fmla="*/ 3178305 w 4151351"/>
              <a:gd name="connsiteY2" fmla="*/ 0 h 5122240"/>
              <a:gd name="connsiteX3" fmla="*/ 4151351 w 4151351"/>
              <a:gd name="connsiteY3" fmla="*/ 967952 h 5122240"/>
              <a:gd name="connsiteX4" fmla="*/ 4149359 w 4151351"/>
              <a:gd name="connsiteY4" fmla="*/ 3406749 h 5122240"/>
              <a:gd name="connsiteX5" fmla="*/ 2427477 w 4151351"/>
              <a:gd name="connsiteY5" fmla="*/ 5122240 h 5122240"/>
              <a:gd name="connsiteX6" fmla="*/ 0 w 4151351"/>
              <a:gd name="connsiteY6" fmla="*/ 5121957 h 5122240"/>
              <a:gd name="connsiteX0" fmla="*/ 0 w 4149360"/>
              <a:gd name="connsiteY0" fmla="*/ 5121957 h 5122240"/>
              <a:gd name="connsiteX1" fmla="*/ 10716 w 4149360"/>
              <a:gd name="connsiteY1" fmla="*/ 0 h 5122240"/>
              <a:gd name="connsiteX2" fmla="*/ 3178305 w 4149360"/>
              <a:gd name="connsiteY2" fmla="*/ 0 h 5122240"/>
              <a:gd name="connsiteX3" fmla="*/ 3985405 w 4149360"/>
              <a:gd name="connsiteY3" fmla="*/ 1042458 h 5122240"/>
              <a:gd name="connsiteX4" fmla="*/ 4149359 w 4149360"/>
              <a:gd name="connsiteY4" fmla="*/ 3406749 h 5122240"/>
              <a:gd name="connsiteX5" fmla="*/ 2427477 w 4149360"/>
              <a:gd name="connsiteY5" fmla="*/ 5122240 h 5122240"/>
              <a:gd name="connsiteX6" fmla="*/ 0 w 4149360"/>
              <a:gd name="connsiteY6" fmla="*/ 5121957 h 5122240"/>
              <a:gd name="connsiteX0" fmla="*/ 0 w 4149464"/>
              <a:gd name="connsiteY0" fmla="*/ 5121957 h 5122240"/>
              <a:gd name="connsiteX1" fmla="*/ 10716 w 4149464"/>
              <a:gd name="connsiteY1" fmla="*/ 0 h 5122240"/>
              <a:gd name="connsiteX2" fmla="*/ 3178305 w 4149464"/>
              <a:gd name="connsiteY2" fmla="*/ 0 h 5122240"/>
              <a:gd name="connsiteX3" fmla="*/ 4147965 w 4149464"/>
              <a:gd name="connsiteY3" fmla="*/ 964564 h 5122240"/>
              <a:gd name="connsiteX4" fmla="*/ 4149359 w 4149464"/>
              <a:gd name="connsiteY4" fmla="*/ 3406749 h 5122240"/>
              <a:gd name="connsiteX5" fmla="*/ 2427477 w 4149464"/>
              <a:gd name="connsiteY5" fmla="*/ 5122240 h 5122240"/>
              <a:gd name="connsiteX6" fmla="*/ 0 w 4149464"/>
              <a:gd name="connsiteY6" fmla="*/ 5121957 h 512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9464" h="5122240">
                <a:moveTo>
                  <a:pt x="0" y="5121957"/>
                </a:moveTo>
                <a:cubicBezTo>
                  <a:pt x="5830" y="3415767"/>
                  <a:pt x="4886" y="1706190"/>
                  <a:pt x="10716" y="0"/>
                </a:cubicBezTo>
                <a:lnTo>
                  <a:pt x="3178305" y="0"/>
                </a:lnTo>
                <a:lnTo>
                  <a:pt x="4147965" y="964564"/>
                </a:lnTo>
                <a:cubicBezTo>
                  <a:pt x="4147301" y="1771852"/>
                  <a:pt x="4150023" y="2599461"/>
                  <a:pt x="4149359" y="3406749"/>
                </a:cubicBezTo>
                <a:lnTo>
                  <a:pt x="2427477" y="5122240"/>
                </a:lnTo>
                <a:lnTo>
                  <a:pt x="0" y="5121957"/>
                </a:lnTo>
                <a:close/>
              </a:path>
            </a:pathLst>
          </a:custGeom>
          <a:noFill/>
        </p:spPr>
        <p:txBody>
          <a:bodyPr/>
          <a:lstStyle/>
          <a:p>
            <a:r>
              <a:rPr lang="en-US"/>
              <a:t>Click icon to add picture</a:t>
            </a:r>
          </a:p>
        </p:txBody>
      </p:sp>
      <p:pic>
        <p:nvPicPr>
          <p:cNvPr id="12" name="Picture 11">
            <a:extLst>
              <a:ext uri="{FF2B5EF4-FFF2-40B4-BE49-F238E27FC236}">
                <a16:creationId xmlns:a16="http://schemas.microsoft.com/office/drawing/2014/main" id="{A67119DE-6566-284C-9214-B1C34A5D827F}"/>
              </a:ext>
            </a:extLst>
          </p:cNvPr>
          <p:cNvPicPr>
            <a:picLocks noChangeAspect="1"/>
          </p:cNvPicPr>
          <p:nvPr userDrawn="1"/>
        </p:nvPicPr>
        <p:blipFill>
          <a:blip r:embed="rId2"/>
          <a:stretch>
            <a:fillRect/>
          </a:stretch>
        </p:blipFill>
        <p:spPr>
          <a:xfrm rot="16200000">
            <a:off x="-9573" y="693152"/>
            <a:ext cx="4271964" cy="4271965"/>
          </a:xfrm>
          <a:prstGeom prst="rect">
            <a:avLst/>
          </a:prstGeom>
        </p:spPr>
      </p:pic>
      <p:sp>
        <p:nvSpPr>
          <p:cNvPr id="13" name="Text Placeholder 8">
            <a:extLst>
              <a:ext uri="{FF2B5EF4-FFF2-40B4-BE49-F238E27FC236}">
                <a16:creationId xmlns:a16="http://schemas.microsoft.com/office/drawing/2014/main" id="{CD316550-9374-A249-BB3C-3F73649A95C4}"/>
              </a:ext>
            </a:extLst>
          </p:cNvPr>
          <p:cNvSpPr>
            <a:spLocks noGrp="1"/>
          </p:cNvSpPr>
          <p:nvPr>
            <p:ph type="body" sz="quarter" idx="22"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199932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with Picture over Graphi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88DE04-916B-484D-A522-D94E897F9A1E}"/>
              </a:ext>
            </a:extLst>
          </p:cNvPr>
          <p:cNvPicPr>
            <a:picLocks noChangeAspect="1"/>
          </p:cNvPicPr>
          <p:nvPr userDrawn="1"/>
        </p:nvPicPr>
        <p:blipFill rotWithShape="1">
          <a:blip r:embed="rId2"/>
          <a:srcRect l="11932" r="28249" b="30211"/>
          <a:stretch/>
        </p:blipFill>
        <p:spPr>
          <a:xfrm rot="5400000" flipV="1">
            <a:off x="3964725" y="1678725"/>
            <a:ext cx="7043674" cy="5143676"/>
          </a:xfrm>
          <a:prstGeom prst="rect">
            <a:avLst/>
          </a:prstGeom>
        </p:spPr>
      </p:pic>
      <p:sp>
        <p:nvSpPr>
          <p:cNvPr id="2" name="Title 1">
            <a:extLst>
              <a:ext uri="{FF2B5EF4-FFF2-40B4-BE49-F238E27FC236}">
                <a16:creationId xmlns:a16="http://schemas.microsoft.com/office/drawing/2014/main" id="{18FF80E0-117F-BF45-8C49-B2B41AC4E64A}"/>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3FC0D7E5-954C-414C-BD50-359875DD042C}"/>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43B605AB-3CA5-1B4A-A55B-5244DCB3D351}"/>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4BB133E5-F35B-DC47-91B7-8C95CB129A1D}"/>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Content Placeholder 2">
            <a:extLst>
              <a:ext uri="{FF2B5EF4-FFF2-40B4-BE49-F238E27FC236}">
                <a16:creationId xmlns:a16="http://schemas.microsoft.com/office/drawing/2014/main" id="{A94E1B41-8D4C-A844-B80B-F3CF1B9AE088}"/>
              </a:ext>
            </a:extLst>
          </p:cNvPr>
          <p:cNvSpPr>
            <a:spLocks noGrp="1"/>
          </p:cNvSpPr>
          <p:nvPr>
            <p:ph idx="1"/>
          </p:nvPr>
        </p:nvSpPr>
        <p:spPr>
          <a:xfrm>
            <a:off x="475363" y="2235200"/>
            <a:ext cx="4297680" cy="4622800"/>
          </a:xfrm>
          <a:prstGeom prst="rect">
            <a:avLst/>
          </a:prstGeom>
        </p:spPr>
        <p:txBody>
          <a:bodyPr lIns="0" tIns="0" rIns="0" bIns="0">
            <a:normAutofit/>
          </a:bodyPr>
          <a:lstStyle>
            <a:lvl1pPr marL="0" indent="0">
              <a:lnSpc>
                <a:spcPct val="100000"/>
              </a:lnSpc>
              <a:spcBef>
                <a:spcPts val="0"/>
              </a:spcBef>
              <a:buFont typeface="Arial" panose="020B0604020202020204" pitchFamily="34" charset="0"/>
              <a:buNone/>
              <a:defRPr sz="1600"/>
            </a:lvl1pPr>
            <a:lvl2pPr marL="457178" indent="0">
              <a:buFont typeface="Arial" panose="020B0604020202020204" pitchFamily="34" charset="0"/>
              <a:buNone/>
              <a:defRPr sz="1600"/>
            </a:lvl2pPr>
            <a:lvl3pPr marL="914354" indent="0">
              <a:buFont typeface="Arial" panose="020B0604020202020204" pitchFamily="34" charset="0"/>
              <a:buNone/>
              <a:defRPr sz="1600"/>
            </a:lvl3pPr>
            <a:lvl4pPr marL="1371532" indent="0">
              <a:buFont typeface="Arial" panose="020B0604020202020204" pitchFamily="34" charset="0"/>
              <a:buNone/>
              <a:defRPr sz="1600"/>
            </a:lvl4pPr>
            <a:lvl5pPr marL="1828709" indent="0">
              <a:buFont typeface="Arial" panose="020B0604020202020204" pitchFamily="34" charset="0"/>
              <a:buNone/>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1">
            <a:extLst>
              <a:ext uri="{FF2B5EF4-FFF2-40B4-BE49-F238E27FC236}">
                <a16:creationId xmlns:a16="http://schemas.microsoft.com/office/drawing/2014/main" id="{7003E2BB-3207-844C-80F3-148ECD02E74D}"/>
              </a:ext>
            </a:extLst>
          </p:cNvPr>
          <p:cNvSpPr>
            <a:spLocks noGrp="1"/>
          </p:cNvSpPr>
          <p:nvPr>
            <p:ph type="pic" sz="quarter" idx="21"/>
          </p:nvPr>
        </p:nvSpPr>
        <p:spPr>
          <a:xfrm>
            <a:off x="5307186" y="2235200"/>
            <a:ext cx="4298950" cy="4622800"/>
          </a:xfrm>
        </p:spPr>
        <p:txBody>
          <a:bodyPr/>
          <a:lstStyle/>
          <a:p>
            <a:r>
              <a:rPr lang="en-US"/>
              <a:t>Click icon to add picture</a:t>
            </a:r>
          </a:p>
        </p:txBody>
      </p:sp>
      <p:sp>
        <p:nvSpPr>
          <p:cNvPr id="10" name="Text Placeholder 8">
            <a:extLst>
              <a:ext uri="{FF2B5EF4-FFF2-40B4-BE49-F238E27FC236}">
                <a16:creationId xmlns:a16="http://schemas.microsoft.com/office/drawing/2014/main" id="{403A243F-18F3-E64C-9A7B-2C9173D539A7}"/>
              </a:ext>
            </a:extLst>
          </p:cNvPr>
          <p:cNvSpPr>
            <a:spLocks noGrp="1"/>
          </p:cNvSpPr>
          <p:nvPr>
            <p:ph type="body" sz="quarter" idx="20" hasCustomPrompt="1"/>
          </p:nvPr>
        </p:nvSpPr>
        <p:spPr>
          <a:xfrm>
            <a:off x="486027" y="7094771"/>
            <a:ext cx="482115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2917934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88DE04-916B-484D-A522-D94E897F9A1E}"/>
              </a:ext>
            </a:extLst>
          </p:cNvPr>
          <p:cNvPicPr>
            <a:picLocks noChangeAspect="1"/>
          </p:cNvPicPr>
          <p:nvPr userDrawn="1"/>
        </p:nvPicPr>
        <p:blipFill rotWithShape="1">
          <a:blip r:embed="rId2"/>
          <a:srcRect l="11932" r="28249" b="30211"/>
          <a:stretch/>
        </p:blipFill>
        <p:spPr>
          <a:xfrm rot="16200000" flipH="1" flipV="1">
            <a:off x="-949999" y="1678725"/>
            <a:ext cx="7043674" cy="5143676"/>
          </a:xfrm>
          <a:prstGeom prst="rect">
            <a:avLst/>
          </a:prstGeom>
        </p:spPr>
      </p:pic>
      <p:sp>
        <p:nvSpPr>
          <p:cNvPr id="2" name="Title 1">
            <a:extLst>
              <a:ext uri="{FF2B5EF4-FFF2-40B4-BE49-F238E27FC236}">
                <a16:creationId xmlns:a16="http://schemas.microsoft.com/office/drawing/2014/main" id="{18FF80E0-117F-BF45-8C49-B2B41AC4E64A}"/>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3FC0D7E5-954C-414C-BD50-359875DD042C}"/>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BB133E5-F35B-DC47-91B7-8C95CB129A1D}"/>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10" name="TextBox 9">
            <a:extLst>
              <a:ext uri="{FF2B5EF4-FFF2-40B4-BE49-F238E27FC236}">
                <a16:creationId xmlns:a16="http://schemas.microsoft.com/office/drawing/2014/main" id="{5B0BC549-8896-4C4A-B377-93501985EC13}"/>
              </a:ext>
            </a:extLst>
          </p:cNvPr>
          <p:cNvSpPr txBox="1"/>
          <p:nvPr userDrawn="1"/>
        </p:nvSpPr>
        <p:spPr>
          <a:xfrm>
            <a:off x="4545784" y="1778478"/>
            <a:ext cx="1287379" cy="1938992"/>
          </a:xfrm>
          <a:prstGeom prst="rect">
            <a:avLst/>
          </a:prstGeom>
          <a:noFill/>
        </p:spPr>
        <p:txBody>
          <a:bodyPr wrap="square" rtlCol="0">
            <a:spAutoFit/>
          </a:bodyPr>
          <a:lstStyle/>
          <a:p>
            <a:r>
              <a:rPr lang="en-US" sz="12000" b="1" i="0" dirty="0">
                <a:solidFill>
                  <a:schemeClr val="bg2"/>
                </a:solidFill>
                <a:latin typeface="IBM Plex Sans" panose="020B0503050203000203" pitchFamily="34" charset="0"/>
                <a:ea typeface="Roboto" panose="02000000000000000000" pitchFamily="2" charset="0"/>
              </a:rPr>
              <a:t>“</a:t>
            </a:r>
          </a:p>
        </p:txBody>
      </p:sp>
      <p:sp>
        <p:nvSpPr>
          <p:cNvPr id="11" name="TextBox 10">
            <a:extLst>
              <a:ext uri="{FF2B5EF4-FFF2-40B4-BE49-F238E27FC236}">
                <a16:creationId xmlns:a16="http://schemas.microsoft.com/office/drawing/2014/main" id="{BE157A56-EA56-8041-B37E-5C7093D992CA}"/>
              </a:ext>
            </a:extLst>
          </p:cNvPr>
          <p:cNvSpPr txBox="1"/>
          <p:nvPr userDrawn="1"/>
        </p:nvSpPr>
        <p:spPr>
          <a:xfrm>
            <a:off x="8879737" y="4644836"/>
            <a:ext cx="1287379" cy="1938992"/>
          </a:xfrm>
          <a:prstGeom prst="rect">
            <a:avLst/>
          </a:prstGeom>
          <a:noFill/>
        </p:spPr>
        <p:txBody>
          <a:bodyPr wrap="square" rtlCol="0">
            <a:spAutoFit/>
          </a:bodyPr>
          <a:lstStyle/>
          <a:p>
            <a:r>
              <a:rPr lang="en-US" sz="12000" b="1" i="0" dirty="0">
                <a:solidFill>
                  <a:schemeClr val="bg2"/>
                </a:solidFill>
                <a:latin typeface="IBM Plex Sans" panose="020B0503050203000203" pitchFamily="34" charset="0"/>
                <a:ea typeface="Roboto" panose="02000000000000000000" pitchFamily="2" charset="0"/>
              </a:rPr>
              <a:t>”</a:t>
            </a:r>
          </a:p>
        </p:txBody>
      </p:sp>
      <p:sp>
        <p:nvSpPr>
          <p:cNvPr id="12" name="Text Placeholder 3">
            <a:extLst>
              <a:ext uri="{FF2B5EF4-FFF2-40B4-BE49-F238E27FC236}">
                <a16:creationId xmlns:a16="http://schemas.microsoft.com/office/drawing/2014/main" id="{30E6ECD8-ACDC-ED42-9D4D-813342C4CAA7}"/>
              </a:ext>
            </a:extLst>
          </p:cNvPr>
          <p:cNvSpPr>
            <a:spLocks noGrp="1"/>
          </p:cNvSpPr>
          <p:nvPr>
            <p:ph type="body" sz="quarter" idx="14" hasCustomPrompt="1"/>
          </p:nvPr>
        </p:nvSpPr>
        <p:spPr>
          <a:xfrm>
            <a:off x="4823123" y="2235200"/>
            <a:ext cx="4787901" cy="3133725"/>
          </a:xfrm>
          <a:prstGeom prst="rect">
            <a:avLst/>
          </a:prstGeom>
        </p:spPr>
        <p:txBody>
          <a:bodyPr lIns="0" tIns="0" rIns="0" bIns="0" anchor="ctr">
            <a:normAutofit/>
          </a:bodyPr>
          <a:lstStyle>
            <a:lvl1pPr marL="0" indent="0" algn="l">
              <a:lnSpc>
                <a:spcPct val="100000"/>
              </a:lnSpc>
              <a:spcBef>
                <a:spcPts val="0"/>
              </a:spcBef>
              <a:buNone/>
              <a:defRPr sz="3000" b="0" i="1">
                <a:solidFill>
                  <a:schemeClr val="tx1"/>
                </a:solidFill>
                <a:latin typeface="Roboto Light" panose="02000000000000000000" pitchFamily="2" charset="0"/>
                <a:ea typeface="Roboto Light" panose="02000000000000000000" pitchFamily="2"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13" name="Text Placeholder 5">
            <a:extLst>
              <a:ext uri="{FF2B5EF4-FFF2-40B4-BE49-F238E27FC236}">
                <a16:creationId xmlns:a16="http://schemas.microsoft.com/office/drawing/2014/main" id="{732D3863-06B6-3646-B8CF-0EADFF638FF8}"/>
              </a:ext>
            </a:extLst>
          </p:cNvPr>
          <p:cNvSpPr>
            <a:spLocks noGrp="1"/>
          </p:cNvSpPr>
          <p:nvPr>
            <p:ph type="body" sz="quarter" idx="15" hasCustomPrompt="1"/>
          </p:nvPr>
        </p:nvSpPr>
        <p:spPr>
          <a:xfrm>
            <a:off x="4823123" y="5783075"/>
            <a:ext cx="4787901" cy="937671"/>
          </a:xfrm>
          <a:prstGeom prst="rect">
            <a:avLst/>
          </a:prstGeom>
        </p:spPr>
        <p:txBody>
          <a:bodyPr lIns="0" tIns="0" rIns="0" bIns="0" anchor="t">
            <a:normAutofit/>
          </a:bodyPr>
          <a:lstStyle>
            <a:lvl1pPr marL="0" indent="0">
              <a:lnSpc>
                <a:spcPct val="100000"/>
              </a:lnSpc>
              <a:spcBef>
                <a:spcPts val="0"/>
              </a:spcBef>
              <a:buNone/>
              <a:defRPr sz="2000" b="1" i="0">
                <a:solidFill>
                  <a:schemeClr val="tx1"/>
                </a:solidFill>
                <a:latin typeface="Roboto" panose="02000000000000000000" pitchFamily="2" charset="0"/>
                <a:ea typeface="Roboto" panose="02000000000000000000" pitchFamily="2" charset="0"/>
              </a:defRPr>
            </a:lvl1pPr>
          </a:lstStyle>
          <a:p>
            <a:pPr lvl="0"/>
            <a:r>
              <a:rPr lang="en-US" dirty="0"/>
              <a:t>Name Name</a:t>
            </a:r>
          </a:p>
        </p:txBody>
      </p:sp>
      <p:sp>
        <p:nvSpPr>
          <p:cNvPr id="14" name="Text Placeholder 8">
            <a:extLst>
              <a:ext uri="{FF2B5EF4-FFF2-40B4-BE49-F238E27FC236}">
                <a16:creationId xmlns:a16="http://schemas.microsoft.com/office/drawing/2014/main" id="{F5339513-BC4E-4A43-AA9F-CC3A96C12A33}"/>
              </a:ext>
            </a:extLst>
          </p:cNvPr>
          <p:cNvSpPr>
            <a:spLocks noGrp="1"/>
          </p:cNvSpPr>
          <p:nvPr>
            <p:ph type="body" sz="quarter" idx="20" hasCustomPrompt="1"/>
          </p:nvPr>
        </p:nvSpPr>
        <p:spPr>
          <a:xfrm>
            <a:off x="4823123" y="7094771"/>
            <a:ext cx="4221113"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3070090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F4F24-6861-6C48-8EE6-A8BFC57DB4E7}"/>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4ABFD1DC-58D8-194D-B9A3-2ED4CF914C9C}"/>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76539136-5864-A948-BE7B-1D3BCADE18E8}"/>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83215411-D4F9-D248-A801-D4E308EFDBF4}"/>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Picture Placeholder 5">
            <a:extLst>
              <a:ext uri="{FF2B5EF4-FFF2-40B4-BE49-F238E27FC236}">
                <a16:creationId xmlns:a16="http://schemas.microsoft.com/office/drawing/2014/main" id="{D8277AB0-58CA-2448-B856-EB4737B06E5C}"/>
              </a:ext>
            </a:extLst>
          </p:cNvPr>
          <p:cNvSpPr>
            <a:spLocks noGrp="1"/>
          </p:cNvSpPr>
          <p:nvPr>
            <p:ph type="pic" sz="quarter" idx="20"/>
          </p:nvPr>
        </p:nvSpPr>
        <p:spPr>
          <a:xfrm>
            <a:off x="468223" y="2235200"/>
            <a:ext cx="2563812" cy="2560320"/>
          </a:xfrm>
          <a:prstGeom prst="rect">
            <a:avLst/>
          </a:prstGeom>
          <a:noFill/>
        </p:spPr>
        <p:txBody>
          <a:bodyPr/>
          <a:lstStyle/>
          <a:p>
            <a:r>
              <a:rPr lang="en-US"/>
              <a:t>Click icon to add picture</a:t>
            </a:r>
          </a:p>
        </p:txBody>
      </p:sp>
      <p:sp>
        <p:nvSpPr>
          <p:cNvPr id="9" name="Picture Placeholder 5">
            <a:extLst>
              <a:ext uri="{FF2B5EF4-FFF2-40B4-BE49-F238E27FC236}">
                <a16:creationId xmlns:a16="http://schemas.microsoft.com/office/drawing/2014/main" id="{69FE3893-1CF2-7F43-AE39-975E7AC947F0}"/>
              </a:ext>
            </a:extLst>
          </p:cNvPr>
          <p:cNvSpPr>
            <a:spLocks noGrp="1"/>
          </p:cNvSpPr>
          <p:nvPr>
            <p:ph type="pic" sz="quarter" idx="21"/>
          </p:nvPr>
        </p:nvSpPr>
        <p:spPr>
          <a:xfrm>
            <a:off x="3744456" y="2235200"/>
            <a:ext cx="2563812" cy="2560320"/>
          </a:xfrm>
          <a:prstGeom prst="rect">
            <a:avLst/>
          </a:prstGeom>
          <a:noFill/>
        </p:spPr>
        <p:txBody>
          <a:bodyPr/>
          <a:lstStyle/>
          <a:p>
            <a:r>
              <a:rPr lang="en-US"/>
              <a:t>Click icon to add picture</a:t>
            </a:r>
          </a:p>
        </p:txBody>
      </p:sp>
      <p:sp>
        <p:nvSpPr>
          <p:cNvPr id="10" name="Picture Placeholder 5">
            <a:extLst>
              <a:ext uri="{FF2B5EF4-FFF2-40B4-BE49-F238E27FC236}">
                <a16:creationId xmlns:a16="http://schemas.microsoft.com/office/drawing/2014/main" id="{DC79D5BA-BAEC-7D43-A1B8-43870D9808DE}"/>
              </a:ext>
            </a:extLst>
          </p:cNvPr>
          <p:cNvSpPr>
            <a:spLocks noGrp="1"/>
          </p:cNvSpPr>
          <p:nvPr>
            <p:ph type="pic" sz="quarter" idx="23"/>
          </p:nvPr>
        </p:nvSpPr>
        <p:spPr>
          <a:xfrm>
            <a:off x="7023386" y="2235200"/>
            <a:ext cx="2563812" cy="2560320"/>
          </a:xfrm>
          <a:prstGeom prst="rect">
            <a:avLst/>
          </a:prstGeom>
          <a:noFill/>
        </p:spPr>
        <p:txBody>
          <a:bodyPr/>
          <a:lstStyle/>
          <a:p>
            <a:r>
              <a:rPr lang="en-US"/>
              <a:t>Click icon to add picture</a:t>
            </a:r>
          </a:p>
        </p:txBody>
      </p:sp>
      <p:sp>
        <p:nvSpPr>
          <p:cNvPr id="11" name="Content Placeholder 2">
            <a:extLst>
              <a:ext uri="{FF2B5EF4-FFF2-40B4-BE49-F238E27FC236}">
                <a16:creationId xmlns:a16="http://schemas.microsoft.com/office/drawing/2014/main" id="{E2B4325F-063C-C94D-B4B2-C5A048AB77F6}"/>
              </a:ext>
            </a:extLst>
          </p:cNvPr>
          <p:cNvSpPr>
            <a:spLocks noGrp="1"/>
          </p:cNvSpPr>
          <p:nvPr>
            <p:ph idx="24"/>
          </p:nvPr>
        </p:nvSpPr>
        <p:spPr>
          <a:xfrm>
            <a:off x="470921" y="4939108"/>
            <a:ext cx="2561395" cy="1918892"/>
          </a:xfrm>
          <a:prstGeom prst="rect">
            <a:avLst/>
          </a:prstGeom>
          <a:noFill/>
        </p:spPr>
        <p:txBody>
          <a:bodyPr lIns="0" tIns="0" rIns="0" bIns="0">
            <a:noAutofit/>
          </a:bodyPr>
          <a:lstStyle>
            <a:lvl1pPr marL="0" indent="0">
              <a:lnSpc>
                <a:spcPct val="100000"/>
              </a:lnSpc>
              <a:spcBef>
                <a:spcPts val="0"/>
              </a:spcBef>
              <a:buNone/>
              <a:defRPr sz="1600">
                <a:solidFill>
                  <a:schemeClr val="tx1"/>
                </a:solidFill>
              </a:defRPr>
            </a:lvl1pPr>
            <a:lvl2pPr marL="457178" indent="0">
              <a:buNone/>
              <a:defRPr/>
            </a:lvl2pPr>
            <a:lvl3pPr marL="914354" indent="0">
              <a:buNone/>
              <a:defRPr/>
            </a:lvl3pPr>
            <a:lvl4pPr marL="1371532" indent="0">
              <a:buNone/>
              <a:defRPr/>
            </a:lvl4pPr>
            <a:lvl5pPr marL="1828709" indent="0">
              <a:buNone/>
              <a:defRPr/>
            </a:lvl5pPr>
          </a:lstStyle>
          <a:p>
            <a:pPr lvl="0"/>
            <a:r>
              <a:rPr lang="en-US"/>
              <a:t>Edit Master text styles</a:t>
            </a:r>
          </a:p>
        </p:txBody>
      </p:sp>
      <p:sp>
        <p:nvSpPr>
          <p:cNvPr id="12" name="Content Placeholder 2">
            <a:extLst>
              <a:ext uri="{FF2B5EF4-FFF2-40B4-BE49-F238E27FC236}">
                <a16:creationId xmlns:a16="http://schemas.microsoft.com/office/drawing/2014/main" id="{43BFCE9A-E0CF-E44F-BA5F-8440D5F07F0C}"/>
              </a:ext>
            </a:extLst>
          </p:cNvPr>
          <p:cNvSpPr>
            <a:spLocks noGrp="1"/>
          </p:cNvSpPr>
          <p:nvPr>
            <p:ph idx="22"/>
          </p:nvPr>
        </p:nvSpPr>
        <p:spPr>
          <a:xfrm>
            <a:off x="3747154" y="4939108"/>
            <a:ext cx="2561395" cy="1918892"/>
          </a:xfrm>
          <a:prstGeom prst="rect">
            <a:avLst/>
          </a:prstGeom>
          <a:noFill/>
        </p:spPr>
        <p:txBody>
          <a:bodyPr lIns="0" tIns="0" rIns="0" bIns="0">
            <a:noAutofit/>
          </a:bodyPr>
          <a:lstStyle>
            <a:lvl1pPr marL="0" indent="0">
              <a:lnSpc>
                <a:spcPct val="100000"/>
              </a:lnSpc>
              <a:spcBef>
                <a:spcPts val="0"/>
              </a:spcBef>
              <a:buNone/>
              <a:defRPr sz="1600">
                <a:solidFill>
                  <a:schemeClr val="tx1"/>
                </a:solidFill>
              </a:defRPr>
            </a:lvl1pPr>
            <a:lvl2pPr marL="457178" indent="0">
              <a:buNone/>
              <a:defRPr/>
            </a:lvl2pPr>
            <a:lvl3pPr marL="914354" indent="0">
              <a:buNone/>
              <a:defRPr/>
            </a:lvl3pPr>
            <a:lvl4pPr marL="1371532" indent="0">
              <a:buNone/>
              <a:defRPr/>
            </a:lvl4pPr>
            <a:lvl5pPr marL="1828709" indent="0">
              <a:buNone/>
              <a:defRPr/>
            </a:lvl5pPr>
          </a:lstStyle>
          <a:p>
            <a:pPr lvl="0"/>
            <a:r>
              <a:rPr lang="en-US"/>
              <a:t>Edit Master text styles</a:t>
            </a:r>
          </a:p>
        </p:txBody>
      </p:sp>
      <p:sp>
        <p:nvSpPr>
          <p:cNvPr id="13" name="Content Placeholder 2">
            <a:extLst>
              <a:ext uri="{FF2B5EF4-FFF2-40B4-BE49-F238E27FC236}">
                <a16:creationId xmlns:a16="http://schemas.microsoft.com/office/drawing/2014/main" id="{EAEF9185-A768-A44D-AB00-2A9A9D32A049}"/>
              </a:ext>
            </a:extLst>
          </p:cNvPr>
          <p:cNvSpPr>
            <a:spLocks noGrp="1"/>
          </p:cNvSpPr>
          <p:nvPr>
            <p:ph idx="25"/>
          </p:nvPr>
        </p:nvSpPr>
        <p:spPr>
          <a:xfrm>
            <a:off x="7026084" y="4938542"/>
            <a:ext cx="2561395" cy="1911163"/>
          </a:xfrm>
          <a:prstGeom prst="rect">
            <a:avLst/>
          </a:prstGeom>
          <a:noFill/>
        </p:spPr>
        <p:txBody>
          <a:bodyPr lIns="0" tIns="0" rIns="0" bIns="0">
            <a:noAutofit/>
          </a:bodyPr>
          <a:lstStyle>
            <a:lvl1pPr marL="0" indent="0">
              <a:lnSpc>
                <a:spcPct val="100000"/>
              </a:lnSpc>
              <a:spcBef>
                <a:spcPts val="0"/>
              </a:spcBef>
              <a:buNone/>
              <a:defRPr sz="1600">
                <a:solidFill>
                  <a:schemeClr val="tx1"/>
                </a:solidFill>
              </a:defRPr>
            </a:lvl1pPr>
            <a:lvl2pPr marL="457178" indent="0">
              <a:buNone/>
              <a:defRPr/>
            </a:lvl2pPr>
            <a:lvl3pPr marL="914354" indent="0">
              <a:buNone/>
              <a:defRPr/>
            </a:lvl3pPr>
            <a:lvl4pPr marL="1371532" indent="0">
              <a:buNone/>
              <a:defRPr/>
            </a:lvl4pPr>
            <a:lvl5pPr marL="1828709" indent="0">
              <a:buNone/>
              <a:defRPr/>
            </a:lvl5pPr>
          </a:lstStyle>
          <a:p>
            <a:pPr lvl="0"/>
            <a:r>
              <a:rPr lang="en-US"/>
              <a:t>Edit Master text styles</a:t>
            </a:r>
          </a:p>
        </p:txBody>
      </p:sp>
      <p:sp>
        <p:nvSpPr>
          <p:cNvPr id="14" name="Text Placeholder 8">
            <a:extLst>
              <a:ext uri="{FF2B5EF4-FFF2-40B4-BE49-F238E27FC236}">
                <a16:creationId xmlns:a16="http://schemas.microsoft.com/office/drawing/2014/main" id="{6050E0C9-95DE-694D-8538-4D8B4BA89FB2}"/>
              </a:ext>
            </a:extLst>
          </p:cNvPr>
          <p:cNvSpPr>
            <a:spLocks noGrp="1"/>
          </p:cNvSpPr>
          <p:nvPr>
            <p:ph type="body" sz="quarter" idx="26"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4097265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 3 with Re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F4F24-6861-6C48-8EE6-A8BFC57DB4E7}"/>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4ABFD1DC-58D8-194D-B9A3-2ED4CF914C9C}"/>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76539136-5864-A948-BE7B-1D3BCADE18E8}"/>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83215411-D4F9-D248-A801-D4E308EFDBF4}"/>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Picture Placeholder 5">
            <a:extLst>
              <a:ext uri="{FF2B5EF4-FFF2-40B4-BE49-F238E27FC236}">
                <a16:creationId xmlns:a16="http://schemas.microsoft.com/office/drawing/2014/main" id="{D8277AB0-58CA-2448-B856-EB4737B06E5C}"/>
              </a:ext>
            </a:extLst>
          </p:cNvPr>
          <p:cNvSpPr>
            <a:spLocks noGrp="1"/>
          </p:cNvSpPr>
          <p:nvPr>
            <p:ph type="pic" sz="quarter" idx="20"/>
          </p:nvPr>
        </p:nvSpPr>
        <p:spPr>
          <a:xfrm>
            <a:off x="468223" y="2235200"/>
            <a:ext cx="2563812" cy="2560320"/>
          </a:xfrm>
          <a:prstGeom prst="rect">
            <a:avLst/>
          </a:prstGeom>
          <a:noFill/>
        </p:spPr>
        <p:txBody>
          <a:bodyPr/>
          <a:lstStyle/>
          <a:p>
            <a:r>
              <a:rPr lang="en-US"/>
              <a:t>Click icon to add picture</a:t>
            </a:r>
          </a:p>
        </p:txBody>
      </p:sp>
      <p:sp>
        <p:nvSpPr>
          <p:cNvPr id="9" name="Picture Placeholder 5">
            <a:extLst>
              <a:ext uri="{FF2B5EF4-FFF2-40B4-BE49-F238E27FC236}">
                <a16:creationId xmlns:a16="http://schemas.microsoft.com/office/drawing/2014/main" id="{69FE3893-1CF2-7F43-AE39-975E7AC947F0}"/>
              </a:ext>
            </a:extLst>
          </p:cNvPr>
          <p:cNvSpPr>
            <a:spLocks noGrp="1"/>
          </p:cNvSpPr>
          <p:nvPr>
            <p:ph type="pic" sz="quarter" idx="21"/>
          </p:nvPr>
        </p:nvSpPr>
        <p:spPr>
          <a:xfrm>
            <a:off x="3744456" y="2235200"/>
            <a:ext cx="2563812" cy="2560320"/>
          </a:xfrm>
          <a:prstGeom prst="rect">
            <a:avLst/>
          </a:prstGeom>
          <a:noFill/>
        </p:spPr>
        <p:txBody>
          <a:bodyPr/>
          <a:lstStyle/>
          <a:p>
            <a:r>
              <a:rPr lang="en-US"/>
              <a:t>Click icon to add picture</a:t>
            </a:r>
          </a:p>
        </p:txBody>
      </p:sp>
      <p:sp>
        <p:nvSpPr>
          <p:cNvPr id="10" name="Picture Placeholder 5">
            <a:extLst>
              <a:ext uri="{FF2B5EF4-FFF2-40B4-BE49-F238E27FC236}">
                <a16:creationId xmlns:a16="http://schemas.microsoft.com/office/drawing/2014/main" id="{DC79D5BA-BAEC-7D43-A1B8-43870D9808DE}"/>
              </a:ext>
            </a:extLst>
          </p:cNvPr>
          <p:cNvSpPr>
            <a:spLocks noGrp="1"/>
          </p:cNvSpPr>
          <p:nvPr>
            <p:ph type="pic" sz="quarter" idx="23"/>
          </p:nvPr>
        </p:nvSpPr>
        <p:spPr>
          <a:xfrm>
            <a:off x="7023386" y="2235200"/>
            <a:ext cx="2563812" cy="2560320"/>
          </a:xfrm>
          <a:prstGeom prst="rect">
            <a:avLst/>
          </a:prstGeom>
          <a:noFill/>
        </p:spPr>
        <p:txBody>
          <a:bodyPr/>
          <a:lstStyle/>
          <a:p>
            <a:r>
              <a:rPr lang="en-US"/>
              <a:t>Click icon to add picture</a:t>
            </a:r>
          </a:p>
        </p:txBody>
      </p:sp>
      <p:sp>
        <p:nvSpPr>
          <p:cNvPr id="11" name="Content Placeholder 2">
            <a:extLst>
              <a:ext uri="{FF2B5EF4-FFF2-40B4-BE49-F238E27FC236}">
                <a16:creationId xmlns:a16="http://schemas.microsoft.com/office/drawing/2014/main" id="{E2B4325F-063C-C94D-B4B2-C5A048AB77F6}"/>
              </a:ext>
            </a:extLst>
          </p:cNvPr>
          <p:cNvSpPr>
            <a:spLocks noGrp="1"/>
          </p:cNvSpPr>
          <p:nvPr>
            <p:ph idx="24"/>
          </p:nvPr>
        </p:nvSpPr>
        <p:spPr>
          <a:xfrm>
            <a:off x="470921" y="4795520"/>
            <a:ext cx="2561395" cy="2062480"/>
          </a:xfrm>
          <a:prstGeom prst="rect">
            <a:avLst/>
          </a:prstGeom>
          <a:solidFill>
            <a:schemeClr val="accent1"/>
          </a:solidFill>
        </p:spPr>
        <p:txBody>
          <a:bodyPr lIns="182880" tIns="182880" rIns="182880" bIns="182880">
            <a:noAutofit/>
          </a:bodyPr>
          <a:lstStyle>
            <a:lvl1pPr marL="0" indent="0">
              <a:lnSpc>
                <a:spcPct val="100000"/>
              </a:lnSpc>
              <a:spcBef>
                <a:spcPts val="0"/>
              </a:spcBef>
              <a:buNone/>
              <a:defRPr sz="1600">
                <a:solidFill>
                  <a:schemeClr val="bg1"/>
                </a:solidFill>
              </a:defRPr>
            </a:lvl1pPr>
            <a:lvl2pPr marL="457178" indent="0">
              <a:buNone/>
              <a:defRPr/>
            </a:lvl2pPr>
            <a:lvl3pPr marL="914354" indent="0">
              <a:buNone/>
              <a:defRPr/>
            </a:lvl3pPr>
            <a:lvl4pPr marL="1371532" indent="0">
              <a:buNone/>
              <a:defRPr/>
            </a:lvl4pPr>
            <a:lvl5pPr marL="1828709" indent="0">
              <a:buNone/>
              <a:defRPr/>
            </a:lvl5pPr>
          </a:lstStyle>
          <a:p>
            <a:pPr lvl="0"/>
            <a:r>
              <a:rPr lang="en-US"/>
              <a:t>Edit Master text styles</a:t>
            </a:r>
          </a:p>
        </p:txBody>
      </p:sp>
      <p:sp>
        <p:nvSpPr>
          <p:cNvPr id="12" name="Content Placeholder 2">
            <a:extLst>
              <a:ext uri="{FF2B5EF4-FFF2-40B4-BE49-F238E27FC236}">
                <a16:creationId xmlns:a16="http://schemas.microsoft.com/office/drawing/2014/main" id="{43BFCE9A-E0CF-E44F-BA5F-8440D5F07F0C}"/>
              </a:ext>
            </a:extLst>
          </p:cNvPr>
          <p:cNvSpPr>
            <a:spLocks noGrp="1"/>
          </p:cNvSpPr>
          <p:nvPr>
            <p:ph idx="22"/>
          </p:nvPr>
        </p:nvSpPr>
        <p:spPr>
          <a:xfrm>
            <a:off x="3747154" y="4795520"/>
            <a:ext cx="2561395" cy="2062480"/>
          </a:xfrm>
          <a:prstGeom prst="rect">
            <a:avLst/>
          </a:prstGeom>
          <a:solidFill>
            <a:schemeClr val="accent1"/>
          </a:solidFill>
        </p:spPr>
        <p:txBody>
          <a:bodyPr lIns="182880" tIns="182880" rIns="182880" bIns="182880">
            <a:noAutofit/>
          </a:bodyPr>
          <a:lstStyle>
            <a:lvl1pPr marL="0" indent="0">
              <a:lnSpc>
                <a:spcPct val="100000"/>
              </a:lnSpc>
              <a:spcBef>
                <a:spcPts val="0"/>
              </a:spcBef>
              <a:buNone/>
              <a:defRPr sz="1600">
                <a:solidFill>
                  <a:schemeClr val="bg1"/>
                </a:solidFill>
              </a:defRPr>
            </a:lvl1pPr>
            <a:lvl2pPr marL="457178" indent="0">
              <a:buNone/>
              <a:defRPr/>
            </a:lvl2pPr>
            <a:lvl3pPr marL="914354" indent="0">
              <a:buNone/>
              <a:defRPr/>
            </a:lvl3pPr>
            <a:lvl4pPr marL="1371532" indent="0">
              <a:buNone/>
              <a:defRPr/>
            </a:lvl4pPr>
            <a:lvl5pPr marL="1828709" indent="0">
              <a:buNone/>
              <a:defRPr/>
            </a:lvl5pPr>
          </a:lstStyle>
          <a:p>
            <a:pPr lvl="0"/>
            <a:r>
              <a:rPr lang="en-US"/>
              <a:t>Edit Master text styles</a:t>
            </a:r>
          </a:p>
        </p:txBody>
      </p:sp>
      <p:sp>
        <p:nvSpPr>
          <p:cNvPr id="13" name="Content Placeholder 2">
            <a:extLst>
              <a:ext uri="{FF2B5EF4-FFF2-40B4-BE49-F238E27FC236}">
                <a16:creationId xmlns:a16="http://schemas.microsoft.com/office/drawing/2014/main" id="{EAEF9185-A768-A44D-AB00-2A9A9D32A049}"/>
              </a:ext>
            </a:extLst>
          </p:cNvPr>
          <p:cNvSpPr>
            <a:spLocks noGrp="1"/>
          </p:cNvSpPr>
          <p:nvPr>
            <p:ph idx="25"/>
          </p:nvPr>
        </p:nvSpPr>
        <p:spPr>
          <a:xfrm>
            <a:off x="7026084" y="4795532"/>
            <a:ext cx="2561395" cy="2054173"/>
          </a:xfrm>
          <a:prstGeom prst="rect">
            <a:avLst/>
          </a:prstGeom>
          <a:solidFill>
            <a:schemeClr val="accent1"/>
          </a:solidFill>
        </p:spPr>
        <p:txBody>
          <a:bodyPr lIns="182880" tIns="182880" rIns="182880" bIns="182880">
            <a:noAutofit/>
          </a:bodyPr>
          <a:lstStyle>
            <a:lvl1pPr marL="0" indent="0">
              <a:lnSpc>
                <a:spcPct val="100000"/>
              </a:lnSpc>
              <a:spcBef>
                <a:spcPts val="0"/>
              </a:spcBef>
              <a:buNone/>
              <a:defRPr sz="1600">
                <a:solidFill>
                  <a:schemeClr val="bg1"/>
                </a:solidFill>
              </a:defRPr>
            </a:lvl1pPr>
            <a:lvl2pPr marL="457178" indent="0">
              <a:buNone/>
              <a:defRPr/>
            </a:lvl2pPr>
            <a:lvl3pPr marL="914354" indent="0">
              <a:buNone/>
              <a:defRPr/>
            </a:lvl3pPr>
            <a:lvl4pPr marL="1371532" indent="0">
              <a:buNone/>
              <a:defRPr/>
            </a:lvl4pPr>
            <a:lvl5pPr marL="1828709" indent="0">
              <a:buNone/>
              <a:defRPr/>
            </a:lvl5pPr>
          </a:lstStyle>
          <a:p>
            <a:pPr lvl="0"/>
            <a:r>
              <a:rPr lang="en-US"/>
              <a:t>Edit Master text styles</a:t>
            </a:r>
          </a:p>
        </p:txBody>
      </p:sp>
      <p:sp>
        <p:nvSpPr>
          <p:cNvPr id="14" name="Text Placeholder 8">
            <a:extLst>
              <a:ext uri="{FF2B5EF4-FFF2-40B4-BE49-F238E27FC236}">
                <a16:creationId xmlns:a16="http://schemas.microsoft.com/office/drawing/2014/main" id="{9D745CE5-B40E-B145-8C5D-42E2DA9C2F16}"/>
              </a:ext>
            </a:extLst>
          </p:cNvPr>
          <p:cNvSpPr>
            <a:spLocks noGrp="1"/>
          </p:cNvSpPr>
          <p:nvPr>
            <p:ph type="body" sz="quarter" idx="26"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2155560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Icons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3A6F7-247D-C742-9C25-4BC846F2932F}"/>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5C313E12-3650-984E-B549-60AA60767A9E}"/>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D12FF866-287C-6944-928B-6C4F07B8CB5B}"/>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37D2F388-790C-4649-8AF1-176F282C49F7}"/>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Content Placeholder 2">
            <a:extLst>
              <a:ext uri="{FF2B5EF4-FFF2-40B4-BE49-F238E27FC236}">
                <a16:creationId xmlns:a16="http://schemas.microsoft.com/office/drawing/2014/main" id="{1A72DB35-5B0B-054C-854F-A9D90C28E639}"/>
              </a:ext>
            </a:extLst>
          </p:cNvPr>
          <p:cNvSpPr>
            <a:spLocks noGrp="1"/>
          </p:cNvSpPr>
          <p:nvPr>
            <p:ph idx="1"/>
          </p:nvPr>
        </p:nvSpPr>
        <p:spPr>
          <a:xfrm>
            <a:off x="475363" y="2890700"/>
            <a:ext cx="4297680" cy="3967299"/>
          </a:xfrm>
          <a:prstGeom prst="rect">
            <a:avLst/>
          </a:prstGeom>
        </p:spPr>
        <p:txBody>
          <a:bodyPr lIns="0" tIns="0" rIns="0" bIns="0">
            <a:normAutofit/>
          </a:bodyPr>
          <a:lstStyle>
            <a:lvl1pPr marL="0" indent="0">
              <a:lnSpc>
                <a:spcPct val="100000"/>
              </a:lnSpc>
              <a:spcBef>
                <a:spcPts val="0"/>
              </a:spcBef>
              <a:buNone/>
              <a:defRPr sz="1600"/>
            </a:lvl1pPr>
            <a:lvl2pPr marL="742928" indent="-285750">
              <a:buFont typeface="Arial" panose="020B0604020202020204" pitchFamily="34" charset="0"/>
              <a:buChar char="•"/>
              <a:defRPr sz="1600"/>
            </a:lvl2pPr>
            <a:lvl3pPr marL="1200104" indent="-285750">
              <a:buFont typeface="Arial" panose="020B0604020202020204" pitchFamily="34" charset="0"/>
              <a:buChar char="•"/>
              <a:defRPr sz="1800"/>
            </a:lvl3pPr>
            <a:lvl4pPr marL="1657282" indent="-285750">
              <a:buFont typeface="Arial" panose="020B0604020202020204" pitchFamily="34" charset="0"/>
              <a:buChar char="•"/>
              <a:defRPr sz="1800"/>
            </a:lvl4pPr>
            <a:lvl5pPr marL="2114459" indent="-285750">
              <a:buFont typeface="Arial" panose="020B060402020202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99460E31-0EDC-A542-9F44-29AF85D33032}"/>
              </a:ext>
            </a:extLst>
          </p:cNvPr>
          <p:cNvSpPr>
            <a:spLocks noGrp="1"/>
          </p:cNvSpPr>
          <p:nvPr>
            <p:ph idx="20"/>
          </p:nvPr>
        </p:nvSpPr>
        <p:spPr>
          <a:xfrm>
            <a:off x="5304037" y="2890700"/>
            <a:ext cx="4297680" cy="3967299"/>
          </a:xfrm>
          <a:prstGeom prst="rect">
            <a:avLst/>
          </a:prstGeom>
        </p:spPr>
        <p:txBody>
          <a:bodyPr lIns="0" tIns="0" rIns="0" bIns="0">
            <a:normAutofit/>
          </a:bodyPr>
          <a:lstStyle>
            <a:lvl1pPr marL="0" indent="0">
              <a:lnSpc>
                <a:spcPct val="100000"/>
              </a:lnSpc>
              <a:spcBef>
                <a:spcPts val="0"/>
              </a:spcBef>
              <a:buNone/>
              <a:defRPr sz="1600"/>
            </a:lvl1pPr>
            <a:lvl2pPr marL="742928" indent="-285750">
              <a:buFont typeface="Arial" panose="020B0604020202020204" pitchFamily="34" charset="0"/>
              <a:buChar char="•"/>
              <a:defRPr sz="1600"/>
            </a:lvl2pPr>
            <a:lvl3pPr marL="1200104" indent="-285750">
              <a:buFont typeface="Arial" panose="020B0604020202020204" pitchFamily="34" charset="0"/>
              <a:buChar char="•"/>
              <a:defRPr sz="1800"/>
            </a:lvl3pPr>
            <a:lvl4pPr marL="1657282" indent="-285750">
              <a:buFont typeface="Arial" panose="020B0604020202020204" pitchFamily="34" charset="0"/>
              <a:buChar char="•"/>
              <a:defRPr sz="1800"/>
            </a:lvl4pPr>
            <a:lvl5pPr marL="2114459" indent="-285750">
              <a:buFont typeface="Arial" panose="020B060402020202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F5466F06-ECAD-B547-BBB9-E37D4BA0D9DE}"/>
              </a:ext>
            </a:extLst>
          </p:cNvPr>
          <p:cNvSpPr>
            <a:spLocks noGrp="1"/>
          </p:cNvSpPr>
          <p:nvPr>
            <p:ph type="body" idx="21"/>
          </p:nvPr>
        </p:nvSpPr>
        <p:spPr>
          <a:xfrm>
            <a:off x="1404938" y="1985305"/>
            <a:ext cx="3368105" cy="731520"/>
          </a:xfrm>
          <a:prstGeom prst="rect">
            <a:avLst/>
          </a:prstGeom>
        </p:spPr>
        <p:txBody>
          <a:bodyPr lIns="0" tIns="0" rIns="0" bIns="0" anchor="b">
            <a:normAutofit/>
          </a:bodyPr>
          <a:lstStyle>
            <a:lvl1pPr marL="0" indent="0">
              <a:lnSpc>
                <a:spcPct val="100000"/>
              </a:lnSpc>
              <a:spcBef>
                <a:spcPts val="0"/>
              </a:spcBef>
              <a:buNone/>
              <a:defRPr sz="1600" b="1" i="0">
                <a:solidFill>
                  <a:schemeClr val="accent1"/>
                </a:solidFill>
                <a:latin typeface="Roboto" panose="02000000000000000000" pitchFamily="2" charset="0"/>
                <a:ea typeface="Roboto" panose="020000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1" name="Text Placeholder 4">
            <a:extLst>
              <a:ext uri="{FF2B5EF4-FFF2-40B4-BE49-F238E27FC236}">
                <a16:creationId xmlns:a16="http://schemas.microsoft.com/office/drawing/2014/main" id="{8C828548-FD0D-4C44-B78D-3849A01429CA}"/>
              </a:ext>
            </a:extLst>
          </p:cNvPr>
          <p:cNvSpPr>
            <a:spLocks noGrp="1"/>
          </p:cNvSpPr>
          <p:nvPr>
            <p:ph type="body" sz="quarter" idx="3"/>
          </p:nvPr>
        </p:nvSpPr>
        <p:spPr>
          <a:xfrm>
            <a:off x="6249527" y="1985305"/>
            <a:ext cx="3354403" cy="731520"/>
          </a:xfrm>
          <a:prstGeom prst="rect">
            <a:avLst/>
          </a:prstGeom>
        </p:spPr>
        <p:txBody>
          <a:bodyPr lIns="0" tIns="0" rIns="0" bIns="0" anchor="b">
            <a:normAutofit/>
          </a:bodyPr>
          <a:lstStyle>
            <a:lvl1pPr marL="0" indent="0">
              <a:lnSpc>
                <a:spcPct val="100000"/>
              </a:lnSpc>
              <a:spcBef>
                <a:spcPts val="0"/>
              </a:spcBef>
              <a:buNone/>
              <a:defRPr sz="1600" b="1" i="0">
                <a:solidFill>
                  <a:schemeClr val="accent1"/>
                </a:solidFill>
                <a:latin typeface="Roboto" panose="02000000000000000000" pitchFamily="2" charset="0"/>
                <a:ea typeface="Roboto" panose="020000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2" name="Content Placeholder 3">
            <a:extLst>
              <a:ext uri="{FF2B5EF4-FFF2-40B4-BE49-F238E27FC236}">
                <a16:creationId xmlns:a16="http://schemas.microsoft.com/office/drawing/2014/main" id="{994DC788-54B9-0544-A072-518A94F8CA5B}"/>
              </a:ext>
            </a:extLst>
          </p:cNvPr>
          <p:cNvSpPr>
            <a:spLocks noGrp="1"/>
          </p:cNvSpPr>
          <p:nvPr>
            <p:ph sz="quarter" idx="31" hasCustomPrompt="1"/>
          </p:nvPr>
        </p:nvSpPr>
        <p:spPr>
          <a:xfrm>
            <a:off x="462394" y="1990115"/>
            <a:ext cx="731520" cy="731520"/>
          </a:xfrm>
          <a:prstGeom prst="rect">
            <a:avLst/>
          </a:prstGeom>
        </p:spPr>
        <p:txBody>
          <a:bodyPr anchor="ctr"/>
          <a:lstStyle>
            <a:lvl1pPr algn="ctr">
              <a:defRPr b="1"/>
            </a:lvl1pPr>
          </a:lstStyle>
          <a:p>
            <a:pPr lvl="0"/>
            <a:r>
              <a:rPr lang="en-US" dirty="0"/>
              <a:t>icon</a:t>
            </a:r>
          </a:p>
        </p:txBody>
      </p:sp>
      <p:sp>
        <p:nvSpPr>
          <p:cNvPr id="13" name="Content Placeholder 3">
            <a:extLst>
              <a:ext uri="{FF2B5EF4-FFF2-40B4-BE49-F238E27FC236}">
                <a16:creationId xmlns:a16="http://schemas.microsoft.com/office/drawing/2014/main" id="{B4D7F8E1-E5DF-A542-AE5A-8B491D0678C6}"/>
              </a:ext>
            </a:extLst>
          </p:cNvPr>
          <p:cNvSpPr>
            <a:spLocks noGrp="1"/>
          </p:cNvSpPr>
          <p:nvPr>
            <p:ph sz="quarter" idx="34" hasCustomPrompt="1"/>
          </p:nvPr>
        </p:nvSpPr>
        <p:spPr>
          <a:xfrm>
            <a:off x="5304037" y="1990115"/>
            <a:ext cx="731520" cy="731520"/>
          </a:xfrm>
          <a:prstGeom prst="rect">
            <a:avLst/>
          </a:prstGeom>
        </p:spPr>
        <p:txBody>
          <a:bodyPr anchor="ctr"/>
          <a:lstStyle>
            <a:lvl1pPr algn="ctr">
              <a:defRPr b="1"/>
            </a:lvl1pPr>
          </a:lstStyle>
          <a:p>
            <a:pPr lvl="0"/>
            <a:r>
              <a:rPr lang="en-US" dirty="0"/>
              <a:t>icon</a:t>
            </a:r>
          </a:p>
        </p:txBody>
      </p:sp>
      <p:sp>
        <p:nvSpPr>
          <p:cNvPr id="14" name="Text Placeholder 8">
            <a:extLst>
              <a:ext uri="{FF2B5EF4-FFF2-40B4-BE49-F238E27FC236}">
                <a16:creationId xmlns:a16="http://schemas.microsoft.com/office/drawing/2014/main" id="{8FB8DA7E-241B-8641-9391-0C2E0D028AE5}"/>
              </a:ext>
            </a:extLst>
          </p:cNvPr>
          <p:cNvSpPr>
            <a:spLocks noGrp="1"/>
          </p:cNvSpPr>
          <p:nvPr>
            <p:ph type="body" sz="quarter" idx="35"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40839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14E4A8D-EE05-6C4E-A22C-7347FB4E87D5}"/>
              </a:ext>
            </a:extLst>
          </p:cNvPr>
          <p:cNvPicPr>
            <a:picLocks noChangeAspect="1"/>
          </p:cNvPicPr>
          <p:nvPr userDrawn="1"/>
        </p:nvPicPr>
        <p:blipFill>
          <a:blip r:embed="rId2"/>
          <a:stretch>
            <a:fillRect/>
          </a:stretch>
        </p:blipFill>
        <p:spPr>
          <a:xfrm>
            <a:off x="-739762" y="2701900"/>
            <a:ext cx="5840216" cy="5840216"/>
          </a:xfrm>
          <a:prstGeom prst="rect">
            <a:avLst/>
          </a:prstGeom>
        </p:spPr>
      </p:pic>
      <p:sp>
        <p:nvSpPr>
          <p:cNvPr id="8" name="Text Placeholder 8">
            <a:extLst>
              <a:ext uri="{FF2B5EF4-FFF2-40B4-BE49-F238E27FC236}">
                <a16:creationId xmlns:a16="http://schemas.microsoft.com/office/drawing/2014/main" id="{AC2C7495-3CA1-7A4E-A805-97D0DC80A2F1}"/>
              </a:ext>
            </a:extLst>
          </p:cNvPr>
          <p:cNvSpPr>
            <a:spLocks noGrp="1"/>
          </p:cNvSpPr>
          <p:nvPr>
            <p:ph type="body" sz="quarter" idx="20" hasCustomPrompt="1"/>
          </p:nvPr>
        </p:nvSpPr>
        <p:spPr>
          <a:xfrm>
            <a:off x="5260694" y="7094771"/>
            <a:ext cx="3783542"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
        <p:nvSpPr>
          <p:cNvPr id="11" name="Content Placeholder 2">
            <a:extLst>
              <a:ext uri="{FF2B5EF4-FFF2-40B4-BE49-F238E27FC236}">
                <a16:creationId xmlns:a16="http://schemas.microsoft.com/office/drawing/2014/main" id="{7264C76F-D8DE-F34A-8FAE-836DB4A2C9F1}"/>
              </a:ext>
            </a:extLst>
          </p:cNvPr>
          <p:cNvSpPr>
            <a:spLocks noGrp="1"/>
          </p:cNvSpPr>
          <p:nvPr>
            <p:ph sz="quarter" idx="21" hasCustomPrompt="1"/>
          </p:nvPr>
        </p:nvSpPr>
        <p:spPr>
          <a:xfrm>
            <a:off x="5376441" y="5508381"/>
            <a:ext cx="1973483" cy="547165"/>
          </a:xfrm>
          <a:prstGeom prst="rect">
            <a:avLst/>
          </a:prstGeom>
        </p:spPr>
        <p:txBody>
          <a:bodyPr/>
          <a:lstStyle>
            <a:lvl1pPr marL="0" indent="0">
              <a:buNone/>
              <a:defRPr/>
            </a:lvl1pPr>
          </a:lstStyle>
          <a:p>
            <a:pPr lvl="0"/>
            <a:r>
              <a:rPr lang="en-US" dirty="0"/>
              <a:t>Client Logo Placeholder</a:t>
            </a:r>
          </a:p>
        </p:txBody>
      </p:sp>
      <p:sp>
        <p:nvSpPr>
          <p:cNvPr id="17" name="Text Placeholder 2">
            <a:extLst>
              <a:ext uri="{FF2B5EF4-FFF2-40B4-BE49-F238E27FC236}">
                <a16:creationId xmlns:a16="http://schemas.microsoft.com/office/drawing/2014/main" id="{E0031B1E-BD7E-C449-ABFE-0618A74FF41D}"/>
              </a:ext>
            </a:extLst>
          </p:cNvPr>
          <p:cNvSpPr>
            <a:spLocks noGrp="1"/>
          </p:cNvSpPr>
          <p:nvPr>
            <p:ph type="body" sz="quarter" idx="22" hasCustomPrompt="1"/>
          </p:nvPr>
        </p:nvSpPr>
        <p:spPr>
          <a:xfrm>
            <a:off x="5260975" y="6223000"/>
            <a:ext cx="4114800" cy="326378"/>
          </a:xfrm>
        </p:spPr>
        <p:txBody>
          <a:bodyPr lIns="109728" rIns="109728">
            <a:normAutofit/>
          </a:bodyPr>
          <a:lstStyle>
            <a:lvl1pPr>
              <a:spcBef>
                <a:spcPts val="0"/>
              </a:spcBef>
              <a:defRPr sz="2000" b="1"/>
            </a:lvl1pPr>
          </a:lstStyle>
          <a:p>
            <a:pPr lvl="0"/>
            <a:r>
              <a:rPr lang="en-US" dirty="0"/>
              <a:t>Client Name</a:t>
            </a:r>
          </a:p>
        </p:txBody>
      </p:sp>
      <p:sp>
        <p:nvSpPr>
          <p:cNvPr id="18" name="Text Placeholder 2">
            <a:extLst>
              <a:ext uri="{FF2B5EF4-FFF2-40B4-BE49-F238E27FC236}">
                <a16:creationId xmlns:a16="http://schemas.microsoft.com/office/drawing/2014/main" id="{B5DAE491-E846-C842-AD9B-26A86FAAE9AF}"/>
              </a:ext>
            </a:extLst>
          </p:cNvPr>
          <p:cNvSpPr>
            <a:spLocks noGrp="1"/>
          </p:cNvSpPr>
          <p:nvPr>
            <p:ph type="body" sz="quarter" idx="23" hasCustomPrompt="1"/>
          </p:nvPr>
        </p:nvSpPr>
        <p:spPr>
          <a:xfrm>
            <a:off x="5260975" y="6755436"/>
            <a:ext cx="4114800" cy="326378"/>
          </a:xfrm>
        </p:spPr>
        <p:txBody>
          <a:bodyPr lIns="109728" rIns="109728" bIns="109728">
            <a:normAutofit/>
          </a:bodyPr>
          <a:lstStyle>
            <a:lvl1pPr>
              <a:spcBef>
                <a:spcPts val="0"/>
              </a:spcBef>
              <a:defRPr sz="2000" b="0"/>
            </a:lvl1pPr>
          </a:lstStyle>
          <a:p>
            <a:pPr lvl="0"/>
            <a:r>
              <a:rPr lang="en-US" dirty="0"/>
              <a:t>Date</a:t>
            </a:r>
          </a:p>
        </p:txBody>
      </p:sp>
      <p:sp>
        <p:nvSpPr>
          <p:cNvPr id="19" name="Title 1">
            <a:extLst>
              <a:ext uri="{FF2B5EF4-FFF2-40B4-BE49-F238E27FC236}">
                <a16:creationId xmlns:a16="http://schemas.microsoft.com/office/drawing/2014/main" id="{1BD7FD0C-5885-8F42-B4CC-FCBC149A60A4}"/>
              </a:ext>
            </a:extLst>
          </p:cNvPr>
          <p:cNvSpPr>
            <a:spLocks noGrp="1"/>
          </p:cNvSpPr>
          <p:nvPr>
            <p:ph type="title" hasCustomPrompt="1"/>
          </p:nvPr>
        </p:nvSpPr>
        <p:spPr>
          <a:xfrm>
            <a:off x="3356658" y="500102"/>
            <a:ext cx="6244348" cy="1666650"/>
          </a:xfrm>
          <a:prstGeom prst="rect">
            <a:avLst/>
          </a:prstGeom>
        </p:spPr>
        <p:txBody>
          <a:bodyPr lIns="0" tIns="0" rIns="0" bIns="0" anchor="b">
            <a:normAutofit/>
          </a:bodyPr>
          <a:lstStyle>
            <a:lvl1pPr>
              <a:lnSpc>
                <a:spcPct val="100000"/>
              </a:lnSpc>
              <a:defRPr sz="3400" b="1" i="0">
                <a:solidFill>
                  <a:schemeClr val="tx1"/>
                </a:solidFill>
                <a:latin typeface="IBM Plex Sans" panose="020B0503050203000203" pitchFamily="34" charset="0"/>
              </a:defRPr>
            </a:lvl1pPr>
          </a:lstStyle>
          <a:p>
            <a:r>
              <a:rPr lang="en-US" dirty="0"/>
              <a:t>Click to Edit Section Title</a:t>
            </a:r>
          </a:p>
        </p:txBody>
      </p:sp>
      <p:sp>
        <p:nvSpPr>
          <p:cNvPr id="20" name="Text Placeholder 17">
            <a:extLst>
              <a:ext uri="{FF2B5EF4-FFF2-40B4-BE49-F238E27FC236}">
                <a16:creationId xmlns:a16="http://schemas.microsoft.com/office/drawing/2014/main" id="{6D8FEA89-58C2-EE44-9E89-A6F6D22D8902}"/>
              </a:ext>
            </a:extLst>
          </p:cNvPr>
          <p:cNvSpPr>
            <a:spLocks noGrp="1"/>
          </p:cNvSpPr>
          <p:nvPr>
            <p:ph type="body" sz="quarter" idx="10" hasCustomPrompt="1"/>
          </p:nvPr>
        </p:nvSpPr>
        <p:spPr>
          <a:xfrm>
            <a:off x="3357389" y="2345653"/>
            <a:ext cx="6243812" cy="1065274"/>
          </a:xfrm>
          <a:prstGeom prst="rect">
            <a:avLst/>
          </a:prstGeom>
        </p:spPr>
        <p:txBody>
          <a:bodyPr lIns="0" tIns="0" rIns="0" bIns="0">
            <a:normAutofit/>
          </a:bodyPr>
          <a:lstStyle>
            <a:lvl1pPr marL="0" indent="0">
              <a:lnSpc>
                <a:spcPct val="100000"/>
              </a:lnSpc>
              <a:spcBef>
                <a:spcPts val="0"/>
              </a:spcBef>
              <a:buNone/>
              <a:defRPr sz="2200" b="0" i="0">
                <a:latin typeface="IBM Plex Sans Light" panose="020B0403050203000203" pitchFamily="34" charset="0"/>
              </a:defRPr>
            </a:lvl1pPr>
            <a:lvl2pPr marL="457178" indent="0">
              <a:buNone/>
              <a:defRPr sz="4400" b="0" i="0">
                <a:latin typeface="IBM Plex Sans Light" panose="020B0403050203000203" pitchFamily="34" charset="0"/>
              </a:defRPr>
            </a:lvl2pPr>
            <a:lvl3pPr marL="914354" indent="0">
              <a:buNone/>
              <a:defRPr sz="4400" b="0" i="0">
                <a:latin typeface="IBM Plex Sans Light" panose="020B0403050203000203" pitchFamily="34" charset="0"/>
              </a:defRPr>
            </a:lvl3pPr>
            <a:lvl4pPr marL="1371532" indent="0">
              <a:buNone/>
              <a:defRPr sz="4400" b="0" i="0">
                <a:latin typeface="IBM Plex Sans Light" panose="020B0403050203000203" pitchFamily="34" charset="0"/>
              </a:defRPr>
            </a:lvl4pPr>
            <a:lvl5pPr marL="1828709" indent="0">
              <a:buNone/>
              <a:defRPr sz="4400" b="0" i="0">
                <a:latin typeface="IBM Plex Sans Light" panose="020B0403050203000203" pitchFamily="34" charset="0"/>
              </a:defRPr>
            </a:lvl5pPr>
          </a:lstStyle>
          <a:p>
            <a:pPr lvl="0"/>
            <a:r>
              <a:rPr lang="en-US" dirty="0"/>
              <a:t>Click to Edit Subtitle</a:t>
            </a:r>
          </a:p>
        </p:txBody>
      </p:sp>
      <p:pic>
        <p:nvPicPr>
          <p:cNvPr id="10" name="Graphic 7">
            <a:extLst>
              <a:ext uri="{FF2B5EF4-FFF2-40B4-BE49-F238E27FC236}">
                <a16:creationId xmlns:a16="http://schemas.microsoft.com/office/drawing/2014/main" id="{45282D03-F710-1143-8817-AC923673036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62218" y="3922536"/>
            <a:ext cx="3200400" cy="434225"/>
          </a:xfrm>
          <a:prstGeom prst="rect">
            <a:avLst/>
          </a:prstGeom>
        </p:spPr>
      </p:pic>
    </p:spTree>
    <p:extLst>
      <p:ext uri="{BB962C8B-B14F-4D97-AF65-F5344CB8AC3E}">
        <p14:creationId xmlns:p14="http://schemas.microsoft.com/office/powerpoint/2010/main" val="1235137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315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gal &amp; Compliance">
    <p:spTree>
      <p:nvGrpSpPr>
        <p:cNvPr id="1" name=""/>
        <p:cNvGrpSpPr/>
        <p:nvPr/>
      </p:nvGrpSpPr>
      <p:grpSpPr>
        <a:xfrm>
          <a:off x="0" y="0"/>
          <a:ext cx="0" cy="0"/>
          <a:chOff x="0" y="0"/>
          <a:chExt cx="0" cy="0"/>
        </a:xfrm>
      </p:grpSpPr>
      <p:sp>
        <p:nvSpPr>
          <p:cNvPr id="11" name="Text Placeholder 10"/>
          <p:cNvSpPr>
            <a:spLocks noGrp="1"/>
          </p:cNvSpPr>
          <p:nvPr>
            <p:ph type="body" sz="quarter" idx="23" hasCustomPrompt="1"/>
          </p:nvPr>
        </p:nvSpPr>
        <p:spPr>
          <a:xfrm>
            <a:off x="482600" y="2235199"/>
            <a:ext cx="8561388" cy="3312553"/>
          </a:xfrm>
        </p:spPr>
        <p:txBody>
          <a:bodyPr vert="horz" lIns="0" tIns="0" rIns="0" bIns="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1200"/>
            </a:lvl1pPr>
            <a:lvl2pPr>
              <a:defRPr lang="en-US" sz="1200" smtClean="0"/>
            </a:lvl2pPr>
            <a:lvl3pPr>
              <a:defRPr lang="en-US" sz="1200" smtClean="0"/>
            </a:lvl3pPr>
            <a:lvl4pPr>
              <a:defRPr lang="en-US" sz="1200" smtClean="0"/>
            </a:lvl4pPr>
            <a:lvl5pPr>
              <a:defRPr lang="en-US" sz="12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panose="02000000000000000000" pitchFamily="2" charset="0"/>
                <a:ea typeface="Roboto" panose="02000000000000000000" pitchFamily="2" charset="0"/>
              </a:rPr>
              <a:t>Disclaimer and legal</a:t>
            </a:r>
          </a:p>
        </p:txBody>
      </p:sp>
      <p:sp>
        <p:nvSpPr>
          <p:cNvPr id="2" name="Title 1">
            <a:extLst>
              <a:ext uri="{FF2B5EF4-FFF2-40B4-BE49-F238E27FC236}">
                <a16:creationId xmlns:a16="http://schemas.microsoft.com/office/drawing/2014/main" id="{C7BEE818-C37D-2343-91CD-6DAB275AF0A5}"/>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Legal &amp; Compliance</a:t>
            </a:r>
          </a:p>
        </p:txBody>
      </p:sp>
      <p:cxnSp>
        <p:nvCxnSpPr>
          <p:cNvPr id="4" name="Straight Connector 3">
            <a:extLst>
              <a:ext uri="{FF2B5EF4-FFF2-40B4-BE49-F238E27FC236}">
                <a16:creationId xmlns:a16="http://schemas.microsoft.com/office/drawing/2014/main" id="{B17E23C7-E256-5D4A-8041-D8CB43277B4D}"/>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A4F3E7B-D61E-ED4D-B66D-B8E96489D73D}"/>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pic>
        <p:nvPicPr>
          <p:cNvPr id="14" name="Graphic 7">
            <a:extLst>
              <a:ext uri="{FF2B5EF4-FFF2-40B4-BE49-F238E27FC236}">
                <a16:creationId xmlns:a16="http://schemas.microsoft.com/office/drawing/2014/main" id="{1057BFA7-6B71-5446-9302-174229917D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819" y="5979754"/>
            <a:ext cx="3200400" cy="434225"/>
          </a:xfrm>
          <a:prstGeom prst="rect">
            <a:avLst/>
          </a:prstGeom>
        </p:spPr>
      </p:pic>
    </p:spTree>
    <p:extLst>
      <p:ext uri="{BB962C8B-B14F-4D97-AF65-F5344CB8AC3E}">
        <p14:creationId xmlns:p14="http://schemas.microsoft.com/office/powerpoint/2010/main" val="2368290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EE818-C37D-2343-91CD-6DAB275AF0A5}"/>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Key Points</a:t>
            </a:r>
          </a:p>
        </p:txBody>
      </p:sp>
      <p:cxnSp>
        <p:nvCxnSpPr>
          <p:cNvPr id="4" name="Straight Connector 3">
            <a:extLst>
              <a:ext uri="{FF2B5EF4-FFF2-40B4-BE49-F238E27FC236}">
                <a16:creationId xmlns:a16="http://schemas.microsoft.com/office/drawing/2014/main" id="{B17E23C7-E256-5D4A-8041-D8CB43277B4D}"/>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A4F3E7B-D61E-ED4D-B66D-B8E96489D73D}"/>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Text Placeholder 8">
            <a:extLst>
              <a:ext uri="{FF2B5EF4-FFF2-40B4-BE49-F238E27FC236}">
                <a16:creationId xmlns:a16="http://schemas.microsoft.com/office/drawing/2014/main" id="{11741325-ECEB-8C47-B8F3-66EF28A2B627}"/>
              </a:ext>
            </a:extLst>
          </p:cNvPr>
          <p:cNvSpPr>
            <a:spLocks noGrp="1"/>
          </p:cNvSpPr>
          <p:nvPr>
            <p:ph type="body" sz="quarter" idx="20"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3699893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EE818-C37D-2343-91CD-6DAB275AF0A5}"/>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Table Design</a:t>
            </a:r>
          </a:p>
        </p:txBody>
      </p:sp>
      <p:cxnSp>
        <p:nvCxnSpPr>
          <p:cNvPr id="4" name="Straight Connector 3">
            <a:extLst>
              <a:ext uri="{FF2B5EF4-FFF2-40B4-BE49-F238E27FC236}">
                <a16:creationId xmlns:a16="http://schemas.microsoft.com/office/drawing/2014/main" id="{B17E23C7-E256-5D4A-8041-D8CB43277B4D}"/>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A4F3E7B-D61E-ED4D-B66D-B8E96489D73D}"/>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9" name="Text Placeholder 10">
            <a:extLst>
              <a:ext uri="{FF2B5EF4-FFF2-40B4-BE49-F238E27FC236}">
                <a16:creationId xmlns:a16="http://schemas.microsoft.com/office/drawing/2014/main" id="{3C13388A-6F22-ED4C-83C5-0DFAB728B165}"/>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4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8" name="Text Placeholder 8">
            <a:extLst>
              <a:ext uri="{FF2B5EF4-FFF2-40B4-BE49-F238E27FC236}">
                <a16:creationId xmlns:a16="http://schemas.microsoft.com/office/drawing/2014/main" id="{22EEC278-0C54-1046-918A-F820C3F0451F}"/>
              </a:ext>
            </a:extLst>
          </p:cNvPr>
          <p:cNvSpPr>
            <a:spLocks noGrp="1"/>
          </p:cNvSpPr>
          <p:nvPr>
            <p:ph type="body" sz="quarter" idx="20"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546337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 Shad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EE818-C37D-2343-91CD-6DAB275AF0A5}"/>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Table Design (Shaded)</a:t>
            </a:r>
          </a:p>
        </p:txBody>
      </p:sp>
      <p:cxnSp>
        <p:nvCxnSpPr>
          <p:cNvPr id="4" name="Straight Connector 3">
            <a:extLst>
              <a:ext uri="{FF2B5EF4-FFF2-40B4-BE49-F238E27FC236}">
                <a16:creationId xmlns:a16="http://schemas.microsoft.com/office/drawing/2014/main" id="{B17E23C7-E256-5D4A-8041-D8CB43277B4D}"/>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A4F3E7B-D61E-ED4D-B66D-B8E96489D73D}"/>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Text Placeholder 10">
            <a:extLst>
              <a:ext uri="{FF2B5EF4-FFF2-40B4-BE49-F238E27FC236}">
                <a16:creationId xmlns:a16="http://schemas.microsoft.com/office/drawing/2014/main" id="{6BBC3745-0C8B-1344-A64B-C38397F82E96}"/>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4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9" name="Text Placeholder 8">
            <a:extLst>
              <a:ext uri="{FF2B5EF4-FFF2-40B4-BE49-F238E27FC236}">
                <a16:creationId xmlns:a16="http://schemas.microsoft.com/office/drawing/2014/main" id="{0AFA07EA-D64B-BD4F-956C-823A1A539835}"/>
              </a:ext>
            </a:extLst>
          </p:cNvPr>
          <p:cNvSpPr>
            <a:spLocks noGrp="1"/>
          </p:cNvSpPr>
          <p:nvPr>
            <p:ph type="body" sz="quarter" idx="20"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15145132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A">
    <p:spTree>
      <p:nvGrpSpPr>
        <p:cNvPr id="1" name=""/>
        <p:cNvGrpSpPr/>
        <p:nvPr/>
      </p:nvGrpSpPr>
      <p:grpSpPr>
        <a:xfrm>
          <a:off x="0" y="0"/>
          <a:ext cx="0" cy="0"/>
          <a:chOff x="0" y="0"/>
          <a:chExt cx="0" cy="0"/>
        </a:xfrm>
      </p:grpSpPr>
      <p:pic>
        <p:nvPicPr>
          <p:cNvPr id="13" name="Graphic 7">
            <a:extLst>
              <a:ext uri="{FF2B5EF4-FFF2-40B4-BE49-F238E27FC236}">
                <a16:creationId xmlns:a16="http://schemas.microsoft.com/office/drawing/2014/main" id="{1057BFA7-6B71-5446-9302-174229917D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5964" y="4859158"/>
            <a:ext cx="3200400" cy="434225"/>
          </a:xfrm>
          <a:prstGeom prst="rect">
            <a:avLst/>
          </a:prstGeom>
        </p:spPr>
      </p:pic>
      <p:sp>
        <p:nvSpPr>
          <p:cNvPr id="2" name="Title 1">
            <a:extLst>
              <a:ext uri="{FF2B5EF4-FFF2-40B4-BE49-F238E27FC236}">
                <a16:creationId xmlns:a16="http://schemas.microsoft.com/office/drawing/2014/main" id="{0220223B-CD37-5340-A5A8-FDCEFFFB3949}"/>
              </a:ext>
            </a:extLst>
          </p:cNvPr>
          <p:cNvSpPr>
            <a:spLocks noGrp="1"/>
          </p:cNvSpPr>
          <p:nvPr>
            <p:ph type="title" hasCustomPrompt="1"/>
          </p:nvPr>
        </p:nvSpPr>
        <p:spPr>
          <a:xfrm>
            <a:off x="465142" y="457200"/>
            <a:ext cx="4870788" cy="2971800"/>
          </a:xfrm>
          <a:prstGeom prst="rect">
            <a:avLst/>
          </a:prstGeom>
        </p:spPr>
        <p:txBody>
          <a:bodyPr lIns="0" tIns="0" rIns="0" bIns="0" anchor="ctr" anchorCtr="0">
            <a:normAutofit/>
          </a:bodyPr>
          <a:lstStyle>
            <a:lvl1pPr>
              <a:lnSpc>
                <a:spcPct val="100000"/>
              </a:lnSpc>
              <a:defRPr sz="3400" b="1" i="0">
                <a:solidFill>
                  <a:schemeClr val="tx1"/>
                </a:solidFill>
                <a:latin typeface="IBM Plex Sans" panose="020B0503050203000203" pitchFamily="34" charset="0"/>
              </a:defRPr>
            </a:lvl1pPr>
          </a:lstStyle>
          <a:p>
            <a:r>
              <a:rPr lang="en-US" dirty="0"/>
              <a:t>Thank You</a:t>
            </a:r>
          </a:p>
        </p:txBody>
      </p:sp>
      <p:pic>
        <p:nvPicPr>
          <p:cNvPr id="5" name="Picture 4">
            <a:extLst>
              <a:ext uri="{FF2B5EF4-FFF2-40B4-BE49-F238E27FC236}">
                <a16:creationId xmlns:a16="http://schemas.microsoft.com/office/drawing/2014/main" id="{43217563-434E-884A-AA43-87D1993CD47F}"/>
              </a:ext>
            </a:extLst>
          </p:cNvPr>
          <p:cNvPicPr>
            <a:picLocks noChangeAspect="1"/>
          </p:cNvPicPr>
          <p:nvPr userDrawn="1"/>
        </p:nvPicPr>
        <p:blipFill rotWithShape="1">
          <a:blip r:embed="rId4"/>
          <a:srcRect l="11932" r="28249" b="30211"/>
          <a:stretch/>
        </p:blipFill>
        <p:spPr>
          <a:xfrm rot="5400000" flipV="1">
            <a:off x="3964725" y="1678725"/>
            <a:ext cx="7043674" cy="5143676"/>
          </a:xfrm>
          <a:prstGeom prst="rect">
            <a:avLst/>
          </a:prstGeom>
        </p:spPr>
      </p:pic>
      <p:sp>
        <p:nvSpPr>
          <p:cNvPr id="6" name="Text Placeholder 8">
            <a:extLst>
              <a:ext uri="{FF2B5EF4-FFF2-40B4-BE49-F238E27FC236}">
                <a16:creationId xmlns:a16="http://schemas.microsoft.com/office/drawing/2014/main" id="{DA1EC8B1-4D1A-9B44-B038-6F6A80D97F1A}"/>
              </a:ext>
            </a:extLst>
          </p:cNvPr>
          <p:cNvSpPr>
            <a:spLocks noGrp="1"/>
          </p:cNvSpPr>
          <p:nvPr>
            <p:ph type="body" sz="quarter" idx="20" hasCustomPrompt="1"/>
          </p:nvPr>
        </p:nvSpPr>
        <p:spPr>
          <a:xfrm>
            <a:off x="486028" y="7094771"/>
            <a:ext cx="4849902"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3270427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EF23A9-215D-8042-9A9F-DC7BED3DC15F}"/>
              </a:ext>
            </a:extLst>
          </p:cNvPr>
          <p:cNvSpPr>
            <a:spLocks noGrp="1"/>
          </p:cNvSpPr>
          <p:nvPr>
            <p:ph type="title" hasCustomPrompt="1"/>
          </p:nvPr>
        </p:nvSpPr>
        <p:spPr>
          <a:xfrm>
            <a:off x="4899020" y="1984657"/>
            <a:ext cx="4629874" cy="1666650"/>
          </a:xfrm>
          <a:prstGeom prst="rect">
            <a:avLst/>
          </a:prstGeom>
        </p:spPr>
        <p:txBody>
          <a:bodyPr lIns="0" tIns="0" rIns="0" bIns="0" anchor="b">
            <a:normAutofit/>
          </a:bodyPr>
          <a:lstStyle>
            <a:lvl1pPr>
              <a:lnSpc>
                <a:spcPct val="100000"/>
              </a:lnSpc>
              <a:defRPr sz="4800" b="1" i="0">
                <a:solidFill>
                  <a:schemeClr val="bg1"/>
                </a:solidFill>
                <a:latin typeface="IBM Plex Sans" panose="020B0503050203000203" pitchFamily="34" charset="0"/>
              </a:defRPr>
            </a:lvl1pPr>
          </a:lstStyle>
          <a:p>
            <a:r>
              <a:rPr lang="en-US" dirty="0"/>
              <a:t>Market insights</a:t>
            </a:r>
          </a:p>
        </p:txBody>
      </p:sp>
      <p:sp>
        <p:nvSpPr>
          <p:cNvPr id="15" name="Text Placeholder 17">
            <a:extLst>
              <a:ext uri="{FF2B5EF4-FFF2-40B4-BE49-F238E27FC236}">
                <a16:creationId xmlns:a16="http://schemas.microsoft.com/office/drawing/2014/main" id="{E8BECBCC-126F-8342-9E2E-00460F2918BF}"/>
              </a:ext>
            </a:extLst>
          </p:cNvPr>
          <p:cNvSpPr>
            <a:spLocks noGrp="1"/>
          </p:cNvSpPr>
          <p:nvPr>
            <p:ph type="body" sz="quarter" idx="10" hasCustomPrompt="1"/>
          </p:nvPr>
        </p:nvSpPr>
        <p:spPr>
          <a:xfrm>
            <a:off x="4899751" y="3623610"/>
            <a:ext cx="4629477" cy="338554"/>
          </a:xfrm>
          <a:prstGeom prst="rect">
            <a:avLst/>
          </a:prstGeom>
        </p:spPr>
        <p:txBody>
          <a:bodyPr lIns="0" tIns="0" rIns="0" bIns="0">
            <a:spAutoFit/>
          </a:bodyPr>
          <a:lstStyle>
            <a:lvl1pPr marL="0" indent="0">
              <a:lnSpc>
                <a:spcPct val="100000"/>
              </a:lnSpc>
              <a:spcBef>
                <a:spcPts val="0"/>
              </a:spcBef>
              <a:buNone/>
              <a:defRPr sz="2200" b="0" i="0">
                <a:solidFill>
                  <a:schemeClr val="bg1"/>
                </a:solidFill>
                <a:latin typeface="IBM Plex Sans Light" panose="020B0403050203000203" pitchFamily="34" charset="0"/>
              </a:defRPr>
            </a:lvl1pPr>
            <a:lvl2pPr marL="457178" indent="0">
              <a:buNone/>
              <a:defRPr sz="4400" b="0" i="0">
                <a:latin typeface="IBM Plex Sans Light" panose="020B0403050203000203" pitchFamily="34" charset="0"/>
              </a:defRPr>
            </a:lvl2pPr>
            <a:lvl3pPr marL="914354" indent="0">
              <a:buNone/>
              <a:defRPr sz="4400" b="0" i="0">
                <a:latin typeface="IBM Plex Sans Light" panose="020B0403050203000203" pitchFamily="34" charset="0"/>
              </a:defRPr>
            </a:lvl3pPr>
            <a:lvl4pPr marL="1371532" indent="0">
              <a:buNone/>
              <a:defRPr sz="4400" b="0" i="0">
                <a:latin typeface="IBM Plex Sans Light" panose="020B0403050203000203" pitchFamily="34" charset="0"/>
              </a:defRPr>
            </a:lvl4pPr>
            <a:lvl5pPr marL="1828709" indent="0">
              <a:buNone/>
              <a:defRPr sz="4400" b="0" i="0">
                <a:latin typeface="IBM Plex Sans Light" panose="020B0403050203000203" pitchFamily="34" charset="0"/>
              </a:defRPr>
            </a:lvl5pPr>
          </a:lstStyle>
          <a:p>
            <a:pPr lvl="0"/>
            <a:r>
              <a:rPr lang="en-US" dirty="0"/>
              <a:t>First quarter 2022</a:t>
            </a:r>
          </a:p>
        </p:txBody>
      </p:sp>
      <p:sp>
        <p:nvSpPr>
          <p:cNvPr id="9" name="Text Placeholder 8">
            <a:extLst>
              <a:ext uri="{FF2B5EF4-FFF2-40B4-BE49-F238E27FC236}">
                <a16:creationId xmlns:a16="http://schemas.microsoft.com/office/drawing/2014/main" id="{2F044D6C-A237-474E-A862-9E354C8359BB}"/>
              </a:ext>
            </a:extLst>
          </p:cNvPr>
          <p:cNvSpPr>
            <a:spLocks noGrp="1"/>
          </p:cNvSpPr>
          <p:nvPr>
            <p:ph type="body" sz="quarter" idx="21" hasCustomPrompt="1"/>
          </p:nvPr>
        </p:nvSpPr>
        <p:spPr>
          <a:xfrm>
            <a:off x="4899020" y="7094771"/>
            <a:ext cx="4476474"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pic>
        <p:nvPicPr>
          <p:cNvPr id="10" name="Graphic 7">
            <a:extLst>
              <a:ext uri="{FF2B5EF4-FFF2-40B4-BE49-F238E27FC236}">
                <a16:creationId xmlns:a16="http://schemas.microsoft.com/office/drawing/2014/main" id="{62FEA990-5E7C-324A-ACAB-A4182E790CF9}"/>
              </a:ext>
            </a:extLst>
          </p:cNvPr>
          <p:cNvPicPr>
            <a:picLocks noChangeAspect="1"/>
          </p:cNvPicPr>
          <p:nvPr userDrawn="1"/>
        </p:nvPicPr>
        <p:blipFill>
          <a:blip/>
          <a:srcRect/>
          <a:stretch/>
        </p:blipFill>
        <p:spPr>
          <a:xfrm>
            <a:off x="4899020" y="4406511"/>
            <a:ext cx="3200399" cy="434225"/>
          </a:xfrm>
          <a:prstGeom prst="rect">
            <a:avLst/>
          </a:prstGeom>
        </p:spPr>
      </p:pic>
    </p:spTree>
    <p:extLst>
      <p:ext uri="{BB962C8B-B14F-4D97-AF65-F5344CB8AC3E}">
        <p14:creationId xmlns:p14="http://schemas.microsoft.com/office/powerpoint/2010/main" val="24185086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divider">
    <p:bg>
      <p:bgPr>
        <a:solidFill>
          <a:schemeClr val="accent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DE14DDA6-2181-5F4E-B762-C2837B7B7983}"/>
              </a:ext>
            </a:extLst>
          </p:cNvPr>
          <p:cNvSpPr/>
          <p:nvPr userDrawn="1"/>
        </p:nvSpPr>
        <p:spPr bwMode="auto">
          <a:xfrm>
            <a:off x="1" y="0"/>
            <a:ext cx="6679991" cy="7772031"/>
          </a:xfrm>
          <a:custGeom>
            <a:avLst/>
            <a:gdLst>
              <a:gd name="connsiteX0" fmla="*/ 0 w 6072719"/>
              <a:gd name="connsiteY0" fmla="*/ 0 h 6857674"/>
              <a:gd name="connsiteX1" fmla="*/ 127438 w 6072719"/>
              <a:gd name="connsiteY1" fmla="*/ 0 h 6857674"/>
              <a:gd name="connsiteX2" fmla="*/ 587127 w 6072719"/>
              <a:gd name="connsiteY2" fmla="*/ 0 h 6857674"/>
              <a:gd name="connsiteX3" fmla="*/ 1013994 w 6072719"/>
              <a:gd name="connsiteY3" fmla="*/ 0 h 6857674"/>
              <a:gd name="connsiteX4" fmla="*/ 1409257 w 6072719"/>
              <a:gd name="connsiteY4" fmla="*/ 0 h 6857674"/>
              <a:gd name="connsiteX5" fmla="*/ 1774131 w 6072719"/>
              <a:gd name="connsiteY5" fmla="*/ 0 h 6857674"/>
              <a:gd name="connsiteX6" fmla="*/ 2109831 w 6072719"/>
              <a:gd name="connsiteY6" fmla="*/ 0 h 6857674"/>
              <a:gd name="connsiteX7" fmla="*/ 2417573 w 6072719"/>
              <a:gd name="connsiteY7" fmla="*/ 0 h 6857674"/>
              <a:gd name="connsiteX8" fmla="*/ 2698572 w 6072719"/>
              <a:gd name="connsiteY8" fmla="*/ 0 h 6857674"/>
              <a:gd name="connsiteX9" fmla="*/ 2954045 w 6072719"/>
              <a:gd name="connsiteY9" fmla="*/ 0 h 6857674"/>
              <a:gd name="connsiteX10" fmla="*/ 3185206 w 6072719"/>
              <a:gd name="connsiteY10" fmla="*/ 0 h 6857674"/>
              <a:gd name="connsiteX11" fmla="*/ 3393271 w 6072719"/>
              <a:gd name="connsiteY11" fmla="*/ 0 h 6857674"/>
              <a:gd name="connsiteX12" fmla="*/ 3579456 w 6072719"/>
              <a:gd name="connsiteY12" fmla="*/ 0 h 6857674"/>
              <a:gd name="connsiteX13" fmla="*/ 3744976 w 6072719"/>
              <a:gd name="connsiteY13" fmla="*/ 0 h 6857674"/>
              <a:gd name="connsiteX14" fmla="*/ 3891047 w 6072719"/>
              <a:gd name="connsiteY14" fmla="*/ 0 h 6857674"/>
              <a:gd name="connsiteX15" fmla="*/ 4018884 w 6072719"/>
              <a:gd name="connsiteY15" fmla="*/ 0 h 6857674"/>
              <a:gd name="connsiteX16" fmla="*/ 4129704 w 6072719"/>
              <a:gd name="connsiteY16" fmla="*/ 0 h 6857674"/>
              <a:gd name="connsiteX17" fmla="*/ 4224721 w 6072719"/>
              <a:gd name="connsiteY17" fmla="*/ 0 h 6857674"/>
              <a:gd name="connsiteX18" fmla="*/ 4305151 w 6072719"/>
              <a:gd name="connsiteY18" fmla="*/ 0 h 6857674"/>
              <a:gd name="connsiteX19" fmla="*/ 4372210 w 6072719"/>
              <a:gd name="connsiteY19" fmla="*/ 0 h 6857674"/>
              <a:gd name="connsiteX20" fmla="*/ 4471077 w 6072719"/>
              <a:gd name="connsiteY20" fmla="*/ 0 h 6857674"/>
              <a:gd name="connsiteX21" fmla="*/ 4531045 w 6072719"/>
              <a:gd name="connsiteY21" fmla="*/ 0 h 6857674"/>
              <a:gd name="connsiteX22" fmla="*/ 4561839 w 6072719"/>
              <a:gd name="connsiteY22" fmla="*/ 0 h 6857674"/>
              <a:gd name="connsiteX23" fmla="*/ 4573184 w 6072719"/>
              <a:gd name="connsiteY23" fmla="*/ 0 h 6857674"/>
              <a:gd name="connsiteX24" fmla="*/ 4574805 w 6072719"/>
              <a:gd name="connsiteY24" fmla="*/ 0 h 6857674"/>
              <a:gd name="connsiteX25" fmla="*/ 5908607 w 6072719"/>
              <a:gd name="connsiteY25" fmla="*/ 1323984 h 6857674"/>
              <a:gd name="connsiteX26" fmla="*/ 5908607 w 6072719"/>
              <a:gd name="connsiteY26" fmla="*/ 2124122 h 6857674"/>
              <a:gd name="connsiteX27" fmla="*/ 1193925 w 6072719"/>
              <a:gd name="connsiteY27" fmla="*/ 6857674 h 6857674"/>
              <a:gd name="connsiteX28" fmla="*/ 118611 w 6072719"/>
              <a:gd name="connsiteY28" fmla="*/ 6857674 h 6857674"/>
              <a:gd name="connsiteX29" fmla="*/ 0 w 6072719"/>
              <a:gd name="connsiteY29" fmla="*/ 6857674 h 685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72719" h="6857674">
                <a:moveTo>
                  <a:pt x="0" y="0"/>
                </a:moveTo>
                <a:lnTo>
                  <a:pt x="127438" y="0"/>
                </a:lnTo>
                <a:lnTo>
                  <a:pt x="587127" y="0"/>
                </a:lnTo>
                <a:lnTo>
                  <a:pt x="1013994" y="0"/>
                </a:lnTo>
                <a:lnTo>
                  <a:pt x="1409257" y="0"/>
                </a:lnTo>
                <a:lnTo>
                  <a:pt x="1774131" y="0"/>
                </a:lnTo>
                <a:lnTo>
                  <a:pt x="2109831" y="0"/>
                </a:lnTo>
                <a:lnTo>
                  <a:pt x="2417573" y="0"/>
                </a:lnTo>
                <a:lnTo>
                  <a:pt x="2698572" y="0"/>
                </a:lnTo>
                <a:lnTo>
                  <a:pt x="2954045" y="0"/>
                </a:lnTo>
                <a:lnTo>
                  <a:pt x="3185206" y="0"/>
                </a:lnTo>
                <a:lnTo>
                  <a:pt x="3393271" y="0"/>
                </a:lnTo>
                <a:lnTo>
                  <a:pt x="3579456" y="0"/>
                </a:lnTo>
                <a:lnTo>
                  <a:pt x="3744976" y="0"/>
                </a:lnTo>
                <a:lnTo>
                  <a:pt x="3891047" y="0"/>
                </a:lnTo>
                <a:lnTo>
                  <a:pt x="4018884" y="0"/>
                </a:lnTo>
                <a:lnTo>
                  <a:pt x="4129704" y="0"/>
                </a:lnTo>
                <a:lnTo>
                  <a:pt x="4224721" y="0"/>
                </a:lnTo>
                <a:lnTo>
                  <a:pt x="4305151" y="0"/>
                </a:lnTo>
                <a:lnTo>
                  <a:pt x="4372210" y="0"/>
                </a:lnTo>
                <a:lnTo>
                  <a:pt x="4471077" y="0"/>
                </a:lnTo>
                <a:lnTo>
                  <a:pt x="4531045" y="0"/>
                </a:lnTo>
                <a:lnTo>
                  <a:pt x="4561839" y="0"/>
                </a:lnTo>
                <a:lnTo>
                  <a:pt x="4573184" y="0"/>
                </a:lnTo>
                <a:lnTo>
                  <a:pt x="4574805" y="0"/>
                </a:lnTo>
                <a:cubicBezTo>
                  <a:pt x="5908607" y="1323984"/>
                  <a:pt x="5908607" y="1323984"/>
                  <a:pt x="5908607" y="1323984"/>
                </a:cubicBezTo>
                <a:cubicBezTo>
                  <a:pt x="6127424" y="1543124"/>
                  <a:pt x="6127424" y="1904982"/>
                  <a:pt x="5908607" y="2124122"/>
                </a:cubicBezTo>
                <a:cubicBezTo>
                  <a:pt x="1193925" y="6857674"/>
                  <a:pt x="1193925" y="6857674"/>
                  <a:pt x="1193925" y="6857674"/>
                </a:cubicBezTo>
                <a:cubicBezTo>
                  <a:pt x="786706" y="6857674"/>
                  <a:pt x="430389" y="6857674"/>
                  <a:pt x="118611" y="6857674"/>
                </a:cubicBezTo>
                <a:lnTo>
                  <a:pt x="0" y="6857674"/>
                </a:lnTo>
                <a:close/>
              </a:path>
            </a:pathLst>
          </a:custGeom>
          <a:solidFill>
            <a:schemeClr val="accent6"/>
          </a:solidFill>
          <a:ln w="9525" cap="flat">
            <a:noFill/>
            <a:bevel/>
            <a:headEnd/>
            <a:tailEnd/>
          </a:ln>
          <a:effectLst/>
        </p:spPr>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1980"/>
          </a:p>
        </p:txBody>
      </p:sp>
      <p:sp>
        <p:nvSpPr>
          <p:cNvPr id="2" name="Title 1">
            <a:extLst>
              <a:ext uri="{FF2B5EF4-FFF2-40B4-BE49-F238E27FC236}">
                <a16:creationId xmlns:a16="http://schemas.microsoft.com/office/drawing/2014/main" id="{0BC1C9FB-DB47-5D49-8B73-76B730267E9C}"/>
              </a:ext>
            </a:extLst>
          </p:cNvPr>
          <p:cNvSpPr>
            <a:spLocks noGrp="1"/>
          </p:cNvSpPr>
          <p:nvPr>
            <p:ph type="title"/>
          </p:nvPr>
        </p:nvSpPr>
        <p:spPr>
          <a:xfrm>
            <a:off x="403385" y="734060"/>
            <a:ext cx="3972719" cy="949960"/>
          </a:xfrm>
        </p:spPr>
        <p:txBody>
          <a:bodyPr tIns="137160" anchor="b" anchorCtr="0"/>
          <a:lstStyle>
            <a:lvl1pPr>
              <a:defRPr sz="3520">
                <a:solidFill>
                  <a:schemeClr val="tx2"/>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51EC48E0-58DA-2E42-B363-1E7BA6275D14}"/>
              </a:ext>
            </a:extLst>
          </p:cNvPr>
          <p:cNvSpPr>
            <a:spLocks noGrp="1"/>
          </p:cNvSpPr>
          <p:nvPr>
            <p:ph type="ftr" sz="quarter" idx="10"/>
          </p:nvPr>
        </p:nvSpPr>
        <p:spPr>
          <a:xfrm>
            <a:off x="2509639" y="7175326"/>
            <a:ext cx="3972719" cy="236592"/>
          </a:xfrm>
          <a:prstGeom prst="rect">
            <a:avLst/>
          </a:prstGeom>
        </p:spPr>
        <p:txBody>
          <a:bodyPr/>
          <a:lstStyle>
            <a:lvl1pPr>
              <a:defRPr>
                <a:solidFill>
                  <a:schemeClr val="accent6"/>
                </a:solidFill>
              </a:defRPr>
            </a:lvl1pPr>
          </a:lstStyle>
          <a:p>
            <a:r>
              <a:rPr lang="en-US"/>
              <a:t>Not FDIC Insured | No Bank Guarantee | May Lose Value</a:t>
            </a:r>
            <a:endParaRPr lang="en-US" dirty="0"/>
          </a:p>
        </p:txBody>
      </p:sp>
      <p:sp>
        <p:nvSpPr>
          <p:cNvPr id="4" name="Slide Number Placeholder 3">
            <a:extLst>
              <a:ext uri="{FF2B5EF4-FFF2-40B4-BE49-F238E27FC236}">
                <a16:creationId xmlns:a16="http://schemas.microsoft.com/office/drawing/2014/main" id="{1466BE65-7352-F847-9F49-1AA4850380BA}"/>
              </a:ext>
            </a:extLst>
          </p:cNvPr>
          <p:cNvSpPr>
            <a:spLocks noGrp="1"/>
          </p:cNvSpPr>
          <p:nvPr>
            <p:ph type="sldNum" sz="quarter" idx="11"/>
          </p:nvPr>
        </p:nvSpPr>
        <p:spPr/>
        <p:txBody>
          <a:bodyPr/>
          <a:lstStyle>
            <a:lvl9pPr>
              <a:defRPr>
                <a:solidFill>
                  <a:schemeClr val="accent6"/>
                </a:solidFill>
              </a:defRPr>
            </a:lvl9pPr>
          </a:lstStyle>
          <a:p>
            <a:pPr lvl="8"/>
            <a:fld id="{63DCA5C9-2E11-4C67-86EB-AE1DE127DC64}" type="slidenum">
              <a:rPr lang="en-US" smtClean="0"/>
              <a:pPr lvl="8"/>
              <a:t>‹#›</a:t>
            </a:fld>
            <a:endParaRPr lang="en-US" dirty="0"/>
          </a:p>
        </p:txBody>
      </p:sp>
      <p:sp>
        <p:nvSpPr>
          <p:cNvPr id="9" name="Text Placeholder 8">
            <a:extLst>
              <a:ext uri="{FF2B5EF4-FFF2-40B4-BE49-F238E27FC236}">
                <a16:creationId xmlns:a16="http://schemas.microsoft.com/office/drawing/2014/main" id="{8E40A6D5-7E09-6946-9DD8-D252D3225FC4}"/>
              </a:ext>
            </a:extLst>
          </p:cNvPr>
          <p:cNvSpPr>
            <a:spLocks noGrp="1"/>
          </p:cNvSpPr>
          <p:nvPr>
            <p:ph type="body" sz="quarter" idx="12"/>
          </p:nvPr>
        </p:nvSpPr>
        <p:spPr>
          <a:xfrm>
            <a:off x="403384" y="2346224"/>
            <a:ext cx="2910998" cy="2983018"/>
          </a:xfrm>
        </p:spPr>
        <p:txBody>
          <a:bodyPr/>
          <a:lstStyle>
            <a:lvl1pPr marL="0">
              <a:lnSpc>
                <a:spcPct val="99000"/>
              </a:lnSpc>
              <a:defRPr sz="1760" b="0">
                <a:solidFill>
                  <a:schemeClr val="tx2"/>
                </a:solidFill>
              </a:defRPr>
            </a:lvl1pPr>
            <a:lvl2pPr marL="0" indent="0">
              <a:lnSpc>
                <a:spcPct val="99000"/>
              </a:lnSpc>
              <a:buNone/>
              <a:defRPr sz="1760" b="0">
                <a:solidFill>
                  <a:schemeClr val="tx2"/>
                </a:solidFill>
              </a:defRPr>
            </a:lvl2pPr>
            <a:lvl3pPr marL="0" indent="0">
              <a:lnSpc>
                <a:spcPct val="99000"/>
              </a:lnSpc>
              <a:buNone/>
              <a:defRPr sz="1760" b="0">
                <a:solidFill>
                  <a:schemeClr val="tx2"/>
                </a:solidFill>
              </a:defRPr>
            </a:lvl3pPr>
            <a:lvl4pPr marL="0">
              <a:lnSpc>
                <a:spcPct val="99000"/>
              </a:lnSpc>
              <a:defRPr sz="1760" b="0">
                <a:solidFill>
                  <a:schemeClr val="tx2"/>
                </a:solidFill>
              </a:defRPr>
            </a:lvl4pPr>
            <a:lvl5pPr marL="0">
              <a:lnSpc>
                <a:spcPct val="99000"/>
              </a:lnSpc>
              <a:defRPr sz="1760" b="0">
                <a:solidFill>
                  <a:schemeClr val="tx2"/>
                </a:solidFill>
              </a:defRPr>
            </a:lvl5pPr>
            <a:lvl6pPr>
              <a:lnSpc>
                <a:spcPct val="99000"/>
              </a:lnSpc>
              <a:defRPr sz="1760" b="0">
                <a:solidFill>
                  <a:schemeClr val="tx1"/>
                </a:solidFill>
              </a:defRPr>
            </a:lvl6pPr>
            <a:lvl7pPr>
              <a:defRPr b="0">
                <a:solidFill>
                  <a:schemeClr val="tx1"/>
                </a:solidFill>
              </a:defRPr>
            </a:lvl7pPr>
            <a:lvl8pPr>
              <a:defRPr b="0">
                <a:solidFill>
                  <a:schemeClr val="tx1"/>
                </a:solidFill>
              </a:defRPr>
            </a:lvl8pPr>
            <a:lvl9pPr>
              <a:lnSpc>
                <a:spcPct val="99000"/>
              </a:lnSpc>
              <a:defRPr sz="1760" b="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512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C — no client log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14E4A8D-EE05-6C4E-A22C-7347FB4E87D5}"/>
              </a:ext>
            </a:extLst>
          </p:cNvPr>
          <p:cNvPicPr>
            <a:picLocks noChangeAspect="1"/>
          </p:cNvPicPr>
          <p:nvPr userDrawn="1"/>
        </p:nvPicPr>
        <p:blipFill>
          <a:blip r:embed="rId2"/>
          <a:stretch>
            <a:fillRect/>
          </a:stretch>
        </p:blipFill>
        <p:spPr>
          <a:xfrm>
            <a:off x="-739762" y="2701900"/>
            <a:ext cx="5840216" cy="5840216"/>
          </a:xfrm>
          <a:prstGeom prst="rect">
            <a:avLst/>
          </a:prstGeom>
        </p:spPr>
      </p:pic>
      <p:sp>
        <p:nvSpPr>
          <p:cNvPr id="8" name="Text Placeholder 8">
            <a:extLst>
              <a:ext uri="{FF2B5EF4-FFF2-40B4-BE49-F238E27FC236}">
                <a16:creationId xmlns:a16="http://schemas.microsoft.com/office/drawing/2014/main" id="{AC2C7495-3CA1-7A4E-A805-97D0DC80A2F1}"/>
              </a:ext>
            </a:extLst>
          </p:cNvPr>
          <p:cNvSpPr>
            <a:spLocks noGrp="1"/>
          </p:cNvSpPr>
          <p:nvPr>
            <p:ph type="body" sz="quarter" idx="20" hasCustomPrompt="1"/>
          </p:nvPr>
        </p:nvSpPr>
        <p:spPr>
          <a:xfrm>
            <a:off x="5260694" y="7094771"/>
            <a:ext cx="3783542"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
        <p:nvSpPr>
          <p:cNvPr id="16" name="Text Placeholder 2">
            <a:extLst>
              <a:ext uri="{FF2B5EF4-FFF2-40B4-BE49-F238E27FC236}">
                <a16:creationId xmlns:a16="http://schemas.microsoft.com/office/drawing/2014/main" id="{CC4F3575-57E9-FA40-90EC-6D2C7B73E3B7}"/>
              </a:ext>
            </a:extLst>
          </p:cNvPr>
          <p:cNvSpPr>
            <a:spLocks noGrp="1"/>
          </p:cNvSpPr>
          <p:nvPr>
            <p:ph type="body" sz="quarter" idx="22" hasCustomPrompt="1"/>
          </p:nvPr>
        </p:nvSpPr>
        <p:spPr>
          <a:xfrm>
            <a:off x="5260975" y="5359358"/>
            <a:ext cx="4114800" cy="983570"/>
          </a:xfrm>
        </p:spPr>
        <p:txBody>
          <a:bodyPr lIns="109728" tIns="109728" rIns="109728" bIns="0">
            <a:normAutofit/>
          </a:bodyPr>
          <a:lstStyle>
            <a:lvl1pPr>
              <a:spcBef>
                <a:spcPts val="0"/>
              </a:spcBef>
              <a:defRPr sz="2000" b="1"/>
            </a:lvl1pPr>
          </a:lstStyle>
          <a:p>
            <a:pPr lvl="0"/>
            <a:r>
              <a:rPr lang="en-US" dirty="0"/>
              <a:t>Client Name</a:t>
            </a:r>
          </a:p>
        </p:txBody>
      </p:sp>
      <p:sp>
        <p:nvSpPr>
          <p:cNvPr id="19" name="Text Placeholder 2">
            <a:extLst>
              <a:ext uri="{FF2B5EF4-FFF2-40B4-BE49-F238E27FC236}">
                <a16:creationId xmlns:a16="http://schemas.microsoft.com/office/drawing/2014/main" id="{BC9ABAAC-3951-9C42-9411-C1EDB73AAEAE}"/>
              </a:ext>
            </a:extLst>
          </p:cNvPr>
          <p:cNvSpPr>
            <a:spLocks noGrp="1"/>
          </p:cNvSpPr>
          <p:nvPr>
            <p:ph type="body" sz="quarter" idx="23" hasCustomPrompt="1"/>
          </p:nvPr>
        </p:nvSpPr>
        <p:spPr>
          <a:xfrm>
            <a:off x="5260975" y="6755436"/>
            <a:ext cx="4114800" cy="326378"/>
          </a:xfrm>
        </p:spPr>
        <p:txBody>
          <a:bodyPr lIns="109728" tIns="0" rIns="109728" bIns="109728">
            <a:normAutofit/>
          </a:bodyPr>
          <a:lstStyle>
            <a:lvl1pPr>
              <a:spcBef>
                <a:spcPts val="0"/>
              </a:spcBef>
              <a:defRPr sz="2000" b="0"/>
            </a:lvl1pPr>
          </a:lstStyle>
          <a:p>
            <a:pPr lvl="0"/>
            <a:r>
              <a:rPr lang="en-US" dirty="0"/>
              <a:t>Date</a:t>
            </a:r>
          </a:p>
        </p:txBody>
      </p:sp>
      <p:sp>
        <p:nvSpPr>
          <p:cNvPr id="20" name="Title 1">
            <a:extLst>
              <a:ext uri="{FF2B5EF4-FFF2-40B4-BE49-F238E27FC236}">
                <a16:creationId xmlns:a16="http://schemas.microsoft.com/office/drawing/2014/main" id="{1A113A0A-FB3C-624C-B410-608D83037283}"/>
              </a:ext>
            </a:extLst>
          </p:cNvPr>
          <p:cNvSpPr>
            <a:spLocks noGrp="1"/>
          </p:cNvSpPr>
          <p:nvPr>
            <p:ph type="title" hasCustomPrompt="1"/>
          </p:nvPr>
        </p:nvSpPr>
        <p:spPr>
          <a:xfrm>
            <a:off x="3356658" y="500102"/>
            <a:ext cx="6244348" cy="1666650"/>
          </a:xfrm>
          <a:prstGeom prst="rect">
            <a:avLst/>
          </a:prstGeom>
        </p:spPr>
        <p:txBody>
          <a:bodyPr lIns="0" tIns="0" rIns="0" bIns="0" anchor="b">
            <a:normAutofit/>
          </a:bodyPr>
          <a:lstStyle>
            <a:lvl1pPr>
              <a:lnSpc>
                <a:spcPct val="100000"/>
              </a:lnSpc>
              <a:defRPr sz="3400" b="1" i="0">
                <a:solidFill>
                  <a:schemeClr val="tx1"/>
                </a:solidFill>
                <a:latin typeface="IBM Plex Sans" panose="020B0503050203000203" pitchFamily="34" charset="0"/>
              </a:defRPr>
            </a:lvl1pPr>
          </a:lstStyle>
          <a:p>
            <a:r>
              <a:rPr lang="en-US" dirty="0"/>
              <a:t>Click to Edit Section Title</a:t>
            </a:r>
          </a:p>
        </p:txBody>
      </p:sp>
      <p:sp>
        <p:nvSpPr>
          <p:cNvPr id="21" name="Text Placeholder 17">
            <a:extLst>
              <a:ext uri="{FF2B5EF4-FFF2-40B4-BE49-F238E27FC236}">
                <a16:creationId xmlns:a16="http://schemas.microsoft.com/office/drawing/2014/main" id="{E319014A-92DE-E441-B241-D5435CB7FD3E}"/>
              </a:ext>
            </a:extLst>
          </p:cNvPr>
          <p:cNvSpPr>
            <a:spLocks noGrp="1"/>
          </p:cNvSpPr>
          <p:nvPr>
            <p:ph type="body" sz="quarter" idx="10" hasCustomPrompt="1"/>
          </p:nvPr>
        </p:nvSpPr>
        <p:spPr>
          <a:xfrm>
            <a:off x="3357389" y="2345653"/>
            <a:ext cx="6243812" cy="1065274"/>
          </a:xfrm>
          <a:prstGeom prst="rect">
            <a:avLst/>
          </a:prstGeom>
        </p:spPr>
        <p:txBody>
          <a:bodyPr lIns="0" tIns="0" rIns="0" bIns="0">
            <a:normAutofit/>
          </a:bodyPr>
          <a:lstStyle>
            <a:lvl1pPr marL="0" indent="0">
              <a:lnSpc>
                <a:spcPct val="100000"/>
              </a:lnSpc>
              <a:spcBef>
                <a:spcPts val="0"/>
              </a:spcBef>
              <a:buNone/>
              <a:defRPr sz="2200" b="0" i="0">
                <a:latin typeface="IBM Plex Sans Light" panose="020B0403050203000203" pitchFamily="34" charset="0"/>
              </a:defRPr>
            </a:lvl1pPr>
            <a:lvl2pPr marL="457178" indent="0">
              <a:buNone/>
              <a:defRPr sz="4400" b="0" i="0">
                <a:latin typeface="IBM Plex Sans Light" panose="020B0403050203000203" pitchFamily="34" charset="0"/>
              </a:defRPr>
            </a:lvl2pPr>
            <a:lvl3pPr marL="914354" indent="0">
              <a:buNone/>
              <a:defRPr sz="4400" b="0" i="0">
                <a:latin typeface="IBM Plex Sans Light" panose="020B0403050203000203" pitchFamily="34" charset="0"/>
              </a:defRPr>
            </a:lvl3pPr>
            <a:lvl4pPr marL="1371532" indent="0">
              <a:buNone/>
              <a:defRPr sz="4400" b="0" i="0">
                <a:latin typeface="IBM Plex Sans Light" panose="020B0403050203000203" pitchFamily="34" charset="0"/>
              </a:defRPr>
            </a:lvl4pPr>
            <a:lvl5pPr marL="1828709" indent="0">
              <a:buNone/>
              <a:defRPr sz="4400" b="0" i="0">
                <a:latin typeface="IBM Plex Sans Light" panose="020B0403050203000203" pitchFamily="34" charset="0"/>
              </a:defRPr>
            </a:lvl5pPr>
          </a:lstStyle>
          <a:p>
            <a:pPr lvl="0"/>
            <a:r>
              <a:rPr lang="en-US" dirty="0"/>
              <a:t>Click to Edit Subtitle</a:t>
            </a:r>
          </a:p>
        </p:txBody>
      </p:sp>
      <p:pic>
        <p:nvPicPr>
          <p:cNvPr id="9" name="Graphic 7">
            <a:extLst>
              <a:ext uri="{FF2B5EF4-FFF2-40B4-BE49-F238E27FC236}">
                <a16:creationId xmlns:a16="http://schemas.microsoft.com/office/drawing/2014/main" id="{CB88317B-42A4-4042-A708-EF9927F602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62218" y="3922536"/>
            <a:ext cx="3200400" cy="434225"/>
          </a:xfrm>
          <a:prstGeom prst="rect">
            <a:avLst/>
          </a:prstGeom>
        </p:spPr>
      </p:pic>
    </p:spTree>
    <p:extLst>
      <p:ext uri="{BB962C8B-B14F-4D97-AF65-F5344CB8AC3E}">
        <p14:creationId xmlns:p14="http://schemas.microsoft.com/office/powerpoint/2010/main" val="340574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A3EE47D-0893-4D47-BAC8-9681B8A6EF58}"/>
              </a:ext>
            </a:extLst>
          </p:cNvPr>
          <p:cNvPicPr>
            <a:picLocks noChangeAspect="1"/>
          </p:cNvPicPr>
          <p:nvPr userDrawn="1"/>
        </p:nvPicPr>
        <p:blipFill rotWithShape="1">
          <a:blip r:embed="rId2"/>
          <a:srcRect l="11932" r="28249" b="30211"/>
          <a:stretch/>
        </p:blipFill>
        <p:spPr>
          <a:xfrm rot="5400000" flipV="1">
            <a:off x="3964725" y="1678725"/>
            <a:ext cx="7043674" cy="5143676"/>
          </a:xfrm>
          <a:prstGeom prst="rect">
            <a:avLst/>
          </a:prstGeom>
        </p:spPr>
      </p:pic>
      <p:sp>
        <p:nvSpPr>
          <p:cNvPr id="13" name="Title 1">
            <a:extLst>
              <a:ext uri="{FF2B5EF4-FFF2-40B4-BE49-F238E27FC236}">
                <a16:creationId xmlns:a16="http://schemas.microsoft.com/office/drawing/2014/main" id="{A3CCB264-4BC7-E840-A20B-8F1585420DE4}"/>
              </a:ext>
            </a:extLst>
          </p:cNvPr>
          <p:cNvSpPr>
            <a:spLocks noGrp="1"/>
          </p:cNvSpPr>
          <p:nvPr>
            <p:ph type="title" hasCustomPrompt="1"/>
          </p:nvPr>
        </p:nvSpPr>
        <p:spPr>
          <a:xfrm>
            <a:off x="466725" y="457199"/>
            <a:ext cx="5210175" cy="771745"/>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Agenda/TOC</a:t>
            </a:r>
          </a:p>
        </p:txBody>
      </p:sp>
      <p:sp>
        <p:nvSpPr>
          <p:cNvPr id="14" name="Text Placeholder 4">
            <a:extLst>
              <a:ext uri="{FF2B5EF4-FFF2-40B4-BE49-F238E27FC236}">
                <a16:creationId xmlns:a16="http://schemas.microsoft.com/office/drawing/2014/main" id="{0D3AE56F-8CDE-B341-BCC9-BB0CA39E243A}"/>
              </a:ext>
            </a:extLst>
          </p:cNvPr>
          <p:cNvSpPr>
            <a:spLocks noGrp="1"/>
          </p:cNvSpPr>
          <p:nvPr>
            <p:ph type="body" sz="quarter" idx="18" hasCustomPrompt="1"/>
          </p:nvPr>
        </p:nvSpPr>
        <p:spPr>
          <a:xfrm>
            <a:off x="474156" y="1539879"/>
            <a:ext cx="576944" cy="4067113"/>
          </a:xfrm>
          <a:prstGeom prst="rect">
            <a:avLst/>
          </a:prstGeom>
        </p:spPr>
        <p:txBody>
          <a:bodyPr lIns="0" tIns="0" rIns="0" bIns="0">
            <a:normAutofit/>
          </a:bodyPr>
          <a:lstStyle>
            <a:lvl1pPr marL="0" indent="0">
              <a:lnSpc>
                <a:spcPct val="100000"/>
              </a:lnSpc>
              <a:spcBef>
                <a:spcPts val="0"/>
              </a:spcBef>
              <a:buNone/>
              <a:defRPr sz="1600">
                <a:solidFill>
                  <a:schemeClr val="tx2"/>
                </a:solidFill>
              </a:defRPr>
            </a:lvl1pPr>
          </a:lstStyle>
          <a:p>
            <a:pPr lvl="0"/>
            <a:r>
              <a:rPr lang="en-US" dirty="0"/>
              <a:t>#s</a:t>
            </a:r>
          </a:p>
        </p:txBody>
      </p:sp>
      <p:sp>
        <p:nvSpPr>
          <p:cNvPr id="15" name="Content Placeholder 2">
            <a:extLst>
              <a:ext uri="{FF2B5EF4-FFF2-40B4-BE49-F238E27FC236}">
                <a16:creationId xmlns:a16="http://schemas.microsoft.com/office/drawing/2014/main" id="{EF686392-03D5-684D-829D-1291D2916950}"/>
              </a:ext>
            </a:extLst>
          </p:cNvPr>
          <p:cNvSpPr>
            <a:spLocks noGrp="1"/>
          </p:cNvSpPr>
          <p:nvPr>
            <p:ph idx="1" hasCustomPrompt="1"/>
          </p:nvPr>
        </p:nvSpPr>
        <p:spPr>
          <a:xfrm>
            <a:off x="1168992" y="1539879"/>
            <a:ext cx="4156987" cy="4067113"/>
          </a:xfrm>
          <a:prstGeom prst="rect">
            <a:avLst/>
          </a:prstGeom>
        </p:spPr>
        <p:txBody>
          <a:bodyPr lIns="0" tIns="0" rIns="0" bIns="0">
            <a:norm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600" b="0" i="0">
                <a:latin typeface="Roboto" panose="02000000000000000000" pitchFamily="2" charset="0"/>
                <a:ea typeface="Roboto" panose="02000000000000000000" pitchFamily="2" charset="0"/>
              </a:defRPr>
            </a:lvl1pPr>
            <a:lvl2pPr marL="457178" indent="0">
              <a:buNone/>
              <a:defRPr sz="2400"/>
            </a:lvl2pPr>
            <a:lvl3pPr marL="914354" indent="0">
              <a:buNone/>
              <a:defRPr sz="2400"/>
            </a:lvl3pPr>
            <a:lvl4pPr marL="1371532" indent="0">
              <a:buNone/>
              <a:defRPr sz="2400"/>
            </a:lvl4pPr>
            <a:lvl5pPr marL="1828709" indent="0">
              <a:buNone/>
              <a:defRPr sz="2400"/>
            </a:lvl5pPr>
          </a:lstStyle>
          <a:p>
            <a:pPr lvl="0"/>
            <a:r>
              <a:rPr lang="en-US" dirty="0"/>
              <a:t>Section A (bold)</a:t>
            </a:r>
          </a:p>
          <a:p>
            <a:pPr lvl="0"/>
            <a:r>
              <a:rPr lang="en-US" dirty="0"/>
              <a:t>Subsection 1 (regular)</a:t>
            </a:r>
          </a:p>
          <a:p>
            <a:pPr lvl="0"/>
            <a:r>
              <a:rPr lang="en-US" dirty="0"/>
              <a:t>Subsection 2</a:t>
            </a:r>
          </a:p>
          <a:p>
            <a:pPr lvl="0"/>
            <a:r>
              <a:rPr lang="en-US" dirty="0"/>
              <a:t>Subsection 3</a:t>
            </a:r>
          </a:p>
          <a:p>
            <a:pPr lvl="0"/>
            <a:r>
              <a:rPr lang="en-US" dirty="0"/>
              <a:t>Section B</a:t>
            </a:r>
          </a:p>
          <a:p>
            <a:pPr lvl="0"/>
            <a:r>
              <a:rPr lang="en-US" dirty="0"/>
              <a:t>Section C</a:t>
            </a:r>
          </a:p>
          <a:p>
            <a:pPr lvl="0"/>
            <a:r>
              <a:rPr lang="en-US" dirty="0"/>
              <a:t>Section D</a:t>
            </a:r>
          </a:p>
        </p:txBody>
      </p:sp>
      <p:cxnSp>
        <p:nvCxnSpPr>
          <p:cNvPr id="18" name="Straight Connector 17">
            <a:extLst>
              <a:ext uri="{FF2B5EF4-FFF2-40B4-BE49-F238E27FC236}">
                <a16:creationId xmlns:a16="http://schemas.microsoft.com/office/drawing/2014/main" id="{AD6FC6EE-FCFD-224D-BC1A-244AA5615124}"/>
              </a:ext>
            </a:extLst>
          </p:cNvPr>
          <p:cNvCxnSpPr>
            <a:cxnSpLocks/>
          </p:cNvCxnSpPr>
          <p:nvPr userDrawn="1"/>
        </p:nvCxnSpPr>
        <p:spPr>
          <a:xfrm>
            <a:off x="481267" y="1188720"/>
            <a:ext cx="57694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8">
            <a:extLst>
              <a:ext uri="{FF2B5EF4-FFF2-40B4-BE49-F238E27FC236}">
                <a16:creationId xmlns:a16="http://schemas.microsoft.com/office/drawing/2014/main" id="{5EBDC47B-C48C-AA4D-8CCC-66EDB6136A3E}"/>
              </a:ext>
            </a:extLst>
          </p:cNvPr>
          <p:cNvSpPr>
            <a:spLocks noGrp="1"/>
          </p:cNvSpPr>
          <p:nvPr>
            <p:ph type="body" sz="quarter" idx="20" hasCustomPrompt="1"/>
          </p:nvPr>
        </p:nvSpPr>
        <p:spPr>
          <a:xfrm>
            <a:off x="486028" y="7094771"/>
            <a:ext cx="4839952"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3153503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58492-F7E7-FD4D-AF50-F0309B82A44C}"/>
              </a:ext>
            </a:extLst>
          </p:cNvPr>
          <p:cNvSpPr>
            <a:spLocks noGrp="1"/>
          </p:cNvSpPr>
          <p:nvPr>
            <p:ph type="title" hasCustomPrompt="1"/>
          </p:nvPr>
        </p:nvSpPr>
        <p:spPr>
          <a:xfrm>
            <a:off x="4391025" y="457199"/>
            <a:ext cx="5210175" cy="771745"/>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Agenda/TOC</a:t>
            </a:r>
          </a:p>
        </p:txBody>
      </p:sp>
      <p:sp>
        <p:nvSpPr>
          <p:cNvPr id="3" name="Text Placeholder 4">
            <a:extLst>
              <a:ext uri="{FF2B5EF4-FFF2-40B4-BE49-F238E27FC236}">
                <a16:creationId xmlns:a16="http://schemas.microsoft.com/office/drawing/2014/main" id="{18F95DF8-A04C-5F48-9F74-F505B5D4497D}"/>
              </a:ext>
            </a:extLst>
          </p:cNvPr>
          <p:cNvSpPr>
            <a:spLocks noGrp="1"/>
          </p:cNvSpPr>
          <p:nvPr>
            <p:ph type="body" sz="quarter" idx="18" hasCustomPrompt="1"/>
          </p:nvPr>
        </p:nvSpPr>
        <p:spPr>
          <a:xfrm>
            <a:off x="4398456" y="1539879"/>
            <a:ext cx="576944" cy="4067113"/>
          </a:xfrm>
          <a:prstGeom prst="rect">
            <a:avLst/>
          </a:prstGeom>
        </p:spPr>
        <p:txBody>
          <a:bodyPr lIns="0" tIns="0" rIns="0" bIns="0">
            <a:normAutofit/>
          </a:bodyPr>
          <a:lstStyle>
            <a:lvl1pPr marL="0" indent="0">
              <a:lnSpc>
                <a:spcPct val="100000"/>
              </a:lnSpc>
              <a:spcBef>
                <a:spcPts val="0"/>
              </a:spcBef>
              <a:buNone/>
              <a:defRPr sz="1600">
                <a:solidFill>
                  <a:schemeClr val="tx2"/>
                </a:solidFill>
              </a:defRPr>
            </a:lvl1pPr>
          </a:lstStyle>
          <a:p>
            <a:pPr lvl="0"/>
            <a:r>
              <a:rPr lang="en-US" dirty="0"/>
              <a:t>#s</a:t>
            </a:r>
          </a:p>
        </p:txBody>
      </p:sp>
      <p:sp>
        <p:nvSpPr>
          <p:cNvPr id="4" name="Content Placeholder 2">
            <a:extLst>
              <a:ext uri="{FF2B5EF4-FFF2-40B4-BE49-F238E27FC236}">
                <a16:creationId xmlns:a16="http://schemas.microsoft.com/office/drawing/2014/main" id="{8CEC3361-BA38-0943-9BFF-5ECD580DEEBA}"/>
              </a:ext>
            </a:extLst>
          </p:cNvPr>
          <p:cNvSpPr>
            <a:spLocks noGrp="1"/>
          </p:cNvSpPr>
          <p:nvPr>
            <p:ph idx="1" hasCustomPrompt="1"/>
          </p:nvPr>
        </p:nvSpPr>
        <p:spPr>
          <a:xfrm>
            <a:off x="5093292" y="1539879"/>
            <a:ext cx="4507908" cy="4067113"/>
          </a:xfrm>
          <a:prstGeom prst="rect">
            <a:avLst/>
          </a:prstGeom>
        </p:spPr>
        <p:txBody>
          <a:bodyPr lIns="0" tIns="0" rIns="0" bIns="0">
            <a:norm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600" b="0" i="0">
                <a:latin typeface="Roboto" panose="02000000000000000000" pitchFamily="2" charset="0"/>
                <a:ea typeface="Roboto" panose="02000000000000000000" pitchFamily="2" charset="0"/>
              </a:defRPr>
            </a:lvl1pPr>
            <a:lvl2pPr marL="457178" indent="0">
              <a:buNone/>
              <a:defRPr sz="2400"/>
            </a:lvl2pPr>
            <a:lvl3pPr marL="914354" indent="0">
              <a:buNone/>
              <a:defRPr sz="2400"/>
            </a:lvl3pPr>
            <a:lvl4pPr marL="1371532" indent="0">
              <a:buNone/>
              <a:defRPr sz="2400"/>
            </a:lvl4pPr>
            <a:lvl5pPr marL="1828709" indent="0">
              <a:buNone/>
              <a:defRPr sz="2400"/>
            </a:lvl5pPr>
          </a:lstStyle>
          <a:p>
            <a:pPr lvl="0"/>
            <a:r>
              <a:rPr lang="en-US" dirty="0"/>
              <a:t>Section A (bold)</a:t>
            </a:r>
          </a:p>
          <a:p>
            <a:pPr lvl="0"/>
            <a:r>
              <a:rPr lang="en-US" dirty="0"/>
              <a:t>Subsection 1 (regular)</a:t>
            </a:r>
          </a:p>
          <a:p>
            <a:pPr lvl="0"/>
            <a:r>
              <a:rPr lang="en-US" dirty="0"/>
              <a:t>Subsection 2</a:t>
            </a:r>
          </a:p>
          <a:p>
            <a:pPr lvl="0"/>
            <a:r>
              <a:rPr lang="en-US" dirty="0"/>
              <a:t>Subsection 3</a:t>
            </a:r>
          </a:p>
          <a:p>
            <a:pPr lvl="0"/>
            <a:r>
              <a:rPr lang="en-US" dirty="0"/>
              <a:t>Section B</a:t>
            </a:r>
          </a:p>
          <a:p>
            <a:pPr lvl="0"/>
            <a:r>
              <a:rPr lang="en-US" dirty="0"/>
              <a:t>Section C</a:t>
            </a:r>
          </a:p>
          <a:p>
            <a:pPr lvl="0"/>
            <a:r>
              <a:rPr lang="en-US" dirty="0"/>
              <a:t>Section D</a:t>
            </a:r>
          </a:p>
        </p:txBody>
      </p:sp>
      <p:cxnSp>
        <p:nvCxnSpPr>
          <p:cNvPr id="6" name="Straight Connector 5">
            <a:extLst>
              <a:ext uri="{FF2B5EF4-FFF2-40B4-BE49-F238E27FC236}">
                <a16:creationId xmlns:a16="http://schemas.microsoft.com/office/drawing/2014/main" id="{B13B1CCD-90B1-454A-8302-2641D41574A8}"/>
              </a:ext>
            </a:extLst>
          </p:cNvPr>
          <p:cNvCxnSpPr>
            <a:cxnSpLocks/>
          </p:cNvCxnSpPr>
          <p:nvPr userDrawn="1"/>
        </p:nvCxnSpPr>
        <p:spPr>
          <a:xfrm>
            <a:off x="4405567" y="1188720"/>
            <a:ext cx="57694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9FDED96C-E220-804A-A01D-47DB344B4B5F}"/>
              </a:ext>
            </a:extLst>
          </p:cNvPr>
          <p:cNvSpPr>
            <a:spLocks noGrp="1"/>
          </p:cNvSpPr>
          <p:nvPr>
            <p:ph type="pic" sz="quarter" idx="20" hasCustomPrompt="1"/>
          </p:nvPr>
        </p:nvSpPr>
        <p:spPr>
          <a:xfrm>
            <a:off x="1" y="0"/>
            <a:ext cx="3937000" cy="7772400"/>
          </a:xfrm>
          <a:prstGeom prst="rect">
            <a:avLst/>
          </a:prstGeom>
          <a:noFill/>
        </p:spPr>
        <p:txBody>
          <a:bodyPr/>
          <a:lstStyle>
            <a:lvl1pPr marL="0" indent="0">
              <a:buNone/>
              <a:defRPr/>
            </a:lvl1pPr>
          </a:lstStyle>
          <a:p>
            <a:r>
              <a:rPr lang="en-US" dirty="0"/>
              <a:t>Image placeholder</a:t>
            </a:r>
          </a:p>
        </p:txBody>
      </p:sp>
      <p:sp>
        <p:nvSpPr>
          <p:cNvPr id="8" name="Text Placeholder 8">
            <a:extLst>
              <a:ext uri="{FF2B5EF4-FFF2-40B4-BE49-F238E27FC236}">
                <a16:creationId xmlns:a16="http://schemas.microsoft.com/office/drawing/2014/main" id="{248C5BFD-5742-4348-8462-E3BA4B7683F8}"/>
              </a:ext>
            </a:extLst>
          </p:cNvPr>
          <p:cNvSpPr>
            <a:spLocks noGrp="1"/>
          </p:cNvSpPr>
          <p:nvPr>
            <p:ph type="body" sz="quarter" idx="21" hasCustomPrompt="1"/>
          </p:nvPr>
        </p:nvSpPr>
        <p:spPr>
          <a:xfrm>
            <a:off x="4391025" y="7094771"/>
            <a:ext cx="4653211"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19928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B">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D7E266-D7EB-0740-BBAD-E868A763C50C}"/>
              </a:ext>
            </a:extLst>
          </p:cNvPr>
          <p:cNvPicPr>
            <a:picLocks noChangeAspect="1"/>
          </p:cNvPicPr>
          <p:nvPr userDrawn="1"/>
        </p:nvPicPr>
        <p:blipFill rotWithShape="1">
          <a:blip r:embed="rId2">
            <a:alphaModFix/>
          </a:blip>
          <a:srcRect l="11932" r="28249" b="30211"/>
          <a:stretch/>
        </p:blipFill>
        <p:spPr>
          <a:xfrm rot="16200000">
            <a:off x="3920521" y="956891"/>
            <a:ext cx="7094770" cy="5180989"/>
          </a:xfrm>
          <a:prstGeom prst="rect">
            <a:avLst/>
          </a:prstGeom>
          <a:noFill/>
        </p:spPr>
      </p:pic>
      <p:sp>
        <p:nvSpPr>
          <p:cNvPr id="3" name="Title 1">
            <a:extLst>
              <a:ext uri="{FF2B5EF4-FFF2-40B4-BE49-F238E27FC236}">
                <a16:creationId xmlns:a16="http://schemas.microsoft.com/office/drawing/2014/main" id="{55FC0C8C-AB2F-8D4C-A25B-5E72CA560046}"/>
              </a:ext>
            </a:extLst>
          </p:cNvPr>
          <p:cNvSpPr>
            <a:spLocks noGrp="1"/>
          </p:cNvSpPr>
          <p:nvPr>
            <p:ph type="title" hasCustomPrompt="1"/>
          </p:nvPr>
        </p:nvSpPr>
        <p:spPr>
          <a:xfrm>
            <a:off x="473672" y="2816521"/>
            <a:ext cx="5195290" cy="1661163"/>
          </a:xfrm>
          <a:prstGeom prst="rect">
            <a:avLst/>
          </a:prstGeom>
        </p:spPr>
        <p:txBody>
          <a:bodyPr lIns="0" tIns="0" rIns="0" bIns="0" anchor="b">
            <a:normAutofit/>
          </a:bodyPr>
          <a:lstStyle>
            <a:lvl1pPr>
              <a:lnSpc>
                <a:spcPct val="100000"/>
              </a:lnSpc>
              <a:defRPr sz="3400">
                <a:solidFill>
                  <a:schemeClr val="tx1"/>
                </a:solidFill>
              </a:defRPr>
            </a:lvl1pPr>
          </a:lstStyle>
          <a:p>
            <a:r>
              <a:rPr lang="en-US" dirty="0"/>
              <a:t>Click </a:t>
            </a:r>
            <a:br>
              <a:rPr lang="en-US" dirty="0"/>
            </a:br>
            <a:r>
              <a:rPr lang="en-US" dirty="0"/>
              <a:t>to </a:t>
            </a:r>
            <a:br>
              <a:rPr lang="en-US" dirty="0"/>
            </a:br>
            <a:r>
              <a:rPr lang="en-US" dirty="0"/>
              <a:t>Edit Title</a:t>
            </a:r>
          </a:p>
        </p:txBody>
      </p:sp>
      <p:sp>
        <p:nvSpPr>
          <p:cNvPr id="4" name="Text Placeholder 17">
            <a:extLst>
              <a:ext uri="{FF2B5EF4-FFF2-40B4-BE49-F238E27FC236}">
                <a16:creationId xmlns:a16="http://schemas.microsoft.com/office/drawing/2014/main" id="{64CC5724-C01C-0742-BDE2-B2AEE760EB4E}"/>
              </a:ext>
            </a:extLst>
          </p:cNvPr>
          <p:cNvSpPr>
            <a:spLocks noGrp="1"/>
          </p:cNvSpPr>
          <p:nvPr>
            <p:ph type="body" sz="quarter" idx="10" hasCustomPrompt="1"/>
          </p:nvPr>
        </p:nvSpPr>
        <p:spPr>
          <a:xfrm>
            <a:off x="474315" y="4633711"/>
            <a:ext cx="5195290" cy="1307750"/>
          </a:xfrm>
          <a:prstGeom prst="rect">
            <a:avLst/>
          </a:prstGeom>
        </p:spPr>
        <p:txBody>
          <a:bodyPr lIns="0" tIns="0" rIns="0" bIns="0">
            <a:normAutofit/>
          </a:bodyPr>
          <a:lstStyle>
            <a:lvl1pPr marL="0" indent="0">
              <a:lnSpc>
                <a:spcPct val="100000"/>
              </a:lnSpc>
              <a:spcBef>
                <a:spcPts val="0"/>
              </a:spcBef>
              <a:buNone/>
              <a:defRPr sz="2200" b="0" i="0">
                <a:solidFill>
                  <a:schemeClr val="tx1"/>
                </a:solidFill>
                <a:latin typeface="IBM Plex Sans Light" panose="020B0403050203000203" pitchFamily="34" charset="0"/>
              </a:defRPr>
            </a:lvl1pPr>
            <a:lvl2pPr marL="457178" indent="0">
              <a:buNone/>
              <a:defRPr sz="4400" b="0" i="0">
                <a:latin typeface="IBM Plex Sans Light" panose="020B0403050203000203" pitchFamily="34" charset="0"/>
              </a:defRPr>
            </a:lvl2pPr>
            <a:lvl3pPr marL="914354" indent="0">
              <a:buNone/>
              <a:defRPr sz="4400" b="0" i="0">
                <a:latin typeface="IBM Plex Sans Light" panose="020B0403050203000203" pitchFamily="34" charset="0"/>
              </a:defRPr>
            </a:lvl3pPr>
            <a:lvl4pPr marL="1371532" indent="0">
              <a:buNone/>
              <a:defRPr sz="4400" b="0" i="0">
                <a:latin typeface="IBM Plex Sans Light" panose="020B0403050203000203" pitchFamily="34" charset="0"/>
              </a:defRPr>
            </a:lvl4pPr>
            <a:lvl5pPr marL="1828709" indent="0">
              <a:buNone/>
              <a:defRPr sz="4400" b="0" i="0">
                <a:latin typeface="IBM Plex Sans Light" panose="020B0403050203000203" pitchFamily="34" charset="0"/>
              </a:defRPr>
            </a:lvl5pPr>
          </a:lstStyle>
          <a:p>
            <a:pPr lvl="0"/>
            <a:r>
              <a:rPr lang="en-US" dirty="0"/>
              <a:t>Click To Edit Subtitle</a:t>
            </a:r>
          </a:p>
        </p:txBody>
      </p:sp>
      <p:sp>
        <p:nvSpPr>
          <p:cNvPr id="5" name="Text Placeholder 2">
            <a:extLst>
              <a:ext uri="{FF2B5EF4-FFF2-40B4-BE49-F238E27FC236}">
                <a16:creationId xmlns:a16="http://schemas.microsoft.com/office/drawing/2014/main" id="{46250C31-0ED5-2A42-88C6-9FC43E96DD7F}"/>
              </a:ext>
            </a:extLst>
          </p:cNvPr>
          <p:cNvSpPr>
            <a:spLocks noGrp="1"/>
          </p:cNvSpPr>
          <p:nvPr>
            <p:ph type="body" sz="quarter" idx="11" hasCustomPrompt="1"/>
          </p:nvPr>
        </p:nvSpPr>
        <p:spPr>
          <a:xfrm>
            <a:off x="473074" y="502229"/>
            <a:ext cx="1271587" cy="1371600"/>
          </a:xfrm>
          <a:prstGeom prst="rect">
            <a:avLst/>
          </a:prstGeom>
        </p:spPr>
        <p:txBody>
          <a:bodyPr lIns="0" tIns="0" rIns="0" bIns="0">
            <a:noAutofit/>
          </a:bodyPr>
          <a:lstStyle>
            <a:lvl1pPr marL="0" indent="0">
              <a:buNone/>
              <a:defRPr sz="8000" b="1" i="0">
                <a:solidFill>
                  <a:schemeClr val="accent1"/>
                </a:solidFill>
                <a:latin typeface="IBM Plex Sans" panose="020B0503050203000203" pitchFamily="34" charset="0"/>
              </a:defRPr>
            </a:lvl1pPr>
          </a:lstStyle>
          <a:p>
            <a:pPr lvl="0"/>
            <a:r>
              <a:rPr lang="en-US" dirty="0"/>
              <a:t>#</a:t>
            </a:r>
          </a:p>
        </p:txBody>
      </p:sp>
      <p:cxnSp>
        <p:nvCxnSpPr>
          <p:cNvPr id="6" name="Straight Connector 5">
            <a:extLst>
              <a:ext uri="{FF2B5EF4-FFF2-40B4-BE49-F238E27FC236}">
                <a16:creationId xmlns:a16="http://schemas.microsoft.com/office/drawing/2014/main" id="{FB423B98-0936-094A-98A4-B9719BAD8FD0}"/>
              </a:ext>
            </a:extLst>
          </p:cNvPr>
          <p:cNvCxnSpPr>
            <a:cxnSpLocks/>
          </p:cNvCxnSpPr>
          <p:nvPr userDrawn="1"/>
        </p:nvCxnSpPr>
        <p:spPr>
          <a:xfrm>
            <a:off x="486027" y="1642689"/>
            <a:ext cx="61059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0E64E655-6C38-5941-A81A-79F99FDF160E}"/>
              </a:ext>
            </a:extLst>
          </p:cNvPr>
          <p:cNvSpPr>
            <a:spLocks noGrp="1"/>
          </p:cNvSpPr>
          <p:nvPr>
            <p:ph type="body" sz="quarter" idx="20"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1944816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CB70E-4E95-B143-B111-9305AD8ADA89}"/>
              </a:ext>
            </a:extLst>
          </p:cNvPr>
          <p:cNvSpPr>
            <a:spLocks noGrp="1"/>
          </p:cNvSpPr>
          <p:nvPr>
            <p:ph type="title" hasCustomPrompt="1"/>
          </p:nvPr>
        </p:nvSpPr>
        <p:spPr>
          <a:xfrm>
            <a:off x="481610" y="2750818"/>
            <a:ext cx="5372445" cy="1694535"/>
          </a:xfrm>
          <a:prstGeom prst="rect">
            <a:avLst/>
          </a:prstGeom>
        </p:spPr>
        <p:txBody>
          <a:bodyPr lIns="0" tIns="0" rIns="0" bIns="0" anchor="b">
            <a:normAutofit/>
          </a:bodyPr>
          <a:lstStyle>
            <a:lvl1pPr>
              <a:lnSpc>
                <a:spcPct val="100000"/>
              </a:lnSpc>
              <a:defRPr sz="3400">
                <a:solidFill>
                  <a:schemeClr val="tx1"/>
                </a:solidFill>
              </a:defRPr>
            </a:lvl1pPr>
          </a:lstStyle>
          <a:p>
            <a:r>
              <a:rPr lang="en-US" dirty="0"/>
              <a:t>Click </a:t>
            </a:r>
            <a:br>
              <a:rPr lang="en-US" dirty="0"/>
            </a:br>
            <a:r>
              <a:rPr lang="en-US" dirty="0"/>
              <a:t>to </a:t>
            </a:r>
            <a:br>
              <a:rPr lang="en-US" dirty="0"/>
            </a:br>
            <a:r>
              <a:rPr lang="en-US" dirty="0"/>
              <a:t>Edit Title</a:t>
            </a:r>
          </a:p>
        </p:txBody>
      </p:sp>
      <p:sp>
        <p:nvSpPr>
          <p:cNvPr id="3" name="Text Placeholder 17">
            <a:extLst>
              <a:ext uri="{FF2B5EF4-FFF2-40B4-BE49-F238E27FC236}">
                <a16:creationId xmlns:a16="http://schemas.microsoft.com/office/drawing/2014/main" id="{32E69882-167F-2344-AF91-F055DB480301}"/>
              </a:ext>
            </a:extLst>
          </p:cNvPr>
          <p:cNvSpPr>
            <a:spLocks noGrp="1"/>
          </p:cNvSpPr>
          <p:nvPr>
            <p:ph type="body" sz="quarter" idx="10" hasCustomPrompt="1"/>
          </p:nvPr>
        </p:nvSpPr>
        <p:spPr>
          <a:xfrm>
            <a:off x="482253" y="4601380"/>
            <a:ext cx="5372445" cy="1307750"/>
          </a:xfrm>
          <a:prstGeom prst="rect">
            <a:avLst/>
          </a:prstGeom>
        </p:spPr>
        <p:txBody>
          <a:bodyPr lIns="0" tIns="0" rIns="0" bIns="0">
            <a:normAutofit/>
          </a:bodyPr>
          <a:lstStyle>
            <a:lvl1pPr marL="0" indent="0">
              <a:lnSpc>
                <a:spcPct val="100000"/>
              </a:lnSpc>
              <a:spcBef>
                <a:spcPts val="0"/>
              </a:spcBef>
              <a:buNone/>
              <a:defRPr sz="2200" b="0" i="0">
                <a:solidFill>
                  <a:schemeClr val="tx1"/>
                </a:solidFill>
                <a:latin typeface="IBM Plex Sans Light" panose="020B0403050203000203" pitchFamily="34" charset="0"/>
              </a:defRPr>
            </a:lvl1pPr>
            <a:lvl2pPr marL="457178" indent="0">
              <a:buNone/>
              <a:defRPr sz="4400" b="0" i="0">
                <a:latin typeface="IBM Plex Sans Light" panose="020B0403050203000203" pitchFamily="34" charset="0"/>
              </a:defRPr>
            </a:lvl2pPr>
            <a:lvl3pPr marL="914354" indent="0">
              <a:buNone/>
              <a:defRPr sz="4400" b="0" i="0">
                <a:latin typeface="IBM Plex Sans Light" panose="020B0403050203000203" pitchFamily="34" charset="0"/>
              </a:defRPr>
            </a:lvl3pPr>
            <a:lvl4pPr marL="1371532" indent="0">
              <a:buNone/>
              <a:defRPr sz="4400" b="0" i="0">
                <a:latin typeface="IBM Plex Sans Light" panose="020B0403050203000203" pitchFamily="34" charset="0"/>
              </a:defRPr>
            </a:lvl4pPr>
            <a:lvl5pPr marL="1828709" indent="0">
              <a:buNone/>
              <a:defRPr sz="4400" b="0" i="0">
                <a:latin typeface="IBM Plex Sans Light" panose="020B0403050203000203" pitchFamily="34" charset="0"/>
              </a:defRPr>
            </a:lvl5pPr>
          </a:lstStyle>
          <a:p>
            <a:pPr lvl="0"/>
            <a:r>
              <a:rPr lang="en-US" dirty="0"/>
              <a:t>Click To Edit Subtitle</a:t>
            </a:r>
          </a:p>
        </p:txBody>
      </p:sp>
      <p:sp>
        <p:nvSpPr>
          <p:cNvPr id="4" name="Text Placeholder 2">
            <a:extLst>
              <a:ext uri="{FF2B5EF4-FFF2-40B4-BE49-F238E27FC236}">
                <a16:creationId xmlns:a16="http://schemas.microsoft.com/office/drawing/2014/main" id="{B805B2A4-257D-464A-8A24-901E8647748F}"/>
              </a:ext>
            </a:extLst>
          </p:cNvPr>
          <p:cNvSpPr>
            <a:spLocks noGrp="1"/>
          </p:cNvSpPr>
          <p:nvPr>
            <p:ph type="body" sz="quarter" idx="11" hasCustomPrompt="1"/>
          </p:nvPr>
        </p:nvSpPr>
        <p:spPr>
          <a:xfrm>
            <a:off x="481013" y="469898"/>
            <a:ext cx="1271587" cy="1371600"/>
          </a:xfrm>
          <a:prstGeom prst="rect">
            <a:avLst/>
          </a:prstGeom>
        </p:spPr>
        <p:txBody>
          <a:bodyPr lIns="0" tIns="0" rIns="0" bIns="0">
            <a:noAutofit/>
          </a:bodyPr>
          <a:lstStyle>
            <a:lvl1pPr marL="0" indent="0">
              <a:buNone/>
              <a:defRPr sz="8000" b="1" i="0">
                <a:solidFill>
                  <a:schemeClr val="tx2"/>
                </a:solidFill>
                <a:latin typeface="IBM Plex Sans" panose="020B0503050203000203" pitchFamily="34" charset="0"/>
              </a:defRPr>
            </a:lvl1pPr>
          </a:lstStyle>
          <a:p>
            <a:pPr lvl="0"/>
            <a:r>
              <a:rPr lang="en-US" dirty="0"/>
              <a:t>#</a:t>
            </a:r>
          </a:p>
        </p:txBody>
      </p:sp>
      <p:cxnSp>
        <p:nvCxnSpPr>
          <p:cNvPr id="5" name="Straight Connector 4">
            <a:extLst>
              <a:ext uri="{FF2B5EF4-FFF2-40B4-BE49-F238E27FC236}">
                <a16:creationId xmlns:a16="http://schemas.microsoft.com/office/drawing/2014/main" id="{708F88F6-C1EA-A341-90D8-1519FBE120A5}"/>
              </a:ext>
            </a:extLst>
          </p:cNvPr>
          <p:cNvCxnSpPr>
            <a:cxnSpLocks/>
          </p:cNvCxnSpPr>
          <p:nvPr userDrawn="1"/>
        </p:nvCxnSpPr>
        <p:spPr>
          <a:xfrm>
            <a:off x="493966" y="1610358"/>
            <a:ext cx="61059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159BC45-D50A-3842-811C-4EF03531BB9A}"/>
              </a:ext>
            </a:extLst>
          </p:cNvPr>
          <p:cNvPicPr>
            <a:picLocks noChangeAspect="1"/>
          </p:cNvPicPr>
          <p:nvPr userDrawn="1"/>
        </p:nvPicPr>
        <p:blipFill>
          <a:blip r:embed="rId2"/>
          <a:stretch>
            <a:fillRect/>
          </a:stretch>
        </p:blipFill>
        <p:spPr>
          <a:xfrm flipH="1">
            <a:off x="5854699" y="-640343"/>
            <a:ext cx="4862081" cy="4862081"/>
          </a:xfrm>
          <a:prstGeom prst="rect">
            <a:avLst/>
          </a:prstGeom>
        </p:spPr>
      </p:pic>
      <p:sp>
        <p:nvSpPr>
          <p:cNvPr id="8" name="Text Placeholder 8">
            <a:extLst>
              <a:ext uri="{FF2B5EF4-FFF2-40B4-BE49-F238E27FC236}">
                <a16:creationId xmlns:a16="http://schemas.microsoft.com/office/drawing/2014/main" id="{D1F7AEE7-3BD8-2543-8800-BE67968444B5}"/>
              </a:ext>
            </a:extLst>
          </p:cNvPr>
          <p:cNvSpPr>
            <a:spLocks noGrp="1"/>
          </p:cNvSpPr>
          <p:nvPr>
            <p:ph type="body" sz="quarter" idx="20"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3563686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EE818-C37D-2343-91CD-6DAB275AF0A5}"/>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7AF321-0BE8-DB48-A6FD-E9C1D7CE7380}"/>
              </a:ext>
            </a:extLst>
          </p:cNvPr>
          <p:cNvSpPr>
            <a:spLocks noGrp="1"/>
          </p:cNvSpPr>
          <p:nvPr>
            <p:ph idx="1"/>
          </p:nvPr>
        </p:nvSpPr>
        <p:spPr>
          <a:xfrm>
            <a:off x="475363" y="2235200"/>
            <a:ext cx="9125837" cy="4622800"/>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B17E23C7-E256-5D4A-8041-D8CB43277B4D}"/>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AA1AE6EC-BA31-594F-925E-1986FEDA69CC}"/>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DA4F3E7B-D61E-ED4D-B66D-B8E96489D73D}"/>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Text Placeholder 8">
            <a:extLst>
              <a:ext uri="{FF2B5EF4-FFF2-40B4-BE49-F238E27FC236}">
                <a16:creationId xmlns:a16="http://schemas.microsoft.com/office/drawing/2014/main" id="{0D8BA431-F73B-8D4F-9B90-667D72404B9C}"/>
              </a:ext>
            </a:extLst>
          </p:cNvPr>
          <p:cNvSpPr>
            <a:spLocks noGrp="1"/>
          </p:cNvSpPr>
          <p:nvPr>
            <p:ph type="body" sz="quarter" idx="20"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23415812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9144000" cy="1275347"/>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983832"/>
            <a:ext cx="9144000" cy="387416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6626990"/>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664" r:id="rId3"/>
    <p:sldLayoutId id="2147483702" r:id="rId4"/>
    <p:sldLayoutId id="2147483665" r:id="rId5"/>
    <p:sldLayoutId id="2147483666" r:id="rId6"/>
    <p:sldLayoutId id="2147483682" r:id="rId7"/>
    <p:sldLayoutId id="2147483668" r:id="rId8"/>
    <p:sldLayoutId id="2147483670" r:id="rId9"/>
    <p:sldLayoutId id="2147483704" r:id="rId10"/>
    <p:sldLayoutId id="2147483671" r:id="rId11"/>
    <p:sldLayoutId id="2147483672" r:id="rId12"/>
    <p:sldLayoutId id="2147483673" r:id="rId13"/>
    <p:sldLayoutId id="2147483675" r:id="rId14"/>
    <p:sldLayoutId id="2147483683" r:id="rId15"/>
    <p:sldLayoutId id="2147483676" r:id="rId16"/>
    <p:sldLayoutId id="2147483677" r:id="rId17"/>
    <p:sldLayoutId id="2147483684" r:id="rId18"/>
    <p:sldLayoutId id="2147483678" r:id="rId19"/>
    <p:sldLayoutId id="2147483674" r:id="rId20"/>
    <p:sldLayoutId id="2147483686" r:id="rId21"/>
    <p:sldLayoutId id="2147483685" r:id="rId22"/>
    <p:sldLayoutId id="2147483687" r:id="rId23"/>
    <p:sldLayoutId id="2147483679" r:id="rId24"/>
    <p:sldLayoutId id="2147483688" r:id="rId25"/>
    <p:sldLayoutId id="2147483689" r:id="rId26"/>
    <p:sldLayoutId id="2147483680" r:id="rId27"/>
    <p:sldLayoutId id="2147483690" r:id="rId28"/>
    <p:sldLayoutId id="2147483691" r:id="rId29"/>
    <p:sldLayoutId id="2147483681" r:id="rId30"/>
    <p:sldLayoutId id="2147483692" r:id="rId31"/>
    <p:sldLayoutId id="2147483696" r:id="rId32"/>
    <p:sldLayoutId id="2147483697" r:id="rId33"/>
    <p:sldLayoutId id="2147483699" r:id="rId34"/>
    <p:sldLayoutId id="2147483694" r:id="rId35"/>
    <p:sldLayoutId id="2147483705" r:id="rId36"/>
    <p:sldLayoutId id="2147483706" r:id="rId37"/>
  </p:sldLayoutIdLst>
  <p:hf hdr="0" ftr="0" dt="0"/>
  <p:txStyles>
    <p:titleStyle>
      <a:lvl1pPr algn="l" defTabSz="1005840" rtl="0" eaLnBrk="1" latinLnBrk="0" hangingPunct="1">
        <a:lnSpc>
          <a:spcPct val="100000"/>
        </a:lnSpc>
        <a:spcBef>
          <a:spcPct val="0"/>
        </a:spcBef>
        <a:buNone/>
        <a:defRPr sz="3400" b="1" kern="1200">
          <a:solidFill>
            <a:schemeClr val="tx1"/>
          </a:solidFill>
          <a:latin typeface="IBM Plex Sans" panose="020B0503050203000203" pitchFamily="34" charset="0"/>
          <a:ea typeface="+mj-ea"/>
          <a:cs typeface="+mj-cs"/>
        </a:defRPr>
      </a:lvl1pPr>
    </p:titleStyle>
    <p:bodyStyle>
      <a:lvl1pPr marL="0" indent="0" algn="l" defTabSz="1005840" rtl="0" eaLnBrk="1" latinLnBrk="0" hangingPunct="1">
        <a:lnSpc>
          <a:spcPct val="100000"/>
        </a:lnSpc>
        <a:spcBef>
          <a:spcPts val="1100"/>
        </a:spcBef>
        <a:buFont typeface="Arial" panose="020B0604020202020204" pitchFamily="34" charset="0"/>
        <a:buNone/>
        <a:defRPr sz="1600" b="0" i="0" kern="1200">
          <a:solidFill>
            <a:schemeClr val="tx1"/>
          </a:solidFill>
          <a:latin typeface="Roboto" panose="02000000000000000000" pitchFamily="2" charset="0"/>
          <a:ea typeface="Roboto" panose="02000000000000000000" pitchFamily="2" charset="0"/>
          <a:cs typeface="+mn-cs"/>
        </a:defRPr>
      </a:lvl1pPr>
      <a:lvl2pPr marL="502920" indent="0" algn="l" defTabSz="1005840" rtl="0" eaLnBrk="1" latinLnBrk="0" hangingPunct="1">
        <a:lnSpc>
          <a:spcPct val="100000"/>
        </a:lnSpc>
        <a:spcBef>
          <a:spcPts val="550"/>
        </a:spcBef>
        <a:buFont typeface="Arial" panose="020B0604020202020204" pitchFamily="34" charset="0"/>
        <a:buNone/>
        <a:defRPr sz="1600" b="0" i="0" kern="1200">
          <a:solidFill>
            <a:schemeClr val="tx1"/>
          </a:solidFill>
          <a:latin typeface="Roboto" panose="02000000000000000000" pitchFamily="2" charset="0"/>
          <a:ea typeface="Roboto" panose="02000000000000000000" pitchFamily="2" charset="0"/>
          <a:cs typeface="+mn-cs"/>
        </a:defRPr>
      </a:lvl2pPr>
      <a:lvl3pPr marL="1005840" indent="0" algn="l" defTabSz="1005840" rtl="0" eaLnBrk="1" latinLnBrk="0" hangingPunct="1">
        <a:lnSpc>
          <a:spcPct val="100000"/>
        </a:lnSpc>
        <a:spcBef>
          <a:spcPts val="550"/>
        </a:spcBef>
        <a:buFont typeface="Arial" panose="020B0604020202020204" pitchFamily="34" charset="0"/>
        <a:buNone/>
        <a:defRPr sz="1600" b="0" i="0" kern="1200">
          <a:solidFill>
            <a:schemeClr val="tx1"/>
          </a:solidFill>
          <a:latin typeface="Roboto" panose="02000000000000000000" pitchFamily="2" charset="0"/>
          <a:ea typeface="Roboto" panose="02000000000000000000" pitchFamily="2" charset="0"/>
          <a:cs typeface="+mn-cs"/>
        </a:defRPr>
      </a:lvl3pPr>
      <a:lvl4pPr marL="1508760" indent="0" algn="l" defTabSz="1005840" rtl="0" eaLnBrk="1" latinLnBrk="0" hangingPunct="1">
        <a:lnSpc>
          <a:spcPct val="100000"/>
        </a:lnSpc>
        <a:spcBef>
          <a:spcPts val="550"/>
        </a:spcBef>
        <a:buFont typeface="Arial" panose="020B0604020202020204" pitchFamily="34" charset="0"/>
        <a:buNone/>
        <a:defRPr sz="1600" b="0" i="0" kern="1200">
          <a:solidFill>
            <a:schemeClr val="tx1"/>
          </a:solidFill>
          <a:latin typeface="Roboto" panose="02000000000000000000" pitchFamily="2" charset="0"/>
          <a:ea typeface="Roboto" panose="02000000000000000000" pitchFamily="2" charset="0"/>
          <a:cs typeface="+mn-cs"/>
        </a:defRPr>
      </a:lvl4pPr>
      <a:lvl5pPr marL="2011680" indent="0" algn="l" defTabSz="1005840" rtl="0" eaLnBrk="1" latinLnBrk="0" hangingPunct="1">
        <a:lnSpc>
          <a:spcPct val="100000"/>
        </a:lnSpc>
        <a:spcBef>
          <a:spcPts val="550"/>
        </a:spcBef>
        <a:buFont typeface="Arial" panose="020B0604020202020204" pitchFamily="34" charset="0"/>
        <a:buNone/>
        <a:defRPr sz="1600" b="0" i="0" kern="1200">
          <a:solidFill>
            <a:schemeClr val="tx1"/>
          </a:solidFill>
          <a:latin typeface="Roboto" panose="02000000000000000000" pitchFamily="2" charset="0"/>
          <a:ea typeface="Roboto" panose="02000000000000000000" pitchFamily="2" charset="0"/>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orient="horz" pos="4608" userDrawn="1">
          <p15:clr>
            <a:srgbClr val="F26B43"/>
          </p15:clr>
        </p15:guide>
        <p15:guide id="3" orient="horz" pos="288" userDrawn="1">
          <p15:clr>
            <a:srgbClr val="F26B43"/>
          </p15:clr>
        </p15:guide>
        <p15:guide id="4" pos="6048" userDrawn="1">
          <p15:clr>
            <a:srgbClr val="F26B43"/>
          </p15:clr>
        </p15:guide>
        <p15:guide id="5" pos="288" userDrawn="1">
          <p15:clr>
            <a:srgbClr val="F26B43"/>
          </p15:clr>
        </p15:guide>
        <p15:guide id="6" orient="horz" pos="4320" userDrawn="1">
          <p15:clr>
            <a:srgbClr val="F26B43"/>
          </p15:clr>
        </p15:guide>
        <p15:guide id="7" orient="horz" pos="44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image" Target="http://img04.en25.com/EloquaImages/clients/BOKF/%7B64b1adc3-be17-498b-a3fa-7689e385be4c%7D_BOKF_CapitalMarkets_2C_Stack_RGB_%281%29_copy.png" TargetMode="External"/><Relationship Id="rId2" Type="http://schemas.openxmlformats.org/officeDocument/2006/relationships/hyperlink" Target="mailto:PSMITH@BOKF.COM" TargetMode="Externa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F04CB-D850-6248-B676-486D2276C3AC}"/>
              </a:ext>
            </a:extLst>
          </p:cNvPr>
          <p:cNvSpPr>
            <a:spLocks noGrp="1"/>
          </p:cNvSpPr>
          <p:nvPr>
            <p:ph type="title"/>
          </p:nvPr>
        </p:nvSpPr>
        <p:spPr>
          <a:xfrm>
            <a:off x="4899020" y="1984657"/>
            <a:ext cx="4629874" cy="690449"/>
          </a:xfrm>
        </p:spPr>
        <p:txBody>
          <a:bodyPr>
            <a:normAutofit fontScale="90000"/>
          </a:bodyPr>
          <a:lstStyle/>
          <a:p>
            <a:r>
              <a:rPr lang="en-US" dirty="0"/>
              <a:t>Market insights</a:t>
            </a:r>
          </a:p>
        </p:txBody>
      </p:sp>
      <p:sp>
        <p:nvSpPr>
          <p:cNvPr id="3" name="Text Placeholder 2">
            <a:extLst>
              <a:ext uri="{FF2B5EF4-FFF2-40B4-BE49-F238E27FC236}">
                <a16:creationId xmlns:a16="http://schemas.microsoft.com/office/drawing/2014/main" id="{ED81CC8E-3574-CC4B-A038-B23748760238}"/>
              </a:ext>
            </a:extLst>
          </p:cNvPr>
          <p:cNvSpPr>
            <a:spLocks noGrp="1"/>
          </p:cNvSpPr>
          <p:nvPr>
            <p:ph type="body" sz="quarter" idx="10"/>
          </p:nvPr>
        </p:nvSpPr>
        <p:spPr>
          <a:xfrm>
            <a:off x="4899751" y="2811294"/>
            <a:ext cx="4629477" cy="1354217"/>
          </a:xfrm>
        </p:spPr>
        <p:txBody>
          <a:bodyPr/>
          <a:lstStyle/>
          <a:p>
            <a:r>
              <a:rPr lang="en-US" dirty="0"/>
              <a:t>Fourth quarter 2022</a:t>
            </a:r>
            <a:br>
              <a:rPr lang="en-US" dirty="0"/>
            </a:br>
            <a:br>
              <a:rPr lang="en-US" dirty="0"/>
            </a:br>
            <a:r>
              <a:rPr lang="en-US" dirty="0"/>
              <a:t>Patrick D. Smith</a:t>
            </a:r>
            <a:br>
              <a:rPr lang="en-US" dirty="0"/>
            </a:br>
            <a:r>
              <a:rPr lang="en-US" dirty="0"/>
              <a:t>Senior Vice President</a:t>
            </a:r>
          </a:p>
        </p:txBody>
      </p:sp>
    </p:spTree>
    <p:extLst>
      <p:ext uri="{BB962C8B-B14F-4D97-AF65-F5344CB8AC3E}">
        <p14:creationId xmlns:p14="http://schemas.microsoft.com/office/powerpoint/2010/main" val="2597385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Confidence</a:t>
            </a:r>
          </a:p>
        </p:txBody>
      </p:sp>
      <p:sp>
        <p:nvSpPr>
          <p:cNvPr id="3" name="Slide Number Placeholder 2"/>
          <p:cNvSpPr>
            <a:spLocks noGrp="1"/>
          </p:cNvSpPr>
          <p:nvPr>
            <p:ph type="sldNum" sz="quarter" idx="4"/>
          </p:nvPr>
        </p:nvSpPr>
        <p:spPr/>
        <p:txBody>
          <a:bodyPr/>
          <a:lstStyle/>
          <a:p>
            <a:fld id="{DE0F21F1-205D-A749-A8CF-AA0C73715D22}" type="slidenum">
              <a:rPr lang="en-US" smtClean="0"/>
              <a:pPr/>
              <a:t>10</a:t>
            </a:fld>
            <a:endParaRPr lang="en-US" dirty="0"/>
          </a:p>
        </p:txBody>
      </p:sp>
      <p:sp>
        <p:nvSpPr>
          <p:cNvPr id="4" name="Text Placeholder 3"/>
          <p:cNvSpPr>
            <a:spLocks noGrp="1"/>
          </p:cNvSpPr>
          <p:nvPr>
            <p:ph type="body" sz="quarter" idx="20"/>
          </p:nvPr>
        </p:nvSpPr>
        <p:spPr/>
        <p:txBody>
          <a:bodyPr/>
          <a:lstStyle/>
          <a:p>
            <a:endParaRPr lang="en-US"/>
          </a:p>
        </p:txBody>
      </p:sp>
      <p:pic>
        <p:nvPicPr>
          <p:cNvPr id="6" name="Picture 5"/>
          <p:cNvPicPr>
            <a:picLocks noChangeAspect="1"/>
          </p:cNvPicPr>
          <p:nvPr/>
        </p:nvPicPr>
        <p:blipFill>
          <a:blip r:embed="rId2"/>
          <a:stretch>
            <a:fillRect/>
          </a:stretch>
        </p:blipFill>
        <p:spPr>
          <a:xfrm>
            <a:off x="612843" y="1566153"/>
            <a:ext cx="8511702" cy="5321030"/>
          </a:xfrm>
          <a:prstGeom prst="rect">
            <a:avLst/>
          </a:prstGeom>
        </p:spPr>
      </p:pic>
    </p:spTree>
    <p:extLst>
      <p:ext uri="{BB962C8B-B14F-4D97-AF65-F5344CB8AC3E}">
        <p14:creationId xmlns:p14="http://schemas.microsoft.com/office/powerpoint/2010/main" val="2798143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Housing affordability near record lows</a:t>
            </a:r>
          </a:p>
        </p:txBody>
      </p:sp>
      <p:sp>
        <p:nvSpPr>
          <p:cNvPr id="3" name="Content Placeholder 2"/>
          <p:cNvSpPr>
            <a:spLocks noGrp="1"/>
          </p:cNvSpPr>
          <p:nvPr>
            <p:ph idx="1"/>
          </p:nvPr>
        </p:nvSpPr>
        <p:spPr>
          <a:xfrm>
            <a:off x="457200" y="2068266"/>
            <a:ext cx="3191862" cy="4622800"/>
          </a:xfrm>
        </p:spPr>
        <p:txBody>
          <a:bodyPr>
            <a:normAutofit lnSpcReduction="10000"/>
          </a:bodyPr>
          <a:lstStyle/>
          <a:p>
            <a:r>
              <a:rPr lang="en-US" dirty="0"/>
              <a:t>Housing is historically one of the most sensitive to changes in interest rates.</a:t>
            </a:r>
          </a:p>
          <a:p>
            <a:endParaRPr lang="en-US" dirty="0"/>
          </a:p>
          <a:p>
            <a:r>
              <a:rPr lang="en-US" dirty="0"/>
              <a:t>Affordability is a combination of interest rates and price.</a:t>
            </a:r>
          </a:p>
          <a:p>
            <a:endParaRPr lang="en-US" dirty="0"/>
          </a:p>
          <a:p>
            <a:r>
              <a:rPr lang="en-US" dirty="0"/>
              <a:t>The decline in affordability is driven by higher interest rates while prices have stayed elevated.</a:t>
            </a:r>
          </a:p>
          <a:p>
            <a:endParaRPr lang="en-US" dirty="0"/>
          </a:p>
          <a:p>
            <a:r>
              <a:rPr lang="en-US" dirty="0"/>
              <a:t>Price declines should be expected from here, but overall demand for housing remains robust.</a:t>
            </a:r>
          </a:p>
          <a:p>
            <a:endParaRPr lang="en-US" dirty="0"/>
          </a:p>
          <a:p>
            <a:r>
              <a:rPr lang="en-US" dirty="0"/>
              <a:t>Months’ supply of homes for sale rising significantly as consumers hold back on purchases.</a:t>
            </a:r>
          </a:p>
          <a:p>
            <a:pPr marL="0" indent="0">
              <a:buNone/>
            </a:pPr>
            <a:endParaRPr lang="en-US" dirty="0"/>
          </a:p>
        </p:txBody>
      </p:sp>
      <p:sp>
        <p:nvSpPr>
          <p:cNvPr id="5" name="Slide Number Placeholder 4"/>
          <p:cNvSpPr>
            <a:spLocks noGrp="1"/>
          </p:cNvSpPr>
          <p:nvPr>
            <p:ph type="sldNum" sz="quarter" idx="4"/>
          </p:nvPr>
        </p:nvSpPr>
        <p:spPr/>
        <p:txBody>
          <a:bodyPr/>
          <a:lstStyle/>
          <a:p>
            <a:fld id="{DE0F21F1-205D-A749-A8CF-AA0C73715D22}" type="slidenum">
              <a:rPr lang="en-US" smtClean="0"/>
              <a:pPr/>
              <a:t>11</a:t>
            </a:fld>
            <a:endParaRPr lang="en-US" dirty="0"/>
          </a:p>
        </p:txBody>
      </p:sp>
      <p:sp>
        <p:nvSpPr>
          <p:cNvPr id="6" name="Text Placeholder 5"/>
          <p:cNvSpPr>
            <a:spLocks noGrp="1"/>
          </p:cNvSpPr>
          <p:nvPr>
            <p:ph type="body" sz="quarter" idx="20"/>
          </p:nvPr>
        </p:nvSpPr>
        <p:spPr/>
        <p:txBody>
          <a:bodyPr/>
          <a:lstStyle/>
          <a:p>
            <a:r>
              <a:rPr lang="en-US" i="1" dirty="0"/>
              <a:t>Source: Bloomberg. Data shown as of June 30, 2022.</a:t>
            </a:r>
          </a:p>
        </p:txBody>
      </p:sp>
      <p:graphicFrame>
        <p:nvGraphicFramePr>
          <p:cNvPr id="7" name="Chart 6"/>
          <p:cNvGraphicFramePr>
            <a:graphicFrameLocks noGrp="1"/>
          </p:cNvGraphicFramePr>
          <p:nvPr>
            <p:extLst>
              <p:ext uri="{D42A27DB-BD31-4B8C-83A1-F6EECF244321}">
                <p14:modId xmlns:p14="http://schemas.microsoft.com/office/powerpoint/2010/main" val="3899739857"/>
              </p:ext>
            </p:extLst>
          </p:nvPr>
        </p:nvGraphicFramePr>
        <p:xfrm>
          <a:off x="4122375" y="2011622"/>
          <a:ext cx="5497701" cy="49512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5931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Manufacturing and services slowing</a:t>
            </a:r>
          </a:p>
        </p:txBody>
      </p:sp>
      <p:sp>
        <p:nvSpPr>
          <p:cNvPr id="3" name="Content Placeholder 2"/>
          <p:cNvSpPr>
            <a:spLocks noGrp="1"/>
          </p:cNvSpPr>
          <p:nvPr>
            <p:ph idx="1"/>
          </p:nvPr>
        </p:nvSpPr>
        <p:spPr>
          <a:xfrm>
            <a:off x="457200" y="2068266"/>
            <a:ext cx="3191862" cy="4622800"/>
          </a:xfrm>
        </p:spPr>
        <p:txBody>
          <a:bodyPr/>
          <a:lstStyle/>
          <a:p>
            <a:r>
              <a:rPr lang="en-US" dirty="0"/>
              <a:t>Consumer demand for goods is declining following the COVID binge.</a:t>
            </a:r>
          </a:p>
          <a:p>
            <a:endParaRPr lang="en-US" dirty="0"/>
          </a:p>
          <a:p>
            <a:r>
              <a:rPr lang="en-US" dirty="0"/>
              <a:t>Higher energy costs and a snarled supply chain are also slowing manufacturing.</a:t>
            </a:r>
          </a:p>
          <a:p>
            <a:endParaRPr lang="en-US" dirty="0"/>
          </a:p>
          <a:p>
            <a:r>
              <a:rPr lang="en-US" dirty="0"/>
              <a:t>Services, though slowing,  remain elevated, and a tight labor force is driving service-led inflation.</a:t>
            </a:r>
          </a:p>
          <a:p>
            <a:pPr marL="0" indent="0">
              <a:buNone/>
            </a:pPr>
            <a:endParaRPr lang="en-US" dirty="0"/>
          </a:p>
        </p:txBody>
      </p:sp>
      <p:sp>
        <p:nvSpPr>
          <p:cNvPr id="5" name="Slide Number Placeholder 4"/>
          <p:cNvSpPr>
            <a:spLocks noGrp="1"/>
          </p:cNvSpPr>
          <p:nvPr>
            <p:ph type="sldNum" sz="quarter" idx="4"/>
          </p:nvPr>
        </p:nvSpPr>
        <p:spPr/>
        <p:txBody>
          <a:bodyPr/>
          <a:lstStyle/>
          <a:p>
            <a:fld id="{DE0F21F1-205D-A749-A8CF-AA0C73715D22}" type="slidenum">
              <a:rPr lang="en-US" smtClean="0"/>
              <a:pPr/>
              <a:t>12</a:t>
            </a:fld>
            <a:endParaRPr lang="en-US" dirty="0"/>
          </a:p>
        </p:txBody>
      </p:sp>
      <p:sp>
        <p:nvSpPr>
          <p:cNvPr id="6" name="Text Placeholder 5"/>
          <p:cNvSpPr>
            <a:spLocks noGrp="1"/>
          </p:cNvSpPr>
          <p:nvPr>
            <p:ph type="body" sz="quarter" idx="20"/>
          </p:nvPr>
        </p:nvSpPr>
        <p:spPr/>
        <p:txBody>
          <a:bodyPr/>
          <a:lstStyle/>
          <a:p>
            <a:r>
              <a:rPr lang="en-US" i="1" dirty="0"/>
              <a:t>Source: Bloomberg. Data shown as of August 31, 2022.</a:t>
            </a:r>
          </a:p>
        </p:txBody>
      </p:sp>
      <p:graphicFrame>
        <p:nvGraphicFramePr>
          <p:cNvPr id="8" name="Chart 7"/>
          <p:cNvGraphicFramePr>
            <a:graphicFrameLocks noGrp="1"/>
          </p:cNvGraphicFramePr>
          <p:nvPr>
            <p:extLst>
              <p:ext uri="{D42A27DB-BD31-4B8C-83A1-F6EECF244321}">
                <p14:modId xmlns:p14="http://schemas.microsoft.com/office/powerpoint/2010/main" val="3670211581"/>
              </p:ext>
            </p:extLst>
          </p:nvPr>
        </p:nvGraphicFramePr>
        <p:xfrm>
          <a:off x="4120308" y="2068266"/>
          <a:ext cx="5475668" cy="49512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3028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Oil prices declining with SPR releases</a:t>
            </a:r>
          </a:p>
        </p:txBody>
      </p:sp>
      <p:sp>
        <p:nvSpPr>
          <p:cNvPr id="4" name="Slide Number Placeholder 3"/>
          <p:cNvSpPr>
            <a:spLocks noGrp="1"/>
          </p:cNvSpPr>
          <p:nvPr>
            <p:ph type="sldNum" sz="quarter" idx="4"/>
          </p:nvPr>
        </p:nvSpPr>
        <p:spPr/>
        <p:txBody>
          <a:bodyPr/>
          <a:lstStyle/>
          <a:p>
            <a:fld id="{DE0F21F1-205D-A749-A8CF-AA0C73715D22}" type="slidenum">
              <a:rPr lang="en-US" smtClean="0"/>
              <a:pPr/>
              <a:t>13</a:t>
            </a:fld>
            <a:endParaRPr lang="en-US" dirty="0"/>
          </a:p>
        </p:txBody>
      </p:sp>
      <p:sp>
        <p:nvSpPr>
          <p:cNvPr id="5" name="Content Placeholder 4"/>
          <p:cNvSpPr>
            <a:spLocks noGrp="1"/>
          </p:cNvSpPr>
          <p:nvPr>
            <p:ph idx="1"/>
          </p:nvPr>
        </p:nvSpPr>
        <p:spPr>
          <a:xfrm>
            <a:off x="475362" y="2056090"/>
            <a:ext cx="3468677" cy="4622800"/>
          </a:xfrm>
        </p:spPr>
        <p:txBody>
          <a:bodyPr>
            <a:normAutofit/>
          </a:bodyPr>
          <a:lstStyle/>
          <a:p>
            <a:pPr marL="252146" indent="-252146">
              <a:buFont typeface="Arial" panose="020B0604020202020204" pitchFamily="34" charset="0"/>
              <a:buChar char="•"/>
            </a:pPr>
            <a:r>
              <a:rPr lang="en-US" dirty="0"/>
              <a:t>President Biden has ordered the release of oil from the Strategic Petroleum Reserve (SPR) to help reduce gasoline prices.</a:t>
            </a:r>
          </a:p>
          <a:p>
            <a:pPr marL="252146" indent="-252146">
              <a:buFont typeface="Arial" panose="020B0604020202020204" pitchFamily="34" charset="0"/>
              <a:buChar char="•"/>
            </a:pPr>
            <a:endParaRPr lang="en-US" dirty="0"/>
          </a:p>
          <a:p>
            <a:pPr marL="252146" indent="-252146">
              <a:buFont typeface="Arial" panose="020B0604020202020204" pitchFamily="34" charset="0"/>
              <a:buChar char="•"/>
            </a:pPr>
            <a:r>
              <a:rPr lang="en-US" dirty="0"/>
              <a:t>The release is still in place and has occurred at a faster pace and longer duration than previous SPR releases.</a:t>
            </a:r>
          </a:p>
          <a:p>
            <a:pPr marL="252146" indent="-252146">
              <a:buFont typeface="Arial" panose="020B0604020202020204" pitchFamily="34" charset="0"/>
              <a:buChar char="•"/>
            </a:pPr>
            <a:endParaRPr lang="en-US" dirty="0"/>
          </a:p>
          <a:p>
            <a:pPr marL="252146" indent="-252146">
              <a:buFont typeface="Arial" panose="020B0604020202020204" pitchFamily="34" charset="0"/>
              <a:buChar char="•"/>
            </a:pPr>
            <a:r>
              <a:rPr lang="en-US" dirty="0"/>
              <a:t>Gasoline prices have fallen since this action was taken.</a:t>
            </a:r>
          </a:p>
          <a:p>
            <a:pPr marL="252146" indent="-252146">
              <a:buFont typeface="Arial" panose="020B0604020202020204" pitchFamily="34" charset="0"/>
              <a:buChar char="•"/>
            </a:pPr>
            <a:endParaRPr lang="en-US" dirty="0"/>
          </a:p>
          <a:p>
            <a:pPr marL="252146" indent="-252146">
              <a:buFont typeface="Arial" panose="020B0604020202020204" pitchFamily="34" charset="0"/>
              <a:buChar char="•"/>
            </a:pPr>
            <a:r>
              <a:rPr lang="en-US" dirty="0"/>
              <a:t>SPR levels are at 35-year lows, leaving the US vulnerable to oil market disruptions.</a:t>
            </a:r>
          </a:p>
          <a:p>
            <a:pPr marL="252146" indent="-252146">
              <a:buFont typeface="Arial" panose="020B0604020202020204" pitchFamily="34" charset="0"/>
              <a:buChar char="•"/>
            </a:pPr>
            <a:endParaRPr lang="en-US" dirty="0"/>
          </a:p>
          <a:p>
            <a:pPr marL="252146" indent="-252146">
              <a:buFont typeface="Arial" panose="020B0604020202020204" pitchFamily="34" charset="0"/>
              <a:buChar char="•"/>
            </a:pPr>
            <a:endParaRPr lang="en-US" dirty="0"/>
          </a:p>
        </p:txBody>
      </p:sp>
      <p:sp>
        <p:nvSpPr>
          <p:cNvPr id="7" name="Text Placeholder 6"/>
          <p:cNvSpPr>
            <a:spLocks noGrp="1"/>
          </p:cNvSpPr>
          <p:nvPr>
            <p:ph type="body" sz="quarter" idx="20"/>
          </p:nvPr>
        </p:nvSpPr>
        <p:spPr/>
        <p:txBody>
          <a:bodyPr/>
          <a:lstStyle/>
          <a:p>
            <a:r>
              <a:rPr lang="en-US" i="1" dirty="0"/>
              <a:t>Source: Bloomberg. Data shown as of September 3, 2022.</a:t>
            </a:r>
          </a:p>
        </p:txBody>
      </p:sp>
      <p:graphicFrame>
        <p:nvGraphicFramePr>
          <p:cNvPr id="11" name="Chart 10"/>
          <p:cNvGraphicFramePr>
            <a:graphicFrameLocks noGrp="1"/>
          </p:cNvGraphicFramePr>
          <p:nvPr>
            <p:extLst>
              <p:ext uri="{D42A27DB-BD31-4B8C-83A1-F6EECF244321}">
                <p14:modId xmlns:p14="http://schemas.microsoft.com/office/powerpoint/2010/main" val="1189240432"/>
              </p:ext>
            </p:extLst>
          </p:nvPr>
        </p:nvGraphicFramePr>
        <p:xfrm>
          <a:off x="4042510" y="1730922"/>
          <a:ext cx="5476463" cy="53638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8587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CPI still well above target</a:t>
            </a:r>
          </a:p>
        </p:txBody>
      </p:sp>
      <p:sp>
        <p:nvSpPr>
          <p:cNvPr id="4" name="Slide Number Placeholder 3"/>
          <p:cNvSpPr>
            <a:spLocks noGrp="1"/>
          </p:cNvSpPr>
          <p:nvPr>
            <p:ph type="sldNum" sz="quarter" idx="4"/>
          </p:nvPr>
        </p:nvSpPr>
        <p:spPr/>
        <p:txBody>
          <a:bodyPr/>
          <a:lstStyle/>
          <a:p>
            <a:fld id="{DE0F21F1-205D-A749-A8CF-AA0C73715D22}" type="slidenum">
              <a:rPr lang="en-US" smtClean="0"/>
              <a:pPr/>
              <a:t>14</a:t>
            </a:fld>
            <a:endParaRPr lang="en-US" dirty="0"/>
          </a:p>
        </p:txBody>
      </p:sp>
      <p:sp>
        <p:nvSpPr>
          <p:cNvPr id="5" name="Content Placeholder 4"/>
          <p:cNvSpPr>
            <a:spLocks noGrp="1"/>
          </p:cNvSpPr>
          <p:nvPr>
            <p:ph idx="1"/>
          </p:nvPr>
        </p:nvSpPr>
        <p:spPr>
          <a:xfrm>
            <a:off x="475360" y="2065518"/>
            <a:ext cx="3461373" cy="4762366"/>
          </a:xfrm>
        </p:spPr>
        <p:txBody>
          <a:bodyPr>
            <a:normAutofit/>
          </a:bodyPr>
          <a:lstStyle/>
          <a:p>
            <a:pPr marL="285750" indent="-285750">
              <a:buFont typeface="Arial" panose="020B0604020202020204" pitchFamily="34" charset="0"/>
              <a:buChar char="•"/>
            </a:pPr>
            <a:r>
              <a:rPr lang="en-US" dirty="0"/>
              <a:t>Parts of the Consumer Price Index (CPI) are always volatile.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Headline inflation is moderating as some cyclical prices retreat, including oil products.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Core inflation is continuing to accelerate, led by higher rents and wages.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Federal Reserve is most focused on core inflation.</a:t>
            </a:r>
          </a:p>
        </p:txBody>
      </p:sp>
      <p:sp>
        <p:nvSpPr>
          <p:cNvPr id="6" name="Text Placeholder 5"/>
          <p:cNvSpPr>
            <a:spLocks noGrp="1"/>
          </p:cNvSpPr>
          <p:nvPr>
            <p:ph type="body" sz="quarter" idx="20"/>
          </p:nvPr>
        </p:nvSpPr>
        <p:spPr/>
        <p:txBody>
          <a:bodyPr/>
          <a:lstStyle/>
          <a:p>
            <a:r>
              <a:rPr lang="en-US" i="1" dirty="0"/>
              <a:t>Source: Bureau Labor and Statistics. Data as of August 31, 2022.</a:t>
            </a:r>
          </a:p>
        </p:txBody>
      </p:sp>
      <p:graphicFrame>
        <p:nvGraphicFramePr>
          <p:cNvPr id="8" name="Chart 7"/>
          <p:cNvGraphicFramePr>
            <a:graphicFrameLocks noGrp="1"/>
          </p:cNvGraphicFramePr>
          <p:nvPr>
            <p:extLst>
              <p:ext uri="{D42A27DB-BD31-4B8C-83A1-F6EECF244321}">
                <p14:modId xmlns:p14="http://schemas.microsoft.com/office/powerpoint/2010/main" val="994470319"/>
              </p:ext>
            </p:extLst>
          </p:nvPr>
        </p:nvGraphicFramePr>
        <p:xfrm>
          <a:off x="4109292" y="2065518"/>
          <a:ext cx="5486684" cy="49540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5655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Wages could be a source of sticky inflation</a:t>
            </a:r>
          </a:p>
        </p:txBody>
      </p:sp>
      <p:sp>
        <p:nvSpPr>
          <p:cNvPr id="4" name="Slide Number Placeholder 3"/>
          <p:cNvSpPr>
            <a:spLocks noGrp="1"/>
          </p:cNvSpPr>
          <p:nvPr>
            <p:ph type="sldNum" sz="quarter" idx="4"/>
          </p:nvPr>
        </p:nvSpPr>
        <p:spPr/>
        <p:txBody>
          <a:bodyPr/>
          <a:lstStyle/>
          <a:p>
            <a:fld id="{DE0F21F1-205D-A749-A8CF-AA0C73715D22}" type="slidenum">
              <a:rPr lang="en-US" smtClean="0"/>
              <a:pPr/>
              <a:t>15</a:t>
            </a:fld>
            <a:endParaRPr lang="en-US" dirty="0"/>
          </a:p>
        </p:txBody>
      </p:sp>
      <p:sp>
        <p:nvSpPr>
          <p:cNvPr id="5" name="Content Placeholder 4"/>
          <p:cNvSpPr>
            <a:spLocks noGrp="1"/>
          </p:cNvSpPr>
          <p:nvPr>
            <p:ph idx="1"/>
          </p:nvPr>
        </p:nvSpPr>
        <p:spPr>
          <a:xfrm>
            <a:off x="475362" y="2069035"/>
            <a:ext cx="3188816" cy="5044589"/>
          </a:xfrm>
        </p:spPr>
        <p:txBody>
          <a:bodyPr>
            <a:normAutofit/>
          </a:bodyPr>
          <a:lstStyle/>
          <a:p>
            <a:pPr marL="285750" indent="-285750">
              <a:buFont typeface="Arial" panose="020B0604020202020204" pitchFamily="34" charset="0"/>
              <a:buChar char="•"/>
            </a:pPr>
            <a:r>
              <a:rPr lang="en-US" dirty="0"/>
              <a:t>Competition for workers in the job market has led to significant wage increases.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Higher wages are a key metric for the Fed as they think about “core” inflation going forward.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number of people quitting their jobs has been elevated as, according to private payroll company ADP, wage increases for job quitters have averaged 16% versus 7.6%  for those staying in their current roles.</a:t>
            </a:r>
          </a:p>
          <a:p>
            <a:pPr marL="285750" indent="-285750">
              <a:buFont typeface="Arial" panose="020B0604020202020204" pitchFamily="34" charset="0"/>
              <a:buChar char="•"/>
            </a:pPr>
            <a:endParaRPr lang="en-US" dirty="0"/>
          </a:p>
        </p:txBody>
      </p:sp>
      <p:sp>
        <p:nvSpPr>
          <p:cNvPr id="6" name="Text Placeholder 5"/>
          <p:cNvSpPr>
            <a:spLocks noGrp="1"/>
          </p:cNvSpPr>
          <p:nvPr>
            <p:ph type="body" sz="quarter" idx="20"/>
          </p:nvPr>
        </p:nvSpPr>
        <p:spPr/>
        <p:txBody>
          <a:bodyPr/>
          <a:lstStyle/>
          <a:p>
            <a:r>
              <a:rPr lang="en-US" i="1" dirty="0"/>
              <a:t>Source: Bloomberg. Data as of July 31, 2022.</a:t>
            </a:r>
          </a:p>
        </p:txBody>
      </p:sp>
      <p:graphicFrame>
        <p:nvGraphicFramePr>
          <p:cNvPr id="7" name="Chart 6"/>
          <p:cNvGraphicFramePr>
            <a:graphicFrameLocks noGrp="1"/>
          </p:cNvGraphicFramePr>
          <p:nvPr>
            <p:extLst>
              <p:ext uri="{D42A27DB-BD31-4B8C-83A1-F6EECF244321}">
                <p14:modId xmlns:p14="http://schemas.microsoft.com/office/powerpoint/2010/main" val="3717376142"/>
              </p:ext>
            </p:extLst>
          </p:nvPr>
        </p:nvGraphicFramePr>
        <p:xfrm>
          <a:off x="4131324" y="2069035"/>
          <a:ext cx="5464651" cy="4950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2750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Rental vacancy near historic lows</a:t>
            </a:r>
          </a:p>
        </p:txBody>
      </p:sp>
      <p:sp>
        <p:nvSpPr>
          <p:cNvPr id="4" name="Slide Number Placeholder 3"/>
          <p:cNvSpPr>
            <a:spLocks noGrp="1"/>
          </p:cNvSpPr>
          <p:nvPr>
            <p:ph type="sldNum" sz="quarter" idx="4"/>
          </p:nvPr>
        </p:nvSpPr>
        <p:spPr/>
        <p:txBody>
          <a:bodyPr/>
          <a:lstStyle/>
          <a:p>
            <a:fld id="{DE0F21F1-205D-A749-A8CF-AA0C73715D22}" type="slidenum">
              <a:rPr lang="en-US" smtClean="0"/>
              <a:pPr/>
              <a:t>16</a:t>
            </a:fld>
            <a:endParaRPr lang="en-US" dirty="0"/>
          </a:p>
        </p:txBody>
      </p:sp>
      <p:sp>
        <p:nvSpPr>
          <p:cNvPr id="5" name="Content Placeholder 4"/>
          <p:cNvSpPr>
            <a:spLocks noGrp="1"/>
          </p:cNvSpPr>
          <p:nvPr>
            <p:ph idx="1"/>
          </p:nvPr>
        </p:nvSpPr>
        <p:spPr>
          <a:xfrm>
            <a:off x="475362" y="2069035"/>
            <a:ext cx="3172613" cy="5044589"/>
          </a:xfrm>
        </p:spPr>
        <p:txBody>
          <a:bodyPr>
            <a:normAutofit/>
          </a:bodyPr>
          <a:lstStyle/>
          <a:p>
            <a:pPr marL="285750" indent="-285750">
              <a:buFont typeface="Arial" panose="020B0604020202020204" pitchFamily="34" charset="0"/>
              <a:buChar char="•"/>
            </a:pPr>
            <a:r>
              <a:rPr lang="en-US" dirty="0"/>
              <a:t>In addition to wages, rents are the other significant input to “core” inflation.</a:t>
            </a:r>
            <a:endParaRPr lang="en-US" strike="sngStrike" dirty="0">
              <a:solidFill>
                <a:srgbClr val="FF0000"/>
              </a:solidFill>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Higher home prices also play an indirect part in rent levels.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Broadly, vacancy rates are low and rents are increasing.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Rental tightness in an inflation-driven economy is significantly impacting lower-income households.</a:t>
            </a:r>
          </a:p>
        </p:txBody>
      </p:sp>
      <p:sp>
        <p:nvSpPr>
          <p:cNvPr id="6" name="Text Placeholder 5"/>
          <p:cNvSpPr>
            <a:spLocks noGrp="1"/>
          </p:cNvSpPr>
          <p:nvPr>
            <p:ph type="body" sz="quarter" idx="20"/>
          </p:nvPr>
        </p:nvSpPr>
        <p:spPr/>
        <p:txBody>
          <a:bodyPr/>
          <a:lstStyle/>
          <a:p>
            <a:r>
              <a:rPr lang="en-US" i="1" dirty="0"/>
              <a:t>Source: Bloomberg. Data shown as of June 30, 2022</a:t>
            </a:r>
          </a:p>
        </p:txBody>
      </p:sp>
      <p:graphicFrame>
        <p:nvGraphicFramePr>
          <p:cNvPr id="9" name="Chart 8"/>
          <p:cNvGraphicFramePr>
            <a:graphicFrameLocks noGrp="1"/>
          </p:cNvGraphicFramePr>
          <p:nvPr>
            <p:extLst>
              <p:ext uri="{D42A27DB-BD31-4B8C-83A1-F6EECF244321}">
                <p14:modId xmlns:p14="http://schemas.microsoft.com/office/powerpoint/2010/main" val="1003604477"/>
              </p:ext>
            </p:extLst>
          </p:nvPr>
        </p:nvGraphicFramePr>
        <p:xfrm>
          <a:off x="4109292" y="2069035"/>
          <a:ext cx="5510784" cy="4950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5537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E0F21F1-205D-A749-A8CF-AA0C73715D22}" type="slidenum">
              <a:rPr lang="en-US" smtClean="0"/>
              <a:pPr/>
              <a:t>17</a:t>
            </a:fld>
            <a:endParaRPr lang="en-US" dirty="0"/>
          </a:p>
        </p:txBody>
      </p:sp>
      <p:sp>
        <p:nvSpPr>
          <p:cNvPr id="3" name="Title 2"/>
          <p:cNvSpPr>
            <a:spLocks noGrp="1"/>
          </p:cNvSpPr>
          <p:nvPr>
            <p:ph type="title"/>
          </p:nvPr>
        </p:nvSpPr>
        <p:spPr/>
        <p:txBody>
          <a:bodyPr/>
          <a:lstStyle/>
          <a:p>
            <a:r>
              <a:rPr lang="en-US" dirty="0"/>
              <a:t>Policy response</a:t>
            </a:r>
          </a:p>
        </p:txBody>
      </p:sp>
      <p:pic>
        <p:nvPicPr>
          <p:cNvPr id="7" name="Picture Placeholder 6"/>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22975" r="22975"/>
          <a:stretch>
            <a:fillRect/>
          </a:stretch>
        </p:blipFill>
        <p:spPr/>
      </p:pic>
      <p:sp>
        <p:nvSpPr>
          <p:cNvPr id="6" name="Text Placeholder 5"/>
          <p:cNvSpPr>
            <a:spLocks noGrp="1"/>
          </p:cNvSpPr>
          <p:nvPr>
            <p:ph type="body" sz="quarter" idx="22"/>
          </p:nvPr>
        </p:nvSpPr>
        <p:spPr/>
        <p:txBody>
          <a:bodyPr/>
          <a:lstStyle/>
          <a:p>
            <a:endParaRPr lang="en-US"/>
          </a:p>
        </p:txBody>
      </p:sp>
      <p:graphicFrame>
        <p:nvGraphicFramePr>
          <p:cNvPr id="8" name="Table 7">
            <a:extLst>
              <a:ext uri="{FF2B5EF4-FFF2-40B4-BE49-F238E27FC236}">
                <a16:creationId xmlns:a16="http://schemas.microsoft.com/office/drawing/2014/main" id="{FC1CDFE0-8DEF-7241-A121-1BC071010021}"/>
              </a:ext>
            </a:extLst>
          </p:cNvPr>
          <p:cNvGraphicFramePr>
            <a:graphicFrameLocks noGrp="1"/>
          </p:cNvGraphicFramePr>
          <p:nvPr>
            <p:extLst>
              <p:ext uri="{D42A27DB-BD31-4B8C-83A1-F6EECF244321}">
                <p14:modId xmlns:p14="http://schemas.microsoft.com/office/powerpoint/2010/main" val="578343208"/>
              </p:ext>
            </p:extLst>
          </p:nvPr>
        </p:nvGraphicFramePr>
        <p:xfrm>
          <a:off x="4100989" y="2519708"/>
          <a:ext cx="9004486" cy="891092"/>
        </p:xfrm>
        <a:graphic>
          <a:graphicData uri="http://schemas.openxmlformats.org/drawingml/2006/table">
            <a:tbl>
              <a:tblPr firstRow="1" bandRow="1">
                <a:tableStyleId>{5C22544A-7EE6-4342-B048-85BDC9FD1C3A}</a:tableStyleId>
              </a:tblPr>
              <a:tblGrid>
                <a:gridCol w="957169">
                  <a:extLst>
                    <a:ext uri="{9D8B030D-6E8A-4147-A177-3AD203B41FA5}">
                      <a16:colId xmlns:a16="http://schemas.microsoft.com/office/drawing/2014/main" val="3035348726"/>
                    </a:ext>
                  </a:extLst>
                </a:gridCol>
                <a:gridCol w="8047317">
                  <a:extLst>
                    <a:ext uri="{9D8B030D-6E8A-4147-A177-3AD203B41FA5}">
                      <a16:colId xmlns:a16="http://schemas.microsoft.com/office/drawing/2014/main" val="858233833"/>
                    </a:ext>
                  </a:extLst>
                </a:gridCol>
              </a:tblGrid>
              <a:tr h="887506">
                <a:tc>
                  <a:txBody>
                    <a:bodyPr/>
                    <a:lstStyle/>
                    <a:p>
                      <a:pPr algn="ctr"/>
                      <a:r>
                        <a:rPr lang="en-US" sz="4100" b="0" dirty="0">
                          <a:solidFill>
                            <a:schemeClr val="accent1"/>
                          </a:solidFill>
                          <a:latin typeface="IBM Plex Sans Light" panose="020B0403050203000203" pitchFamily="34" charset="0"/>
                        </a:rPr>
                        <a:t>1</a:t>
                      </a:r>
                    </a:p>
                  </a:txBody>
                  <a:tcPr marL="88750" marR="88750" marT="133126" marB="133126">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800" b="0" baseline="0" dirty="0">
                          <a:solidFill>
                            <a:schemeClr val="tx1"/>
                          </a:solidFill>
                          <a:latin typeface="+mn-lt"/>
                          <a:ea typeface=""/>
                          <a:cs typeface="Arial" panose="020B0604020202020204" pitchFamily="34" charset="0"/>
                          <a:sym typeface="Helvetica Light"/>
                        </a:rPr>
                        <a:t>Federal Reserve actions.</a:t>
                      </a:r>
                      <a:endParaRPr kumimoji="1" lang="en-US" sz="1800" b="0" dirty="0">
                        <a:solidFill>
                          <a:schemeClr val="tx1"/>
                        </a:solidFill>
                        <a:latin typeface="+mn-lt"/>
                        <a:ea typeface=""/>
                        <a:cs typeface="Arial" panose="020B0604020202020204" pitchFamily="34" charset="0"/>
                        <a:sym typeface="Helvetica Light"/>
                      </a:endParaRPr>
                    </a:p>
                    <a:p>
                      <a:endParaRPr lang="en-US" sz="1300" b="0" dirty="0">
                        <a:solidFill>
                          <a:schemeClr val="tx1"/>
                        </a:solidFill>
                      </a:endParaRPr>
                    </a:p>
                  </a:txBody>
                  <a:tcPr marL="177502" marR="177502" marT="88750" marB="8875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9" name="Table 8">
            <a:extLst>
              <a:ext uri="{FF2B5EF4-FFF2-40B4-BE49-F238E27FC236}">
                <a16:creationId xmlns:a16="http://schemas.microsoft.com/office/drawing/2014/main" id="{1FAB37F8-E29B-2042-8DDB-C74B8918B059}"/>
              </a:ext>
            </a:extLst>
          </p:cNvPr>
          <p:cNvGraphicFramePr>
            <a:graphicFrameLocks noGrp="1"/>
          </p:cNvGraphicFramePr>
          <p:nvPr>
            <p:extLst>
              <p:ext uri="{D42A27DB-BD31-4B8C-83A1-F6EECF244321}">
                <p14:modId xmlns:p14="http://schemas.microsoft.com/office/powerpoint/2010/main" val="2045213108"/>
              </p:ext>
            </p:extLst>
          </p:nvPr>
        </p:nvGraphicFramePr>
        <p:xfrm>
          <a:off x="4100989" y="3565238"/>
          <a:ext cx="9004486" cy="891092"/>
        </p:xfrm>
        <a:graphic>
          <a:graphicData uri="http://schemas.openxmlformats.org/drawingml/2006/table">
            <a:tbl>
              <a:tblPr firstRow="1" bandRow="1">
                <a:tableStyleId>{5C22544A-7EE6-4342-B048-85BDC9FD1C3A}</a:tableStyleId>
              </a:tblPr>
              <a:tblGrid>
                <a:gridCol w="957169">
                  <a:extLst>
                    <a:ext uri="{9D8B030D-6E8A-4147-A177-3AD203B41FA5}">
                      <a16:colId xmlns:a16="http://schemas.microsoft.com/office/drawing/2014/main" val="3035348726"/>
                    </a:ext>
                  </a:extLst>
                </a:gridCol>
                <a:gridCol w="8047317">
                  <a:extLst>
                    <a:ext uri="{9D8B030D-6E8A-4147-A177-3AD203B41FA5}">
                      <a16:colId xmlns:a16="http://schemas.microsoft.com/office/drawing/2014/main" val="858233833"/>
                    </a:ext>
                  </a:extLst>
                </a:gridCol>
              </a:tblGrid>
              <a:tr h="798061">
                <a:tc>
                  <a:txBody>
                    <a:bodyPr/>
                    <a:lstStyle/>
                    <a:p>
                      <a:pPr algn="ctr"/>
                      <a:r>
                        <a:rPr lang="en-US" sz="4100" b="0" dirty="0">
                          <a:solidFill>
                            <a:schemeClr val="accent1"/>
                          </a:solidFill>
                          <a:latin typeface="IBM Plex Sans Light" panose="020B0403050203000203" pitchFamily="34" charset="0"/>
                        </a:rPr>
                        <a:t>2</a:t>
                      </a:r>
                    </a:p>
                  </a:txBody>
                  <a:tcPr marL="88750" marR="88750" marT="133126" marB="133126">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800" b="0" dirty="0">
                          <a:solidFill>
                            <a:schemeClr val="tx1"/>
                          </a:solidFill>
                          <a:latin typeface="+mn-lt"/>
                          <a:ea typeface=""/>
                          <a:cs typeface="Arial" panose="020B0604020202020204" pitchFamily="34" charset="0"/>
                          <a:sym typeface="Helvetica Light"/>
                        </a:rPr>
                        <a:t>Tight</a:t>
                      </a:r>
                      <a:r>
                        <a:rPr kumimoji="1" lang="en-US" sz="1800" b="0" baseline="0" dirty="0">
                          <a:solidFill>
                            <a:schemeClr val="tx1"/>
                          </a:solidFill>
                          <a:latin typeface="+mn-lt"/>
                          <a:ea typeface=""/>
                          <a:cs typeface="Arial" panose="020B0604020202020204" pitchFamily="34" charset="0"/>
                          <a:sym typeface="Helvetica Light"/>
                        </a:rPr>
                        <a:t> m</a:t>
                      </a:r>
                      <a:r>
                        <a:rPr kumimoji="1" lang="en-US" sz="1800" b="0" dirty="0">
                          <a:solidFill>
                            <a:schemeClr val="tx1"/>
                          </a:solidFill>
                          <a:latin typeface="+mn-lt"/>
                          <a:ea typeface=""/>
                          <a:cs typeface="Arial" panose="020B0604020202020204" pitchFamily="34" charset="0"/>
                          <a:sym typeface="Helvetica Light"/>
                        </a:rPr>
                        <a:t>onetary policy.</a:t>
                      </a:r>
                      <a:endParaRPr lang="en-US" sz="1300" b="0" dirty="0">
                        <a:solidFill>
                          <a:schemeClr val="tx1"/>
                        </a:solidFill>
                      </a:endParaRPr>
                    </a:p>
                  </a:txBody>
                  <a:tcPr marL="177502" marR="177502" marT="88750" marB="8875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10" name="Table 9">
            <a:extLst>
              <a:ext uri="{FF2B5EF4-FFF2-40B4-BE49-F238E27FC236}">
                <a16:creationId xmlns:a16="http://schemas.microsoft.com/office/drawing/2014/main" id="{B9CB8CFD-DF74-444D-9DC4-AEB4DE46D9FB}"/>
              </a:ext>
            </a:extLst>
          </p:cNvPr>
          <p:cNvGraphicFramePr>
            <a:graphicFrameLocks noGrp="1"/>
          </p:cNvGraphicFramePr>
          <p:nvPr>
            <p:extLst>
              <p:ext uri="{D42A27DB-BD31-4B8C-83A1-F6EECF244321}">
                <p14:modId xmlns:p14="http://schemas.microsoft.com/office/powerpoint/2010/main" val="3109028169"/>
              </p:ext>
            </p:extLst>
          </p:nvPr>
        </p:nvGraphicFramePr>
        <p:xfrm>
          <a:off x="4100989" y="4610767"/>
          <a:ext cx="9004486" cy="891092"/>
        </p:xfrm>
        <a:graphic>
          <a:graphicData uri="http://schemas.openxmlformats.org/drawingml/2006/table">
            <a:tbl>
              <a:tblPr firstRow="1" bandRow="1">
                <a:tableStyleId>{5C22544A-7EE6-4342-B048-85BDC9FD1C3A}</a:tableStyleId>
              </a:tblPr>
              <a:tblGrid>
                <a:gridCol w="957169">
                  <a:extLst>
                    <a:ext uri="{9D8B030D-6E8A-4147-A177-3AD203B41FA5}">
                      <a16:colId xmlns:a16="http://schemas.microsoft.com/office/drawing/2014/main" val="3035348726"/>
                    </a:ext>
                  </a:extLst>
                </a:gridCol>
                <a:gridCol w="8047317">
                  <a:extLst>
                    <a:ext uri="{9D8B030D-6E8A-4147-A177-3AD203B41FA5}">
                      <a16:colId xmlns:a16="http://schemas.microsoft.com/office/drawing/2014/main" val="858233833"/>
                    </a:ext>
                  </a:extLst>
                </a:gridCol>
              </a:tblGrid>
              <a:tr h="878347">
                <a:tc>
                  <a:txBody>
                    <a:bodyPr/>
                    <a:lstStyle/>
                    <a:p>
                      <a:pPr algn="ctr"/>
                      <a:r>
                        <a:rPr lang="en-US" sz="4100" b="0" dirty="0">
                          <a:solidFill>
                            <a:schemeClr val="accent1"/>
                          </a:solidFill>
                          <a:latin typeface="IBM Plex Sans Light" panose="020B0403050203000203" pitchFamily="34" charset="0"/>
                        </a:rPr>
                        <a:t>3</a:t>
                      </a:r>
                    </a:p>
                  </a:txBody>
                  <a:tcPr marL="88750" marR="88750" marT="133126" marB="133126">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800" b="0" dirty="0">
                          <a:solidFill>
                            <a:schemeClr val="tx1"/>
                          </a:solidFill>
                          <a:latin typeface="+mn-lt"/>
                          <a:ea typeface=""/>
                          <a:cs typeface="Arial" panose="020B0604020202020204" pitchFamily="34" charset="0"/>
                          <a:sym typeface="Helvetica Light"/>
                        </a:rPr>
                        <a:t>Shrinking money supply growth.</a:t>
                      </a:r>
                    </a:p>
                    <a:p>
                      <a:endParaRPr lang="en-US" sz="1300" b="0" dirty="0">
                        <a:solidFill>
                          <a:schemeClr val="tx1"/>
                        </a:solidFill>
                      </a:endParaRPr>
                    </a:p>
                  </a:txBody>
                  <a:tcPr marL="177502" marR="177502" marT="88750" marB="8875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11" name="Table 10">
            <a:extLst>
              <a:ext uri="{FF2B5EF4-FFF2-40B4-BE49-F238E27FC236}">
                <a16:creationId xmlns:a16="http://schemas.microsoft.com/office/drawing/2014/main" id="{B9CB8CFD-DF74-444D-9DC4-AEB4DE46D9FB}"/>
              </a:ext>
            </a:extLst>
          </p:cNvPr>
          <p:cNvGraphicFramePr>
            <a:graphicFrameLocks noGrp="1"/>
          </p:cNvGraphicFramePr>
          <p:nvPr>
            <p:extLst>
              <p:ext uri="{D42A27DB-BD31-4B8C-83A1-F6EECF244321}">
                <p14:modId xmlns:p14="http://schemas.microsoft.com/office/powerpoint/2010/main" val="130515811"/>
              </p:ext>
            </p:extLst>
          </p:nvPr>
        </p:nvGraphicFramePr>
        <p:xfrm>
          <a:off x="4100989" y="5689787"/>
          <a:ext cx="9004486" cy="891092"/>
        </p:xfrm>
        <a:graphic>
          <a:graphicData uri="http://schemas.openxmlformats.org/drawingml/2006/table">
            <a:tbl>
              <a:tblPr firstRow="1" bandRow="1">
                <a:tableStyleId>{5C22544A-7EE6-4342-B048-85BDC9FD1C3A}</a:tableStyleId>
              </a:tblPr>
              <a:tblGrid>
                <a:gridCol w="957169">
                  <a:extLst>
                    <a:ext uri="{9D8B030D-6E8A-4147-A177-3AD203B41FA5}">
                      <a16:colId xmlns:a16="http://schemas.microsoft.com/office/drawing/2014/main" val="3035348726"/>
                    </a:ext>
                  </a:extLst>
                </a:gridCol>
                <a:gridCol w="8047317">
                  <a:extLst>
                    <a:ext uri="{9D8B030D-6E8A-4147-A177-3AD203B41FA5}">
                      <a16:colId xmlns:a16="http://schemas.microsoft.com/office/drawing/2014/main" val="858233833"/>
                    </a:ext>
                  </a:extLst>
                </a:gridCol>
              </a:tblGrid>
              <a:tr h="887506">
                <a:tc>
                  <a:txBody>
                    <a:bodyPr/>
                    <a:lstStyle/>
                    <a:p>
                      <a:pPr algn="ctr"/>
                      <a:r>
                        <a:rPr lang="en-US" sz="4100" b="0" dirty="0">
                          <a:solidFill>
                            <a:schemeClr val="accent1"/>
                          </a:solidFill>
                          <a:latin typeface="IBM Plex Sans Light" panose="020B0403050203000203" pitchFamily="34" charset="0"/>
                        </a:rPr>
                        <a:t>4</a:t>
                      </a:r>
                    </a:p>
                  </a:txBody>
                  <a:tcPr marL="88750" marR="88750" marT="133126" marB="133126">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800" b="0" dirty="0">
                          <a:solidFill>
                            <a:schemeClr val="tx1"/>
                          </a:solidFill>
                          <a:latin typeface="+mn-lt"/>
                          <a:ea typeface=""/>
                          <a:cs typeface="Arial" panose="020B0604020202020204" pitchFamily="34" charset="0"/>
                          <a:sym typeface="Helvetica Light"/>
                        </a:rPr>
                        <a:t>Fiscal</a:t>
                      </a:r>
                      <a:r>
                        <a:rPr kumimoji="1" lang="en-US" sz="1800" b="0" baseline="0" dirty="0">
                          <a:solidFill>
                            <a:schemeClr val="tx1"/>
                          </a:solidFill>
                          <a:latin typeface="+mn-lt"/>
                          <a:ea typeface=""/>
                          <a:cs typeface="Arial" panose="020B0604020202020204" pitchFamily="34" charset="0"/>
                          <a:sym typeface="Helvetica Light"/>
                        </a:rPr>
                        <a:t> policy. </a:t>
                      </a:r>
                      <a:endParaRPr kumimoji="1" lang="en-US" sz="1800" b="0" dirty="0">
                        <a:solidFill>
                          <a:schemeClr val="tx1"/>
                        </a:solidFill>
                        <a:latin typeface="+mn-lt"/>
                        <a:ea typeface=""/>
                        <a:cs typeface="Arial" panose="020B0604020202020204" pitchFamily="34" charset="0"/>
                        <a:sym typeface="Helvetica Light"/>
                      </a:endParaRPr>
                    </a:p>
                    <a:p>
                      <a:endParaRPr lang="en-US" sz="1300" b="0" dirty="0">
                        <a:solidFill>
                          <a:schemeClr val="tx1"/>
                        </a:solidFill>
                      </a:endParaRPr>
                    </a:p>
                  </a:txBody>
                  <a:tcPr marL="177502" marR="177502" marT="88750" marB="8875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spTree>
    <p:extLst>
      <p:ext uri="{BB962C8B-B14F-4D97-AF65-F5344CB8AC3E}">
        <p14:creationId xmlns:p14="http://schemas.microsoft.com/office/powerpoint/2010/main" val="4161475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Fed is focused on inflation</a:t>
            </a:r>
          </a:p>
        </p:txBody>
      </p:sp>
      <p:sp>
        <p:nvSpPr>
          <p:cNvPr id="3" name="Content Placeholder 2"/>
          <p:cNvSpPr>
            <a:spLocks noGrp="1"/>
          </p:cNvSpPr>
          <p:nvPr>
            <p:ph idx="1"/>
          </p:nvPr>
        </p:nvSpPr>
        <p:spPr>
          <a:xfrm>
            <a:off x="475363" y="1670654"/>
            <a:ext cx="9125837" cy="2025448"/>
          </a:xfrm>
        </p:spPr>
        <p:txBody>
          <a:bodyPr>
            <a:normAutofit/>
          </a:bodyPr>
          <a:lstStyle/>
          <a:p>
            <a:pPr lvl="0">
              <a:lnSpc>
                <a:spcPct val="110000"/>
              </a:lnSpc>
            </a:pPr>
            <a:r>
              <a:rPr lang="en-US" dirty="0"/>
              <a:t>The Fed hiked rates by 0.25% in March, another 0.50% in May, 0.75% in June, 0.75% in July, and 0.75% in September to 3.25 – 3.5%, with expectations for continued rate hikes at remaining meetings this year.</a:t>
            </a:r>
          </a:p>
          <a:p>
            <a:pPr lvl="0">
              <a:lnSpc>
                <a:spcPct val="110000"/>
              </a:lnSpc>
            </a:pPr>
            <a:endParaRPr lang="en-US" dirty="0"/>
          </a:p>
          <a:p>
            <a:pPr lvl="0">
              <a:lnSpc>
                <a:spcPct val="110000"/>
              </a:lnSpc>
            </a:pPr>
            <a:r>
              <a:rPr lang="en-US" dirty="0"/>
              <a:t>Current year-end rate expectations are 4.25 - 4.5%. </a:t>
            </a:r>
          </a:p>
          <a:p>
            <a:pPr lvl="0">
              <a:lnSpc>
                <a:spcPct val="110000"/>
              </a:lnSpc>
            </a:pPr>
            <a:endParaRPr lang="en-US" dirty="0"/>
          </a:p>
          <a:p>
            <a:pPr lvl="0">
              <a:lnSpc>
                <a:spcPct val="110000"/>
              </a:lnSpc>
            </a:pPr>
            <a:r>
              <a:rPr lang="en-US" dirty="0"/>
              <a:t>Terminal rate expectations are now 4.5 - 4.75%</a:t>
            </a:r>
          </a:p>
          <a:p>
            <a:endParaRPr lang="en-US" dirty="0"/>
          </a:p>
        </p:txBody>
      </p:sp>
      <p:sp>
        <p:nvSpPr>
          <p:cNvPr id="5" name="Slide Number Placeholder 4"/>
          <p:cNvSpPr>
            <a:spLocks noGrp="1"/>
          </p:cNvSpPr>
          <p:nvPr>
            <p:ph type="sldNum" sz="quarter" idx="4"/>
          </p:nvPr>
        </p:nvSpPr>
        <p:spPr/>
        <p:txBody>
          <a:bodyPr/>
          <a:lstStyle/>
          <a:p>
            <a:fld id="{DE0F21F1-205D-A749-A8CF-AA0C73715D22}" type="slidenum">
              <a:rPr lang="en-US" smtClean="0"/>
              <a:pPr/>
              <a:t>18</a:t>
            </a:fld>
            <a:endParaRPr lang="en-US" dirty="0"/>
          </a:p>
        </p:txBody>
      </p:sp>
      <p:sp>
        <p:nvSpPr>
          <p:cNvPr id="6" name="Text Placeholder 5"/>
          <p:cNvSpPr>
            <a:spLocks noGrp="1"/>
          </p:cNvSpPr>
          <p:nvPr>
            <p:ph type="body" sz="quarter" idx="20"/>
          </p:nvPr>
        </p:nvSpPr>
        <p:spPr/>
        <p:txBody>
          <a:bodyPr/>
          <a:lstStyle/>
          <a:p>
            <a:r>
              <a:rPr lang="en-US" i="1" dirty="0"/>
              <a:t>Source: Bloomberg.</a:t>
            </a:r>
            <a:endParaRPr lang="en-US" dirty="0"/>
          </a:p>
        </p:txBody>
      </p:sp>
      <p:sp>
        <p:nvSpPr>
          <p:cNvPr id="60" name="Rectangle 59">
            <a:extLst>
              <a:ext uri="{FF2B5EF4-FFF2-40B4-BE49-F238E27FC236}">
                <a16:creationId xmlns:a16="http://schemas.microsoft.com/office/drawing/2014/main" id="{DCBCC8EB-2D91-354C-B74F-77E189B9FAE8}"/>
              </a:ext>
            </a:extLst>
          </p:cNvPr>
          <p:cNvSpPr/>
          <p:nvPr/>
        </p:nvSpPr>
        <p:spPr>
          <a:xfrm>
            <a:off x="895672" y="4542811"/>
            <a:ext cx="5950178" cy="459893"/>
          </a:xfrm>
          <a:prstGeom prst="rect">
            <a:avLst/>
          </a:prstGeom>
          <a:solidFill>
            <a:srgbClr val="009BAB"/>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CAEE6DB4-4A35-DA41-927F-E2C4DD35F9C5}"/>
              </a:ext>
            </a:extLst>
          </p:cNvPr>
          <p:cNvSpPr/>
          <p:nvPr/>
        </p:nvSpPr>
        <p:spPr>
          <a:xfrm>
            <a:off x="6854804" y="4542811"/>
            <a:ext cx="2416988" cy="459893"/>
          </a:xfrm>
          <a:prstGeom prst="rect">
            <a:avLst/>
          </a:prstGeom>
          <a:solidFill>
            <a:srgbClr val="003E44"/>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2" name="CuadroTexto 395">
            <a:extLst>
              <a:ext uri="{FF2B5EF4-FFF2-40B4-BE49-F238E27FC236}">
                <a16:creationId xmlns:a16="http://schemas.microsoft.com/office/drawing/2014/main" id="{4B572335-F6AA-D24F-ACD7-A11CABE02A2E}"/>
              </a:ext>
            </a:extLst>
          </p:cNvPr>
          <p:cNvSpPr txBox="1"/>
          <p:nvPr/>
        </p:nvSpPr>
        <p:spPr>
          <a:xfrm>
            <a:off x="895670" y="4691322"/>
            <a:ext cx="603972" cy="74541"/>
          </a:xfrm>
          <a:prstGeom prst="rect">
            <a:avLst/>
          </a:prstGeom>
          <a:noFill/>
        </p:spPr>
        <p:txBody>
          <a:bodyPr wrap="square" rtlCol="0">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ea typeface="Roboto" panose="02000000000000000000" pitchFamily="2" charset="0"/>
                <a:cs typeface="Poppins Medium" pitchFamily="2" charset="77"/>
              </a:rPr>
              <a:t>MAR</a:t>
            </a:r>
          </a:p>
        </p:txBody>
      </p:sp>
      <p:sp>
        <p:nvSpPr>
          <p:cNvPr id="63" name="CuadroTexto 395">
            <a:extLst>
              <a:ext uri="{FF2B5EF4-FFF2-40B4-BE49-F238E27FC236}">
                <a16:creationId xmlns:a16="http://schemas.microsoft.com/office/drawing/2014/main" id="{4B572335-F6AA-D24F-ACD7-A11CABE02A2E}"/>
              </a:ext>
            </a:extLst>
          </p:cNvPr>
          <p:cNvSpPr txBox="1"/>
          <p:nvPr/>
        </p:nvSpPr>
        <p:spPr>
          <a:xfrm>
            <a:off x="2085706" y="4691322"/>
            <a:ext cx="603972" cy="74541"/>
          </a:xfrm>
          <a:prstGeom prst="rect">
            <a:avLst/>
          </a:prstGeom>
          <a:noFill/>
        </p:spPr>
        <p:txBody>
          <a:bodyPr wrap="square" rtlCol="0">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ea typeface="Roboto" panose="02000000000000000000" pitchFamily="2" charset="0"/>
                <a:cs typeface="Poppins Medium" pitchFamily="2" charset="77"/>
              </a:rPr>
              <a:t>MAY</a:t>
            </a:r>
          </a:p>
        </p:txBody>
      </p:sp>
      <p:sp>
        <p:nvSpPr>
          <p:cNvPr id="64" name="CuadroTexto 395">
            <a:extLst>
              <a:ext uri="{FF2B5EF4-FFF2-40B4-BE49-F238E27FC236}">
                <a16:creationId xmlns:a16="http://schemas.microsoft.com/office/drawing/2014/main" id="{4B572335-F6AA-D24F-ACD7-A11CABE02A2E}"/>
              </a:ext>
            </a:extLst>
          </p:cNvPr>
          <p:cNvSpPr txBox="1"/>
          <p:nvPr/>
        </p:nvSpPr>
        <p:spPr>
          <a:xfrm>
            <a:off x="2680724" y="4691322"/>
            <a:ext cx="603972" cy="74541"/>
          </a:xfrm>
          <a:prstGeom prst="rect">
            <a:avLst/>
          </a:prstGeom>
          <a:noFill/>
        </p:spPr>
        <p:txBody>
          <a:bodyPr wrap="square" rtlCol="0">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ea typeface="Roboto" panose="02000000000000000000" pitchFamily="2" charset="0"/>
                <a:cs typeface="Poppins Medium" pitchFamily="2" charset="77"/>
              </a:rPr>
              <a:t>JUN</a:t>
            </a:r>
          </a:p>
        </p:txBody>
      </p:sp>
      <p:sp>
        <p:nvSpPr>
          <p:cNvPr id="65" name="CuadroTexto 395">
            <a:extLst>
              <a:ext uri="{FF2B5EF4-FFF2-40B4-BE49-F238E27FC236}">
                <a16:creationId xmlns:a16="http://schemas.microsoft.com/office/drawing/2014/main" id="{4B572335-F6AA-D24F-ACD7-A11CABE02A2E}"/>
              </a:ext>
            </a:extLst>
          </p:cNvPr>
          <p:cNvSpPr txBox="1"/>
          <p:nvPr/>
        </p:nvSpPr>
        <p:spPr>
          <a:xfrm>
            <a:off x="3275742" y="4691322"/>
            <a:ext cx="603972" cy="74541"/>
          </a:xfrm>
          <a:prstGeom prst="rect">
            <a:avLst/>
          </a:prstGeom>
          <a:noFill/>
        </p:spPr>
        <p:txBody>
          <a:bodyPr wrap="square" rtlCol="0">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ea typeface="Roboto" panose="02000000000000000000" pitchFamily="2" charset="0"/>
                <a:cs typeface="Poppins Medium" pitchFamily="2" charset="77"/>
              </a:rPr>
              <a:t>JUL</a:t>
            </a:r>
          </a:p>
        </p:txBody>
      </p:sp>
      <p:sp>
        <p:nvSpPr>
          <p:cNvPr id="66" name="CuadroTexto 395">
            <a:extLst>
              <a:ext uri="{FF2B5EF4-FFF2-40B4-BE49-F238E27FC236}">
                <a16:creationId xmlns:a16="http://schemas.microsoft.com/office/drawing/2014/main" id="{4B572335-F6AA-D24F-ACD7-A11CABE02A2E}"/>
              </a:ext>
            </a:extLst>
          </p:cNvPr>
          <p:cNvSpPr txBox="1"/>
          <p:nvPr/>
        </p:nvSpPr>
        <p:spPr>
          <a:xfrm>
            <a:off x="3870760" y="4691322"/>
            <a:ext cx="603972" cy="74541"/>
          </a:xfrm>
          <a:prstGeom prst="rect">
            <a:avLst/>
          </a:prstGeom>
          <a:noFill/>
        </p:spPr>
        <p:txBody>
          <a:bodyPr wrap="square" rtlCol="0">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ea typeface="Roboto" panose="02000000000000000000" pitchFamily="2" charset="0"/>
                <a:cs typeface="Poppins Medium" pitchFamily="2" charset="77"/>
              </a:rPr>
              <a:t>AUG</a:t>
            </a:r>
          </a:p>
        </p:txBody>
      </p:sp>
      <p:sp>
        <p:nvSpPr>
          <p:cNvPr id="67" name="CuadroTexto 395">
            <a:extLst>
              <a:ext uri="{FF2B5EF4-FFF2-40B4-BE49-F238E27FC236}">
                <a16:creationId xmlns:a16="http://schemas.microsoft.com/office/drawing/2014/main" id="{4B572335-F6AA-D24F-ACD7-A11CABE02A2E}"/>
              </a:ext>
            </a:extLst>
          </p:cNvPr>
          <p:cNvSpPr txBox="1"/>
          <p:nvPr/>
        </p:nvSpPr>
        <p:spPr>
          <a:xfrm>
            <a:off x="4465778" y="4691322"/>
            <a:ext cx="603972" cy="74541"/>
          </a:xfrm>
          <a:prstGeom prst="rect">
            <a:avLst/>
          </a:prstGeom>
          <a:noFill/>
        </p:spPr>
        <p:txBody>
          <a:bodyPr wrap="square" rtlCol="0">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ea typeface="Roboto" panose="02000000000000000000" pitchFamily="2" charset="0"/>
                <a:cs typeface="Poppins Medium" pitchFamily="2" charset="77"/>
              </a:rPr>
              <a:t>SEP</a:t>
            </a:r>
          </a:p>
        </p:txBody>
      </p:sp>
      <p:sp>
        <p:nvSpPr>
          <p:cNvPr id="68" name="CuadroTexto 395">
            <a:extLst>
              <a:ext uri="{FF2B5EF4-FFF2-40B4-BE49-F238E27FC236}">
                <a16:creationId xmlns:a16="http://schemas.microsoft.com/office/drawing/2014/main" id="{4B572335-F6AA-D24F-ACD7-A11CABE02A2E}"/>
              </a:ext>
            </a:extLst>
          </p:cNvPr>
          <p:cNvSpPr txBox="1"/>
          <p:nvPr/>
        </p:nvSpPr>
        <p:spPr>
          <a:xfrm>
            <a:off x="5060796" y="4691322"/>
            <a:ext cx="603972" cy="74541"/>
          </a:xfrm>
          <a:prstGeom prst="rect">
            <a:avLst/>
          </a:prstGeom>
          <a:noFill/>
        </p:spPr>
        <p:txBody>
          <a:bodyPr wrap="square" rtlCol="0">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ea typeface="Roboto" panose="02000000000000000000" pitchFamily="2" charset="0"/>
                <a:cs typeface="Poppins Medium" pitchFamily="2" charset="77"/>
              </a:rPr>
              <a:t>OCT</a:t>
            </a:r>
          </a:p>
        </p:txBody>
      </p:sp>
      <p:sp>
        <p:nvSpPr>
          <p:cNvPr id="69" name="CuadroTexto 395">
            <a:extLst>
              <a:ext uri="{FF2B5EF4-FFF2-40B4-BE49-F238E27FC236}">
                <a16:creationId xmlns:a16="http://schemas.microsoft.com/office/drawing/2014/main" id="{4B572335-F6AA-D24F-ACD7-A11CABE02A2E}"/>
              </a:ext>
            </a:extLst>
          </p:cNvPr>
          <p:cNvSpPr txBox="1"/>
          <p:nvPr/>
        </p:nvSpPr>
        <p:spPr>
          <a:xfrm>
            <a:off x="5655814" y="4691322"/>
            <a:ext cx="603972" cy="74541"/>
          </a:xfrm>
          <a:prstGeom prst="rect">
            <a:avLst/>
          </a:prstGeom>
          <a:noFill/>
        </p:spPr>
        <p:txBody>
          <a:bodyPr wrap="square" rtlCol="0">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ea typeface="Roboto" panose="02000000000000000000" pitchFamily="2" charset="0"/>
                <a:cs typeface="Poppins Medium" pitchFamily="2" charset="77"/>
              </a:rPr>
              <a:t>NOV</a:t>
            </a:r>
          </a:p>
        </p:txBody>
      </p:sp>
      <p:sp>
        <p:nvSpPr>
          <p:cNvPr id="70" name="CuadroTexto 395">
            <a:extLst>
              <a:ext uri="{FF2B5EF4-FFF2-40B4-BE49-F238E27FC236}">
                <a16:creationId xmlns:a16="http://schemas.microsoft.com/office/drawing/2014/main" id="{4B572335-F6AA-D24F-ACD7-A11CABE02A2E}"/>
              </a:ext>
            </a:extLst>
          </p:cNvPr>
          <p:cNvSpPr txBox="1"/>
          <p:nvPr/>
        </p:nvSpPr>
        <p:spPr>
          <a:xfrm>
            <a:off x="6250832" y="4691322"/>
            <a:ext cx="603972" cy="74541"/>
          </a:xfrm>
          <a:prstGeom prst="rect">
            <a:avLst/>
          </a:prstGeom>
          <a:noFill/>
        </p:spPr>
        <p:txBody>
          <a:bodyPr wrap="square" rtlCol="0">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ea typeface="Roboto" panose="02000000000000000000" pitchFamily="2" charset="0"/>
                <a:cs typeface="Poppins Medium" pitchFamily="2" charset="77"/>
              </a:rPr>
              <a:t>DEC</a:t>
            </a:r>
          </a:p>
        </p:txBody>
      </p:sp>
      <p:sp>
        <p:nvSpPr>
          <p:cNvPr id="71" name="CuadroTexto 395">
            <a:extLst>
              <a:ext uri="{FF2B5EF4-FFF2-40B4-BE49-F238E27FC236}">
                <a16:creationId xmlns:a16="http://schemas.microsoft.com/office/drawing/2014/main" id="{4B572335-F6AA-D24F-ACD7-A11CABE02A2E}"/>
              </a:ext>
            </a:extLst>
          </p:cNvPr>
          <p:cNvSpPr txBox="1"/>
          <p:nvPr/>
        </p:nvSpPr>
        <p:spPr>
          <a:xfrm>
            <a:off x="6845850" y="4691322"/>
            <a:ext cx="603972" cy="74541"/>
          </a:xfrm>
          <a:prstGeom prst="rect">
            <a:avLst/>
          </a:prstGeom>
          <a:noFill/>
        </p:spPr>
        <p:txBody>
          <a:bodyPr wrap="square" rtlCol="0">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ea typeface="Roboto" panose="02000000000000000000" pitchFamily="2" charset="0"/>
                <a:cs typeface="Poppins Medium" pitchFamily="2" charset="77"/>
              </a:rPr>
              <a:t>JAN</a:t>
            </a:r>
          </a:p>
        </p:txBody>
      </p:sp>
      <p:sp>
        <p:nvSpPr>
          <p:cNvPr id="72" name="CuadroTexto 395">
            <a:extLst>
              <a:ext uri="{FF2B5EF4-FFF2-40B4-BE49-F238E27FC236}">
                <a16:creationId xmlns:a16="http://schemas.microsoft.com/office/drawing/2014/main" id="{4B572335-F6AA-D24F-ACD7-A11CABE02A2E}"/>
              </a:ext>
            </a:extLst>
          </p:cNvPr>
          <p:cNvSpPr txBox="1"/>
          <p:nvPr/>
        </p:nvSpPr>
        <p:spPr>
          <a:xfrm>
            <a:off x="7440868" y="4691322"/>
            <a:ext cx="603972" cy="74541"/>
          </a:xfrm>
          <a:prstGeom prst="rect">
            <a:avLst/>
          </a:prstGeom>
          <a:noFill/>
        </p:spPr>
        <p:txBody>
          <a:bodyPr wrap="square" rtlCol="0">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ea typeface="Roboto" panose="02000000000000000000" pitchFamily="2" charset="0"/>
                <a:cs typeface="Poppins Medium" pitchFamily="2" charset="77"/>
              </a:rPr>
              <a:t>FEB</a:t>
            </a:r>
          </a:p>
        </p:txBody>
      </p:sp>
      <p:sp>
        <p:nvSpPr>
          <p:cNvPr id="73" name="CuadroTexto 395">
            <a:extLst>
              <a:ext uri="{FF2B5EF4-FFF2-40B4-BE49-F238E27FC236}">
                <a16:creationId xmlns:a16="http://schemas.microsoft.com/office/drawing/2014/main" id="{4B572335-F6AA-D24F-ACD7-A11CABE02A2E}"/>
              </a:ext>
            </a:extLst>
          </p:cNvPr>
          <p:cNvSpPr txBox="1"/>
          <p:nvPr/>
        </p:nvSpPr>
        <p:spPr>
          <a:xfrm>
            <a:off x="8035886" y="4691322"/>
            <a:ext cx="603972" cy="74541"/>
          </a:xfrm>
          <a:prstGeom prst="rect">
            <a:avLst/>
          </a:prstGeom>
          <a:noFill/>
        </p:spPr>
        <p:txBody>
          <a:bodyPr wrap="square" rtlCol="0">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ea typeface="Roboto" panose="02000000000000000000" pitchFamily="2" charset="0"/>
                <a:cs typeface="Poppins Medium" pitchFamily="2" charset="77"/>
              </a:rPr>
              <a:t>MAR</a:t>
            </a:r>
          </a:p>
        </p:txBody>
      </p:sp>
      <p:sp>
        <p:nvSpPr>
          <p:cNvPr id="74" name="CuadroTexto 395">
            <a:extLst>
              <a:ext uri="{FF2B5EF4-FFF2-40B4-BE49-F238E27FC236}">
                <a16:creationId xmlns:a16="http://schemas.microsoft.com/office/drawing/2014/main" id="{4B572335-F6AA-D24F-ACD7-A11CABE02A2E}"/>
              </a:ext>
            </a:extLst>
          </p:cNvPr>
          <p:cNvSpPr txBox="1"/>
          <p:nvPr/>
        </p:nvSpPr>
        <p:spPr>
          <a:xfrm>
            <a:off x="8630899" y="4681375"/>
            <a:ext cx="603972" cy="74541"/>
          </a:xfrm>
          <a:prstGeom prst="rect">
            <a:avLst/>
          </a:prstGeom>
          <a:noFill/>
        </p:spPr>
        <p:txBody>
          <a:bodyPr wrap="square" rtlCol="0">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ea typeface="Roboto" panose="02000000000000000000" pitchFamily="2" charset="0"/>
                <a:cs typeface="Poppins Medium" pitchFamily="2" charset="77"/>
              </a:rPr>
              <a:t>APR</a:t>
            </a:r>
          </a:p>
        </p:txBody>
      </p:sp>
      <p:sp>
        <p:nvSpPr>
          <p:cNvPr id="80" name="CuadroTexto 395">
            <a:extLst>
              <a:ext uri="{FF2B5EF4-FFF2-40B4-BE49-F238E27FC236}">
                <a16:creationId xmlns:a16="http://schemas.microsoft.com/office/drawing/2014/main" id="{4B572335-F6AA-D24F-ACD7-A11CABE02A2E}"/>
              </a:ext>
            </a:extLst>
          </p:cNvPr>
          <p:cNvSpPr txBox="1"/>
          <p:nvPr/>
        </p:nvSpPr>
        <p:spPr>
          <a:xfrm>
            <a:off x="1490688" y="4691322"/>
            <a:ext cx="603972" cy="74541"/>
          </a:xfrm>
          <a:prstGeom prst="rect">
            <a:avLst/>
          </a:prstGeom>
          <a:noFill/>
        </p:spPr>
        <p:txBody>
          <a:bodyPr wrap="square" rtlCol="0">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ea typeface="Roboto" panose="02000000000000000000" pitchFamily="2" charset="0"/>
                <a:cs typeface="Poppins Medium" pitchFamily="2" charset="77"/>
              </a:rPr>
              <a:t>APR</a:t>
            </a:r>
          </a:p>
        </p:txBody>
      </p:sp>
      <p:sp>
        <p:nvSpPr>
          <p:cNvPr id="81" name="TextBox 80"/>
          <p:cNvSpPr txBox="1"/>
          <p:nvPr/>
        </p:nvSpPr>
        <p:spPr>
          <a:xfrm>
            <a:off x="494345" y="3776519"/>
            <a:ext cx="4348620" cy="338554"/>
          </a:xfrm>
          <a:prstGeom prst="rect">
            <a:avLst/>
          </a:prstGeom>
          <a:noFill/>
        </p:spPr>
        <p:txBody>
          <a:bodyPr wrap="square" rtlCol="0">
            <a:spAutoFit/>
          </a:bodyPr>
          <a:lstStyle/>
          <a:p>
            <a:r>
              <a:rPr lang="en-US" sz="1600" b="1" dirty="0">
                <a:latin typeface="+mj-lt"/>
              </a:rPr>
              <a:t>2022-2023 FOMC Meeting Schedule</a:t>
            </a:r>
          </a:p>
        </p:txBody>
      </p:sp>
      <p:sp>
        <p:nvSpPr>
          <p:cNvPr id="4" name="TextBox 3"/>
          <p:cNvSpPr txBox="1"/>
          <p:nvPr/>
        </p:nvSpPr>
        <p:spPr>
          <a:xfrm>
            <a:off x="3113478" y="4214401"/>
            <a:ext cx="816339" cy="369332"/>
          </a:xfrm>
          <a:prstGeom prst="rect">
            <a:avLst/>
          </a:prstGeom>
          <a:noFill/>
        </p:spPr>
        <p:txBody>
          <a:bodyPr wrap="square" rtlCol="0">
            <a:spAutoFit/>
          </a:bodyPr>
          <a:lstStyle/>
          <a:p>
            <a:pPr algn="ctr"/>
            <a:r>
              <a:rPr lang="en-US" b="1" u="sng" dirty="0"/>
              <a:t>2022</a:t>
            </a:r>
          </a:p>
        </p:txBody>
      </p:sp>
      <p:sp>
        <p:nvSpPr>
          <p:cNvPr id="82" name="TextBox 81"/>
          <p:cNvSpPr txBox="1"/>
          <p:nvPr/>
        </p:nvSpPr>
        <p:spPr>
          <a:xfrm>
            <a:off x="7655128" y="4214401"/>
            <a:ext cx="816339" cy="369332"/>
          </a:xfrm>
          <a:prstGeom prst="rect">
            <a:avLst/>
          </a:prstGeom>
          <a:noFill/>
        </p:spPr>
        <p:txBody>
          <a:bodyPr wrap="square" rtlCol="0">
            <a:spAutoFit/>
          </a:bodyPr>
          <a:lstStyle/>
          <a:p>
            <a:pPr algn="ctr"/>
            <a:r>
              <a:rPr lang="en-US" b="1" u="sng" dirty="0"/>
              <a:t>2023</a:t>
            </a:r>
          </a:p>
        </p:txBody>
      </p:sp>
      <p:cxnSp>
        <p:nvCxnSpPr>
          <p:cNvPr id="83" name="Straight Arrow Connector 82">
            <a:extLst>
              <a:ext uri="{FF2B5EF4-FFF2-40B4-BE49-F238E27FC236}">
                <a16:creationId xmlns:a16="http://schemas.microsoft.com/office/drawing/2014/main" id="{C15DE369-0C89-184E-A9AB-BF0C04742277}"/>
              </a:ext>
            </a:extLst>
          </p:cNvPr>
          <p:cNvCxnSpPr>
            <a:cxnSpLocks/>
          </p:cNvCxnSpPr>
          <p:nvPr/>
        </p:nvCxnSpPr>
        <p:spPr>
          <a:xfrm>
            <a:off x="1197656" y="5002704"/>
            <a:ext cx="0" cy="7408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C15DE369-0C89-184E-A9AB-BF0C04742277}"/>
              </a:ext>
            </a:extLst>
          </p:cNvPr>
          <p:cNvCxnSpPr>
            <a:cxnSpLocks/>
          </p:cNvCxnSpPr>
          <p:nvPr/>
        </p:nvCxnSpPr>
        <p:spPr>
          <a:xfrm>
            <a:off x="2387692" y="5002704"/>
            <a:ext cx="0" cy="7408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15DE369-0C89-184E-A9AB-BF0C04742277}"/>
              </a:ext>
            </a:extLst>
          </p:cNvPr>
          <p:cNvCxnSpPr>
            <a:cxnSpLocks/>
          </p:cNvCxnSpPr>
          <p:nvPr/>
        </p:nvCxnSpPr>
        <p:spPr>
          <a:xfrm>
            <a:off x="2982710" y="5002703"/>
            <a:ext cx="0" cy="7408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C15DE369-0C89-184E-A9AB-BF0C04742277}"/>
              </a:ext>
            </a:extLst>
          </p:cNvPr>
          <p:cNvCxnSpPr>
            <a:cxnSpLocks/>
          </p:cNvCxnSpPr>
          <p:nvPr/>
        </p:nvCxnSpPr>
        <p:spPr>
          <a:xfrm>
            <a:off x="3577728" y="5002704"/>
            <a:ext cx="0" cy="7408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15DE369-0C89-184E-A9AB-BF0C04742277}"/>
              </a:ext>
            </a:extLst>
          </p:cNvPr>
          <p:cNvCxnSpPr>
            <a:cxnSpLocks/>
          </p:cNvCxnSpPr>
          <p:nvPr/>
        </p:nvCxnSpPr>
        <p:spPr>
          <a:xfrm>
            <a:off x="4750240" y="5002704"/>
            <a:ext cx="0" cy="7408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C15DE369-0C89-184E-A9AB-BF0C04742277}"/>
              </a:ext>
            </a:extLst>
          </p:cNvPr>
          <p:cNvCxnSpPr>
            <a:cxnSpLocks/>
          </p:cNvCxnSpPr>
          <p:nvPr/>
        </p:nvCxnSpPr>
        <p:spPr>
          <a:xfrm>
            <a:off x="6004337" y="5002704"/>
            <a:ext cx="0" cy="7408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C15DE369-0C89-184E-A9AB-BF0C04742277}"/>
              </a:ext>
            </a:extLst>
          </p:cNvPr>
          <p:cNvCxnSpPr>
            <a:cxnSpLocks/>
          </p:cNvCxnSpPr>
          <p:nvPr/>
        </p:nvCxnSpPr>
        <p:spPr>
          <a:xfrm>
            <a:off x="6552818" y="5002704"/>
            <a:ext cx="0" cy="7408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C15DE369-0C89-184E-A9AB-BF0C04742277}"/>
              </a:ext>
            </a:extLst>
          </p:cNvPr>
          <p:cNvCxnSpPr>
            <a:cxnSpLocks/>
          </p:cNvCxnSpPr>
          <p:nvPr/>
        </p:nvCxnSpPr>
        <p:spPr>
          <a:xfrm>
            <a:off x="7766566" y="5002704"/>
            <a:ext cx="0" cy="7408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730830" y="5828223"/>
            <a:ext cx="933651" cy="276999"/>
          </a:xfrm>
          <a:prstGeom prst="rect">
            <a:avLst/>
          </a:prstGeom>
          <a:noFill/>
        </p:spPr>
        <p:txBody>
          <a:bodyPr wrap="square" rtlCol="0">
            <a:spAutoFit/>
          </a:bodyPr>
          <a:lstStyle/>
          <a:p>
            <a:pPr algn="ctr"/>
            <a:r>
              <a:rPr lang="en-US" sz="1200" dirty="0"/>
              <a:t>March hike</a:t>
            </a:r>
          </a:p>
        </p:txBody>
      </p:sp>
      <p:sp>
        <p:nvSpPr>
          <p:cNvPr id="93" name="TextBox 92"/>
          <p:cNvSpPr txBox="1"/>
          <p:nvPr/>
        </p:nvSpPr>
        <p:spPr>
          <a:xfrm>
            <a:off x="1775069" y="5828223"/>
            <a:ext cx="1152312" cy="646331"/>
          </a:xfrm>
          <a:prstGeom prst="rect">
            <a:avLst/>
          </a:prstGeom>
          <a:noFill/>
        </p:spPr>
        <p:txBody>
          <a:bodyPr wrap="square" rtlCol="0">
            <a:spAutoFit/>
          </a:bodyPr>
          <a:lstStyle/>
          <a:p>
            <a:pPr algn="ctr"/>
            <a:r>
              <a:rPr lang="en-US" sz="1200" dirty="0"/>
              <a:t>May hike</a:t>
            </a:r>
          </a:p>
          <a:p>
            <a:pPr algn="ctr"/>
            <a:r>
              <a:rPr lang="en-US" sz="1200" dirty="0"/>
              <a:t>QT announced</a:t>
            </a:r>
          </a:p>
        </p:txBody>
      </p:sp>
      <p:sp>
        <p:nvSpPr>
          <p:cNvPr id="94" name="TextBox 93"/>
          <p:cNvSpPr txBox="1"/>
          <p:nvPr/>
        </p:nvSpPr>
        <p:spPr>
          <a:xfrm>
            <a:off x="2515884" y="5830174"/>
            <a:ext cx="933651" cy="461665"/>
          </a:xfrm>
          <a:prstGeom prst="rect">
            <a:avLst/>
          </a:prstGeom>
          <a:noFill/>
        </p:spPr>
        <p:txBody>
          <a:bodyPr wrap="square" rtlCol="0">
            <a:spAutoFit/>
          </a:bodyPr>
          <a:lstStyle/>
          <a:p>
            <a:pPr algn="ctr"/>
            <a:r>
              <a:rPr lang="en-US" sz="1200" dirty="0"/>
              <a:t>June</a:t>
            </a:r>
          </a:p>
          <a:p>
            <a:pPr algn="ctr"/>
            <a:r>
              <a:rPr lang="en-US" sz="1200" dirty="0"/>
              <a:t>hike</a:t>
            </a:r>
          </a:p>
        </p:txBody>
      </p:sp>
      <p:sp>
        <p:nvSpPr>
          <p:cNvPr id="95" name="TextBox 94"/>
          <p:cNvSpPr txBox="1"/>
          <p:nvPr/>
        </p:nvSpPr>
        <p:spPr>
          <a:xfrm>
            <a:off x="3115120" y="5828223"/>
            <a:ext cx="933651" cy="461665"/>
          </a:xfrm>
          <a:prstGeom prst="rect">
            <a:avLst/>
          </a:prstGeom>
          <a:noFill/>
        </p:spPr>
        <p:txBody>
          <a:bodyPr wrap="square" rtlCol="0">
            <a:spAutoFit/>
          </a:bodyPr>
          <a:lstStyle/>
          <a:p>
            <a:pPr algn="ctr"/>
            <a:r>
              <a:rPr lang="en-US" sz="1200" dirty="0"/>
              <a:t>July</a:t>
            </a:r>
          </a:p>
          <a:p>
            <a:pPr algn="ctr"/>
            <a:r>
              <a:rPr lang="en-US" sz="1200" dirty="0"/>
              <a:t>hike</a:t>
            </a:r>
          </a:p>
        </p:txBody>
      </p:sp>
      <p:sp>
        <p:nvSpPr>
          <p:cNvPr id="96" name="TextBox 95"/>
          <p:cNvSpPr txBox="1"/>
          <p:nvPr/>
        </p:nvSpPr>
        <p:spPr>
          <a:xfrm>
            <a:off x="4236510" y="5826096"/>
            <a:ext cx="933651" cy="461665"/>
          </a:xfrm>
          <a:prstGeom prst="rect">
            <a:avLst/>
          </a:prstGeom>
          <a:noFill/>
        </p:spPr>
        <p:txBody>
          <a:bodyPr wrap="square" rtlCol="0">
            <a:spAutoFit/>
          </a:bodyPr>
          <a:lstStyle/>
          <a:p>
            <a:pPr algn="ctr"/>
            <a:r>
              <a:rPr lang="en-US" sz="1200" dirty="0"/>
              <a:t>Sept.</a:t>
            </a:r>
          </a:p>
          <a:p>
            <a:pPr algn="ctr"/>
            <a:r>
              <a:rPr lang="en-US" sz="1200" dirty="0"/>
              <a:t>hike</a:t>
            </a:r>
          </a:p>
        </p:txBody>
      </p:sp>
      <p:sp>
        <p:nvSpPr>
          <p:cNvPr id="97" name="TextBox 96"/>
          <p:cNvSpPr txBox="1"/>
          <p:nvPr/>
        </p:nvSpPr>
        <p:spPr>
          <a:xfrm>
            <a:off x="5537511" y="5826095"/>
            <a:ext cx="933651" cy="461665"/>
          </a:xfrm>
          <a:prstGeom prst="rect">
            <a:avLst/>
          </a:prstGeom>
          <a:noFill/>
        </p:spPr>
        <p:txBody>
          <a:bodyPr wrap="square" rtlCol="0">
            <a:spAutoFit/>
          </a:bodyPr>
          <a:lstStyle/>
          <a:p>
            <a:pPr algn="ctr"/>
            <a:r>
              <a:rPr lang="en-US" sz="1200" dirty="0"/>
              <a:t>Nov.</a:t>
            </a:r>
          </a:p>
          <a:p>
            <a:pPr algn="ctr"/>
            <a:r>
              <a:rPr lang="en-US" sz="1200" dirty="0"/>
              <a:t>hike</a:t>
            </a:r>
          </a:p>
        </p:txBody>
      </p:sp>
      <p:sp>
        <p:nvSpPr>
          <p:cNvPr id="98" name="TextBox 97"/>
          <p:cNvSpPr txBox="1"/>
          <p:nvPr/>
        </p:nvSpPr>
        <p:spPr>
          <a:xfrm>
            <a:off x="6085992" y="5834292"/>
            <a:ext cx="933651" cy="461665"/>
          </a:xfrm>
          <a:prstGeom prst="rect">
            <a:avLst/>
          </a:prstGeom>
          <a:noFill/>
        </p:spPr>
        <p:txBody>
          <a:bodyPr wrap="square" rtlCol="0">
            <a:spAutoFit/>
          </a:bodyPr>
          <a:lstStyle/>
          <a:p>
            <a:pPr algn="ctr"/>
            <a:r>
              <a:rPr lang="en-US" sz="1200" dirty="0"/>
              <a:t>Dec.</a:t>
            </a:r>
          </a:p>
          <a:p>
            <a:pPr algn="ctr"/>
            <a:r>
              <a:rPr lang="en-US" sz="1200" dirty="0"/>
              <a:t>hike</a:t>
            </a:r>
          </a:p>
        </p:txBody>
      </p:sp>
      <p:sp>
        <p:nvSpPr>
          <p:cNvPr id="99" name="TextBox 98"/>
          <p:cNvSpPr txBox="1"/>
          <p:nvPr/>
        </p:nvSpPr>
        <p:spPr>
          <a:xfrm>
            <a:off x="7275364" y="5834292"/>
            <a:ext cx="933651" cy="461665"/>
          </a:xfrm>
          <a:prstGeom prst="rect">
            <a:avLst/>
          </a:prstGeom>
          <a:noFill/>
        </p:spPr>
        <p:txBody>
          <a:bodyPr wrap="square" rtlCol="0">
            <a:spAutoFit/>
          </a:bodyPr>
          <a:lstStyle/>
          <a:p>
            <a:pPr algn="ctr"/>
            <a:r>
              <a:rPr lang="en-US" sz="1200" dirty="0"/>
              <a:t>Feb.</a:t>
            </a:r>
          </a:p>
          <a:p>
            <a:pPr algn="ctr"/>
            <a:r>
              <a:rPr lang="en-US" sz="1200" dirty="0"/>
              <a:t>hike</a:t>
            </a:r>
          </a:p>
        </p:txBody>
      </p:sp>
      <p:cxnSp>
        <p:nvCxnSpPr>
          <p:cNvPr id="100" name="Straight Arrow Connector 99">
            <a:extLst>
              <a:ext uri="{FF2B5EF4-FFF2-40B4-BE49-F238E27FC236}">
                <a16:creationId xmlns:a16="http://schemas.microsoft.com/office/drawing/2014/main" id="{C15DE369-0C89-184E-A9AB-BF0C04742277}"/>
              </a:ext>
            </a:extLst>
          </p:cNvPr>
          <p:cNvCxnSpPr>
            <a:cxnSpLocks/>
          </p:cNvCxnSpPr>
          <p:nvPr/>
        </p:nvCxnSpPr>
        <p:spPr>
          <a:xfrm>
            <a:off x="2348142" y="6474554"/>
            <a:ext cx="0" cy="5218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387692" y="6996369"/>
            <a:ext cx="2204714" cy="276999"/>
          </a:xfrm>
          <a:prstGeom prst="rect">
            <a:avLst/>
          </a:prstGeom>
          <a:noFill/>
        </p:spPr>
        <p:txBody>
          <a:bodyPr wrap="square" rtlCol="0">
            <a:spAutoFit/>
          </a:bodyPr>
          <a:lstStyle/>
          <a:p>
            <a:r>
              <a:rPr lang="en-US" sz="1200" dirty="0"/>
              <a:t>QT: Balance sheet runoff</a:t>
            </a:r>
          </a:p>
        </p:txBody>
      </p:sp>
    </p:spTree>
    <p:extLst>
      <p:ext uri="{BB962C8B-B14F-4D97-AF65-F5344CB8AC3E}">
        <p14:creationId xmlns:p14="http://schemas.microsoft.com/office/powerpoint/2010/main" val="762319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Rates rising may stifle demand</a:t>
            </a:r>
          </a:p>
        </p:txBody>
      </p:sp>
      <p:sp>
        <p:nvSpPr>
          <p:cNvPr id="3" name="Content Placeholder 2"/>
          <p:cNvSpPr>
            <a:spLocks noGrp="1"/>
          </p:cNvSpPr>
          <p:nvPr>
            <p:ph idx="1"/>
          </p:nvPr>
        </p:nvSpPr>
        <p:spPr>
          <a:xfrm>
            <a:off x="475364" y="2069115"/>
            <a:ext cx="3087968" cy="4287086"/>
          </a:xfrm>
        </p:spPr>
        <p:txBody>
          <a:bodyPr>
            <a:normAutofit/>
          </a:bodyPr>
          <a:lstStyle/>
          <a:p>
            <a:pPr lvl="0">
              <a:lnSpc>
                <a:spcPct val="110000"/>
              </a:lnSpc>
            </a:pPr>
            <a:r>
              <a:rPr lang="en-US" dirty="0"/>
              <a:t>Financial conditions are tightening faster than they have in 40 years.</a:t>
            </a:r>
          </a:p>
          <a:p>
            <a:pPr lvl="0">
              <a:lnSpc>
                <a:spcPct val="110000"/>
              </a:lnSpc>
            </a:pPr>
            <a:endParaRPr lang="en-US" dirty="0"/>
          </a:p>
          <a:p>
            <a:pPr lvl="0">
              <a:lnSpc>
                <a:spcPct val="110000"/>
              </a:lnSpc>
            </a:pPr>
            <a:r>
              <a:rPr lang="en-US" dirty="0"/>
              <a:t>The Fed has now raised rates to 3 - 3.25% through September.</a:t>
            </a:r>
          </a:p>
          <a:p>
            <a:pPr lvl="0">
              <a:lnSpc>
                <a:spcPct val="110000"/>
              </a:lnSpc>
            </a:pPr>
            <a:endParaRPr lang="en-US" dirty="0"/>
          </a:p>
          <a:p>
            <a:pPr lvl="0">
              <a:lnSpc>
                <a:spcPct val="110000"/>
              </a:lnSpc>
            </a:pPr>
            <a:r>
              <a:rPr lang="en-US" dirty="0"/>
              <a:t>Higher credit spreads are also playing a part in tightening financial conditions.</a:t>
            </a:r>
          </a:p>
          <a:p>
            <a:pPr marL="0" lvl="0" indent="0">
              <a:lnSpc>
                <a:spcPct val="110000"/>
              </a:lnSpc>
              <a:buNone/>
            </a:pPr>
            <a:endParaRPr lang="en-US" dirty="0"/>
          </a:p>
          <a:p>
            <a:pPr lvl="0">
              <a:lnSpc>
                <a:spcPct val="110000"/>
              </a:lnSpc>
            </a:pPr>
            <a:r>
              <a:rPr lang="en-US" dirty="0"/>
              <a:t>U.S. bank prime lending rate is up to 7%.</a:t>
            </a:r>
          </a:p>
        </p:txBody>
      </p:sp>
      <p:sp>
        <p:nvSpPr>
          <p:cNvPr id="5" name="Slide Number Placeholder 4"/>
          <p:cNvSpPr>
            <a:spLocks noGrp="1"/>
          </p:cNvSpPr>
          <p:nvPr>
            <p:ph type="sldNum" sz="quarter" idx="4"/>
          </p:nvPr>
        </p:nvSpPr>
        <p:spPr/>
        <p:txBody>
          <a:bodyPr/>
          <a:lstStyle/>
          <a:p>
            <a:fld id="{DE0F21F1-205D-A749-A8CF-AA0C73715D22}" type="slidenum">
              <a:rPr lang="en-US" smtClean="0"/>
              <a:pPr/>
              <a:t>19</a:t>
            </a:fld>
            <a:endParaRPr lang="en-US" dirty="0"/>
          </a:p>
        </p:txBody>
      </p:sp>
      <p:sp>
        <p:nvSpPr>
          <p:cNvPr id="6" name="Text Placeholder 5"/>
          <p:cNvSpPr>
            <a:spLocks noGrp="1"/>
          </p:cNvSpPr>
          <p:nvPr>
            <p:ph type="body" sz="quarter" idx="20"/>
          </p:nvPr>
        </p:nvSpPr>
        <p:spPr/>
        <p:txBody>
          <a:bodyPr/>
          <a:lstStyle/>
          <a:p>
            <a:r>
              <a:rPr lang="en-US" i="1" dirty="0"/>
              <a:t>Source: Piper Sandler.</a:t>
            </a:r>
            <a:endParaRPr lang="en-US" dirty="0"/>
          </a:p>
        </p:txBody>
      </p:sp>
      <p:sp>
        <p:nvSpPr>
          <p:cNvPr id="23" name="TextBox 22"/>
          <p:cNvSpPr txBox="1"/>
          <p:nvPr/>
        </p:nvSpPr>
        <p:spPr>
          <a:xfrm>
            <a:off x="4393306" y="4334699"/>
            <a:ext cx="567891" cy="276999"/>
          </a:xfrm>
          <a:prstGeom prst="rect">
            <a:avLst/>
          </a:prstGeom>
          <a:noFill/>
        </p:spPr>
        <p:txBody>
          <a:bodyPr wrap="square" rtlCol="0">
            <a:spAutoFit/>
          </a:bodyPr>
          <a:lstStyle/>
          <a:p>
            <a:r>
              <a:rPr lang="en-US" sz="1200" dirty="0">
                <a:solidFill>
                  <a:schemeClr val="bg1"/>
                </a:solidFill>
              </a:rPr>
              <a:t>JUL</a:t>
            </a:r>
          </a:p>
        </p:txBody>
      </p:sp>
      <p:sp>
        <p:nvSpPr>
          <p:cNvPr id="24" name="TextBox 23"/>
          <p:cNvSpPr txBox="1"/>
          <p:nvPr/>
        </p:nvSpPr>
        <p:spPr>
          <a:xfrm>
            <a:off x="5202875" y="4323586"/>
            <a:ext cx="567891" cy="276999"/>
          </a:xfrm>
          <a:prstGeom prst="rect">
            <a:avLst/>
          </a:prstGeom>
          <a:noFill/>
        </p:spPr>
        <p:txBody>
          <a:bodyPr wrap="square" rtlCol="0">
            <a:spAutoFit/>
          </a:bodyPr>
          <a:lstStyle/>
          <a:p>
            <a:r>
              <a:rPr lang="en-US" sz="1200" dirty="0">
                <a:solidFill>
                  <a:schemeClr val="bg1"/>
                </a:solidFill>
              </a:rPr>
              <a:t>AUG</a:t>
            </a:r>
          </a:p>
        </p:txBody>
      </p:sp>
      <p:sp>
        <p:nvSpPr>
          <p:cNvPr id="25" name="TextBox 24"/>
          <p:cNvSpPr txBox="1"/>
          <p:nvPr/>
        </p:nvSpPr>
        <p:spPr>
          <a:xfrm>
            <a:off x="6012444" y="4333210"/>
            <a:ext cx="567891" cy="276999"/>
          </a:xfrm>
          <a:prstGeom prst="rect">
            <a:avLst/>
          </a:prstGeom>
          <a:noFill/>
        </p:spPr>
        <p:txBody>
          <a:bodyPr wrap="square" rtlCol="0">
            <a:spAutoFit/>
          </a:bodyPr>
          <a:lstStyle/>
          <a:p>
            <a:r>
              <a:rPr lang="en-US" sz="1200" dirty="0">
                <a:solidFill>
                  <a:schemeClr val="bg1"/>
                </a:solidFill>
              </a:rPr>
              <a:t>SEP</a:t>
            </a:r>
          </a:p>
        </p:txBody>
      </p:sp>
      <p:sp>
        <p:nvSpPr>
          <p:cNvPr id="26" name="TextBox 25"/>
          <p:cNvSpPr txBox="1"/>
          <p:nvPr/>
        </p:nvSpPr>
        <p:spPr>
          <a:xfrm>
            <a:off x="6822013" y="4328342"/>
            <a:ext cx="567891" cy="276999"/>
          </a:xfrm>
          <a:prstGeom prst="rect">
            <a:avLst/>
          </a:prstGeom>
          <a:noFill/>
        </p:spPr>
        <p:txBody>
          <a:bodyPr wrap="square" rtlCol="0">
            <a:spAutoFit/>
          </a:bodyPr>
          <a:lstStyle/>
          <a:p>
            <a:r>
              <a:rPr lang="en-US" sz="1200" dirty="0">
                <a:solidFill>
                  <a:schemeClr val="bg1"/>
                </a:solidFill>
              </a:rPr>
              <a:t>OCT</a:t>
            </a:r>
          </a:p>
        </p:txBody>
      </p:sp>
      <p:sp>
        <p:nvSpPr>
          <p:cNvPr id="27" name="TextBox 26"/>
          <p:cNvSpPr txBox="1"/>
          <p:nvPr/>
        </p:nvSpPr>
        <p:spPr>
          <a:xfrm>
            <a:off x="7612331" y="4328341"/>
            <a:ext cx="567891" cy="276999"/>
          </a:xfrm>
          <a:prstGeom prst="rect">
            <a:avLst/>
          </a:prstGeom>
          <a:noFill/>
        </p:spPr>
        <p:txBody>
          <a:bodyPr wrap="square" rtlCol="0">
            <a:spAutoFit/>
          </a:bodyPr>
          <a:lstStyle/>
          <a:p>
            <a:r>
              <a:rPr lang="en-US" sz="1200" dirty="0">
                <a:solidFill>
                  <a:schemeClr val="bg1"/>
                </a:solidFill>
              </a:rPr>
              <a:t>NOV</a:t>
            </a:r>
          </a:p>
        </p:txBody>
      </p:sp>
      <p:sp>
        <p:nvSpPr>
          <p:cNvPr id="28" name="TextBox 27"/>
          <p:cNvSpPr txBox="1"/>
          <p:nvPr/>
        </p:nvSpPr>
        <p:spPr>
          <a:xfrm>
            <a:off x="8441148" y="4332925"/>
            <a:ext cx="567891" cy="276999"/>
          </a:xfrm>
          <a:prstGeom prst="rect">
            <a:avLst/>
          </a:prstGeom>
          <a:noFill/>
        </p:spPr>
        <p:txBody>
          <a:bodyPr wrap="square" rtlCol="0">
            <a:spAutoFit/>
          </a:bodyPr>
          <a:lstStyle/>
          <a:p>
            <a:r>
              <a:rPr lang="en-US" sz="1200" dirty="0">
                <a:solidFill>
                  <a:schemeClr val="bg1"/>
                </a:solidFill>
              </a:rPr>
              <a:t>DEC</a:t>
            </a:r>
          </a:p>
        </p:txBody>
      </p:sp>
      <p:graphicFrame>
        <p:nvGraphicFramePr>
          <p:cNvPr id="14" name="Chart 13"/>
          <p:cNvGraphicFramePr>
            <a:graphicFrameLocks noGrp="1"/>
          </p:cNvGraphicFramePr>
          <p:nvPr/>
        </p:nvGraphicFramePr>
        <p:xfrm>
          <a:off x="4071486" y="2069115"/>
          <a:ext cx="5548590" cy="49571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666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Key points</a:t>
            </a:r>
          </a:p>
        </p:txBody>
      </p:sp>
      <p:graphicFrame>
        <p:nvGraphicFramePr>
          <p:cNvPr id="21" name="Table 20">
            <a:extLst>
              <a:ext uri="{FF2B5EF4-FFF2-40B4-BE49-F238E27FC236}">
                <a16:creationId xmlns:a16="http://schemas.microsoft.com/office/drawing/2014/main" id="{FC1CDFE0-8DEF-7241-A121-1BC071010021}"/>
              </a:ext>
            </a:extLst>
          </p:cNvPr>
          <p:cNvGraphicFramePr>
            <a:graphicFrameLocks noGrp="1"/>
          </p:cNvGraphicFramePr>
          <p:nvPr>
            <p:extLst>
              <p:ext uri="{D42A27DB-BD31-4B8C-83A1-F6EECF244321}">
                <p14:modId xmlns:p14="http://schemas.microsoft.com/office/powerpoint/2010/main" val="3762269895"/>
              </p:ext>
            </p:extLst>
          </p:nvPr>
        </p:nvGraphicFramePr>
        <p:xfrm>
          <a:off x="384010" y="1675243"/>
          <a:ext cx="9277350" cy="914400"/>
        </p:xfrm>
        <a:graphic>
          <a:graphicData uri="http://schemas.openxmlformats.org/drawingml/2006/table">
            <a:tbl>
              <a:tblPr firstRow="1" bandRow="1">
                <a:tableStyleId>{5C22544A-7EE6-4342-B048-85BDC9FD1C3A}</a:tableStyleId>
              </a:tblPr>
              <a:tblGrid>
                <a:gridCol w="986175">
                  <a:extLst>
                    <a:ext uri="{9D8B030D-6E8A-4147-A177-3AD203B41FA5}">
                      <a16:colId xmlns:a16="http://schemas.microsoft.com/office/drawing/2014/main" val="3035348726"/>
                    </a:ext>
                  </a:extLst>
                </a:gridCol>
                <a:gridCol w="8291175">
                  <a:extLst>
                    <a:ext uri="{9D8B030D-6E8A-4147-A177-3AD203B41FA5}">
                      <a16:colId xmlns:a16="http://schemas.microsoft.com/office/drawing/2014/main" val="858233833"/>
                    </a:ext>
                  </a:extLst>
                </a:gridCol>
              </a:tblGrid>
              <a:tr h="914400">
                <a:tc>
                  <a:txBody>
                    <a:bodyPr/>
                    <a:lstStyle/>
                    <a:p>
                      <a:pPr algn="ctr"/>
                      <a:r>
                        <a:rPr lang="en-US" sz="4200" b="0" dirty="0">
                          <a:solidFill>
                            <a:schemeClr val="accent1"/>
                          </a:solidFill>
                          <a:latin typeface="IBM Plex Sans Light" panose="020B0403050203000203" pitchFamily="34" charset="0"/>
                        </a:rPr>
                        <a:t>1</a:t>
                      </a:r>
                    </a:p>
                  </a:txBody>
                  <a:tcPr marT="137160" marB="1371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600" b="0" baseline="0" dirty="0">
                          <a:solidFill>
                            <a:schemeClr val="tx1"/>
                          </a:solidFill>
                          <a:latin typeface="+mn-lt"/>
                          <a:cs typeface="Arial" panose="020B0604020202020204" pitchFamily="34" charset="0"/>
                          <a:sym typeface="Helvetica Light"/>
                        </a:rPr>
                        <a:t>Inflation is the overriding issue for central banks around the globe. The war in Ukraine and China’s zero-COVID policies are elevating risks while the domestic labor market remains too hot.</a:t>
                      </a:r>
                      <a:endParaRPr lang="en-US" sz="1400" b="0" dirty="0">
                        <a:solidFill>
                          <a:schemeClr val="tx1"/>
                        </a:solidFill>
                      </a:endParaRPr>
                    </a:p>
                  </a:txBody>
                  <a:tcPr marL="182880" marR="182880" marT="91440" marB="9144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22" name="Table 21">
            <a:extLst>
              <a:ext uri="{FF2B5EF4-FFF2-40B4-BE49-F238E27FC236}">
                <a16:creationId xmlns:a16="http://schemas.microsoft.com/office/drawing/2014/main" id="{1FAB37F8-E29B-2042-8DDB-C74B8918B059}"/>
              </a:ext>
            </a:extLst>
          </p:cNvPr>
          <p:cNvGraphicFramePr>
            <a:graphicFrameLocks noGrp="1"/>
          </p:cNvGraphicFramePr>
          <p:nvPr>
            <p:extLst>
              <p:ext uri="{D42A27DB-BD31-4B8C-83A1-F6EECF244321}">
                <p14:modId xmlns:p14="http://schemas.microsoft.com/office/powerpoint/2010/main" val="1095696328"/>
              </p:ext>
            </p:extLst>
          </p:nvPr>
        </p:nvGraphicFramePr>
        <p:xfrm>
          <a:off x="384010" y="2774517"/>
          <a:ext cx="9277350" cy="914400"/>
        </p:xfrm>
        <a:graphic>
          <a:graphicData uri="http://schemas.openxmlformats.org/drawingml/2006/table">
            <a:tbl>
              <a:tblPr firstRow="1" bandRow="1">
                <a:tableStyleId>{5C22544A-7EE6-4342-B048-85BDC9FD1C3A}</a:tableStyleId>
              </a:tblPr>
              <a:tblGrid>
                <a:gridCol w="986175">
                  <a:extLst>
                    <a:ext uri="{9D8B030D-6E8A-4147-A177-3AD203B41FA5}">
                      <a16:colId xmlns:a16="http://schemas.microsoft.com/office/drawing/2014/main" val="3035348726"/>
                    </a:ext>
                  </a:extLst>
                </a:gridCol>
                <a:gridCol w="8291175">
                  <a:extLst>
                    <a:ext uri="{9D8B030D-6E8A-4147-A177-3AD203B41FA5}">
                      <a16:colId xmlns:a16="http://schemas.microsoft.com/office/drawing/2014/main" val="858233833"/>
                    </a:ext>
                  </a:extLst>
                </a:gridCol>
              </a:tblGrid>
              <a:tr h="914400">
                <a:tc>
                  <a:txBody>
                    <a:bodyPr/>
                    <a:lstStyle/>
                    <a:p>
                      <a:pPr algn="ctr"/>
                      <a:r>
                        <a:rPr lang="en-US" sz="4200" b="0" dirty="0">
                          <a:solidFill>
                            <a:schemeClr val="accent1"/>
                          </a:solidFill>
                          <a:latin typeface="IBM Plex Sans Light" panose="020B0403050203000203" pitchFamily="34" charset="0"/>
                        </a:rPr>
                        <a:t>2</a:t>
                      </a:r>
                    </a:p>
                  </a:txBody>
                  <a:tcPr marT="137160" marB="1371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600" b="0" dirty="0">
                          <a:solidFill>
                            <a:schemeClr val="tx1"/>
                          </a:solidFill>
                          <a:latin typeface="+mn-lt"/>
                          <a:ea typeface=""/>
                          <a:cs typeface="Arial" panose="020B0604020202020204" pitchFamily="34" charset="0"/>
                          <a:sym typeface="Helvetica Light"/>
                        </a:rPr>
                        <a:t>The</a:t>
                      </a:r>
                      <a:r>
                        <a:rPr kumimoji="1" lang="en-US" sz="1600" b="0" baseline="0" dirty="0">
                          <a:solidFill>
                            <a:schemeClr val="tx1"/>
                          </a:solidFill>
                          <a:latin typeface="+mn-lt"/>
                          <a:ea typeface=""/>
                          <a:cs typeface="Arial" panose="020B0604020202020204" pitchFamily="34" charset="0"/>
                          <a:sym typeface="Helvetica Light"/>
                        </a:rPr>
                        <a:t> Federal Reserve is aggressively raising rates and is beginning to reduce the size of its balance sheet at a faster pace than in the past. </a:t>
                      </a:r>
                      <a:endParaRPr lang="en-US" sz="1400" b="0" dirty="0">
                        <a:solidFill>
                          <a:schemeClr val="tx1"/>
                        </a:solidFill>
                      </a:endParaRPr>
                    </a:p>
                  </a:txBody>
                  <a:tcPr marL="182880" marR="182880" marT="91440" marB="9144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23" name="Table 22">
            <a:extLst>
              <a:ext uri="{FF2B5EF4-FFF2-40B4-BE49-F238E27FC236}">
                <a16:creationId xmlns:a16="http://schemas.microsoft.com/office/drawing/2014/main" id="{B9CB8CFD-DF74-444D-9DC4-AEB4DE46D9FB}"/>
              </a:ext>
            </a:extLst>
          </p:cNvPr>
          <p:cNvGraphicFramePr>
            <a:graphicFrameLocks noGrp="1"/>
          </p:cNvGraphicFramePr>
          <p:nvPr>
            <p:extLst>
              <p:ext uri="{D42A27DB-BD31-4B8C-83A1-F6EECF244321}">
                <p14:modId xmlns:p14="http://schemas.microsoft.com/office/powerpoint/2010/main" val="1057328928"/>
              </p:ext>
            </p:extLst>
          </p:nvPr>
        </p:nvGraphicFramePr>
        <p:xfrm>
          <a:off x="384010" y="3900625"/>
          <a:ext cx="9277350" cy="914400"/>
        </p:xfrm>
        <a:graphic>
          <a:graphicData uri="http://schemas.openxmlformats.org/drawingml/2006/table">
            <a:tbl>
              <a:tblPr firstRow="1" bandRow="1">
                <a:tableStyleId>{5C22544A-7EE6-4342-B048-85BDC9FD1C3A}</a:tableStyleId>
              </a:tblPr>
              <a:tblGrid>
                <a:gridCol w="986175">
                  <a:extLst>
                    <a:ext uri="{9D8B030D-6E8A-4147-A177-3AD203B41FA5}">
                      <a16:colId xmlns:a16="http://schemas.microsoft.com/office/drawing/2014/main" val="3035348726"/>
                    </a:ext>
                  </a:extLst>
                </a:gridCol>
                <a:gridCol w="8291175">
                  <a:extLst>
                    <a:ext uri="{9D8B030D-6E8A-4147-A177-3AD203B41FA5}">
                      <a16:colId xmlns:a16="http://schemas.microsoft.com/office/drawing/2014/main" val="858233833"/>
                    </a:ext>
                  </a:extLst>
                </a:gridCol>
              </a:tblGrid>
              <a:tr h="914400">
                <a:tc>
                  <a:txBody>
                    <a:bodyPr/>
                    <a:lstStyle/>
                    <a:p>
                      <a:pPr algn="ctr"/>
                      <a:r>
                        <a:rPr lang="en-US" sz="4200" b="0" dirty="0">
                          <a:solidFill>
                            <a:schemeClr val="accent1"/>
                          </a:solidFill>
                          <a:latin typeface="IBM Plex Sans Light" panose="020B0403050203000203" pitchFamily="34" charset="0"/>
                        </a:rPr>
                        <a:t>3</a:t>
                      </a:r>
                    </a:p>
                  </a:txBody>
                  <a:tcPr marT="137160" marB="1371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600" b="0" baseline="0" dirty="0">
                          <a:solidFill>
                            <a:schemeClr val="tx1"/>
                          </a:solidFill>
                          <a:latin typeface="+mn-lt"/>
                          <a:ea typeface=""/>
                          <a:cs typeface="Arial" panose="020B0604020202020204" pitchFamily="34" charset="0"/>
                          <a:sym typeface="Helvetica Light"/>
                        </a:rPr>
                        <a:t>Global economies are slowing as central banks focus on fighting inflation. The risk of a recession, domestically and globally, continues to rise.</a:t>
                      </a:r>
                      <a:endParaRPr kumimoji="1" lang="en-US" sz="1600" b="0" dirty="0">
                        <a:solidFill>
                          <a:schemeClr val="tx1"/>
                        </a:solidFill>
                        <a:latin typeface="+mn-lt"/>
                        <a:ea typeface=""/>
                        <a:cs typeface="Arial" panose="020B0604020202020204" pitchFamily="34" charset="0"/>
                        <a:sym typeface="Helvetica Light"/>
                      </a:endParaRPr>
                    </a:p>
                    <a:p>
                      <a:endParaRPr lang="en-US" sz="1400" b="0" dirty="0">
                        <a:solidFill>
                          <a:schemeClr val="tx1"/>
                        </a:solidFill>
                      </a:endParaRPr>
                    </a:p>
                  </a:txBody>
                  <a:tcPr marL="182880" marR="182880" marT="91440" marB="9144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7" name="Table 6">
            <a:extLst>
              <a:ext uri="{FF2B5EF4-FFF2-40B4-BE49-F238E27FC236}">
                <a16:creationId xmlns:a16="http://schemas.microsoft.com/office/drawing/2014/main" id="{B9CB8CFD-DF74-444D-9DC4-AEB4DE46D9FB}"/>
              </a:ext>
            </a:extLst>
          </p:cNvPr>
          <p:cNvGraphicFramePr>
            <a:graphicFrameLocks noGrp="1"/>
          </p:cNvGraphicFramePr>
          <p:nvPr>
            <p:extLst>
              <p:ext uri="{D42A27DB-BD31-4B8C-83A1-F6EECF244321}">
                <p14:modId xmlns:p14="http://schemas.microsoft.com/office/powerpoint/2010/main" val="3534543386"/>
              </p:ext>
            </p:extLst>
          </p:nvPr>
        </p:nvGraphicFramePr>
        <p:xfrm>
          <a:off x="384010" y="5016547"/>
          <a:ext cx="9277350" cy="914400"/>
        </p:xfrm>
        <a:graphic>
          <a:graphicData uri="http://schemas.openxmlformats.org/drawingml/2006/table">
            <a:tbl>
              <a:tblPr firstRow="1" bandRow="1">
                <a:tableStyleId>{5C22544A-7EE6-4342-B048-85BDC9FD1C3A}</a:tableStyleId>
              </a:tblPr>
              <a:tblGrid>
                <a:gridCol w="986175">
                  <a:extLst>
                    <a:ext uri="{9D8B030D-6E8A-4147-A177-3AD203B41FA5}">
                      <a16:colId xmlns:a16="http://schemas.microsoft.com/office/drawing/2014/main" val="3035348726"/>
                    </a:ext>
                  </a:extLst>
                </a:gridCol>
                <a:gridCol w="8291175">
                  <a:extLst>
                    <a:ext uri="{9D8B030D-6E8A-4147-A177-3AD203B41FA5}">
                      <a16:colId xmlns:a16="http://schemas.microsoft.com/office/drawing/2014/main" val="858233833"/>
                    </a:ext>
                  </a:extLst>
                </a:gridCol>
              </a:tblGrid>
              <a:tr h="914400">
                <a:tc>
                  <a:txBody>
                    <a:bodyPr/>
                    <a:lstStyle/>
                    <a:p>
                      <a:pPr algn="ctr"/>
                      <a:r>
                        <a:rPr lang="en-US" sz="4200" b="0" dirty="0">
                          <a:solidFill>
                            <a:schemeClr val="accent1"/>
                          </a:solidFill>
                          <a:latin typeface="IBM Plex Sans Light" panose="020B0403050203000203" pitchFamily="34" charset="0"/>
                        </a:rPr>
                        <a:t>4</a:t>
                      </a:r>
                    </a:p>
                  </a:txBody>
                  <a:tcPr marT="137160" marB="1371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600" b="0" dirty="0">
                          <a:solidFill>
                            <a:schemeClr val="tx1"/>
                          </a:solidFill>
                          <a:latin typeface="+mn-lt"/>
                          <a:ea typeface=""/>
                          <a:cs typeface="Arial" panose="020B0604020202020204" pitchFamily="34" charset="0"/>
                          <a:sym typeface="Helvetica Light"/>
                        </a:rPr>
                        <a:t>Equity</a:t>
                      </a:r>
                      <a:r>
                        <a:rPr kumimoji="1" lang="en-US" sz="1600" b="0" baseline="0" dirty="0">
                          <a:solidFill>
                            <a:schemeClr val="tx1"/>
                          </a:solidFill>
                          <a:latin typeface="+mn-lt"/>
                          <a:ea typeface=""/>
                          <a:cs typeface="Arial" panose="020B0604020202020204" pitchFamily="34" charset="0"/>
                          <a:sym typeface="Helvetica Light"/>
                        </a:rPr>
                        <a:t> and bond prices have fallen significantly since the beginning of the year. The bond market may be closer to fair value.  Equity prices may still be at risk as slower economic growth reduces earnings.</a:t>
                      </a:r>
                      <a:endParaRPr lang="en-US" sz="1400" b="0" dirty="0">
                        <a:solidFill>
                          <a:schemeClr val="tx1"/>
                        </a:solidFill>
                      </a:endParaRPr>
                    </a:p>
                  </a:txBody>
                  <a:tcPr marL="182880" marR="182880" marT="91440" marB="9144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8" name="Table 7">
            <a:extLst>
              <a:ext uri="{FF2B5EF4-FFF2-40B4-BE49-F238E27FC236}">
                <a16:creationId xmlns:a16="http://schemas.microsoft.com/office/drawing/2014/main" id="{B9CB8CFD-DF74-444D-9DC4-AEB4DE46D9FB}"/>
              </a:ext>
            </a:extLst>
          </p:cNvPr>
          <p:cNvGraphicFramePr>
            <a:graphicFrameLocks noGrp="1"/>
          </p:cNvGraphicFramePr>
          <p:nvPr>
            <p:extLst>
              <p:ext uri="{D42A27DB-BD31-4B8C-83A1-F6EECF244321}">
                <p14:modId xmlns:p14="http://schemas.microsoft.com/office/powerpoint/2010/main" val="3664402385"/>
              </p:ext>
            </p:extLst>
          </p:nvPr>
        </p:nvGraphicFramePr>
        <p:xfrm>
          <a:off x="384010" y="6120437"/>
          <a:ext cx="9277350" cy="914400"/>
        </p:xfrm>
        <a:graphic>
          <a:graphicData uri="http://schemas.openxmlformats.org/drawingml/2006/table">
            <a:tbl>
              <a:tblPr firstRow="1" bandRow="1">
                <a:tableStyleId>{5C22544A-7EE6-4342-B048-85BDC9FD1C3A}</a:tableStyleId>
              </a:tblPr>
              <a:tblGrid>
                <a:gridCol w="986175">
                  <a:extLst>
                    <a:ext uri="{9D8B030D-6E8A-4147-A177-3AD203B41FA5}">
                      <a16:colId xmlns:a16="http://schemas.microsoft.com/office/drawing/2014/main" val="3035348726"/>
                    </a:ext>
                  </a:extLst>
                </a:gridCol>
                <a:gridCol w="8291175">
                  <a:extLst>
                    <a:ext uri="{9D8B030D-6E8A-4147-A177-3AD203B41FA5}">
                      <a16:colId xmlns:a16="http://schemas.microsoft.com/office/drawing/2014/main" val="858233833"/>
                    </a:ext>
                  </a:extLst>
                </a:gridCol>
              </a:tblGrid>
              <a:tr h="914400">
                <a:tc>
                  <a:txBody>
                    <a:bodyPr/>
                    <a:lstStyle/>
                    <a:p>
                      <a:pPr algn="ctr"/>
                      <a:r>
                        <a:rPr lang="en-US" sz="4200" b="0" dirty="0">
                          <a:solidFill>
                            <a:schemeClr val="accent1"/>
                          </a:solidFill>
                          <a:latin typeface="IBM Plex Sans Light" panose="020B0403050203000203" pitchFamily="34" charset="0"/>
                        </a:rPr>
                        <a:t>5</a:t>
                      </a:r>
                    </a:p>
                  </a:txBody>
                  <a:tcPr marT="137160" marB="1371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600" b="0" dirty="0">
                          <a:solidFill>
                            <a:schemeClr val="tx1"/>
                          </a:solidFill>
                          <a:latin typeface="+mn-lt"/>
                          <a:ea typeface=""/>
                          <a:cs typeface="Arial" panose="020B0604020202020204" pitchFamily="34" charset="0"/>
                          <a:sym typeface="Helvetica Light"/>
                        </a:rPr>
                        <a:t>We</a:t>
                      </a:r>
                      <a:r>
                        <a:rPr kumimoji="1" lang="en-US" sz="1600" b="0" baseline="0" dirty="0">
                          <a:solidFill>
                            <a:schemeClr val="tx1"/>
                          </a:solidFill>
                          <a:latin typeface="+mn-lt"/>
                          <a:ea typeface=""/>
                          <a:cs typeface="Arial" panose="020B0604020202020204" pitchFamily="34" charset="0"/>
                          <a:sym typeface="Helvetica Light"/>
                        </a:rPr>
                        <a:t> continue to recommend a defensive posture with an underweight to equities while the bond market is showing some areas of opportunity.</a:t>
                      </a:r>
                      <a:endParaRPr kumimoji="1" lang="en-US" sz="1600" b="0" dirty="0">
                        <a:solidFill>
                          <a:schemeClr val="tx1"/>
                        </a:solidFill>
                        <a:latin typeface="+mn-lt"/>
                        <a:ea typeface=""/>
                        <a:cs typeface="Arial" panose="020B0604020202020204" pitchFamily="34" charset="0"/>
                        <a:sym typeface="Helvetica Light"/>
                      </a:endParaRPr>
                    </a:p>
                    <a:p>
                      <a:endParaRPr lang="en-US" sz="1400" b="0" dirty="0">
                        <a:solidFill>
                          <a:schemeClr val="tx1"/>
                        </a:solidFill>
                      </a:endParaRPr>
                    </a:p>
                  </a:txBody>
                  <a:tcPr marL="182880" marR="182880" marT="91440" marB="9144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sp>
        <p:nvSpPr>
          <p:cNvPr id="2" name="Slide Number Placeholder 1"/>
          <p:cNvSpPr>
            <a:spLocks noGrp="1"/>
          </p:cNvSpPr>
          <p:nvPr>
            <p:ph type="sldNum" sz="quarter" idx="4"/>
          </p:nvPr>
        </p:nvSpPr>
        <p:spPr/>
        <p:txBody>
          <a:bodyPr/>
          <a:lstStyle/>
          <a:p>
            <a:fld id="{DE0F21F1-205D-A749-A8CF-AA0C73715D22}" type="slidenum">
              <a:rPr lang="en-US" smtClean="0"/>
              <a:pPr/>
              <a:t>2</a:t>
            </a:fld>
            <a:endParaRPr lang="en-US" dirty="0"/>
          </a:p>
        </p:txBody>
      </p:sp>
    </p:spTree>
    <p:extLst>
      <p:ext uri="{BB962C8B-B14F-4D97-AF65-F5344CB8AC3E}">
        <p14:creationId xmlns:p14="http://schemas.microsoft.com/office/powerpoint/2010/main" val="2637597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Inflation expectations are declining</a:t>
            </a:r>
          </a:p>
        </p:txBody>
      </p:sp>
      <p:sp>
        <p:nvSpPr>
          <p:cNvPr id="3" name="Content Placeholder 2"/>
          <p:cNvSpPr>
            <a:spLocks noGrp="1"/>
          </p:cNvSpPr>
          <p:nvPr>
            <p:ph idx="1"/>
          </p:nvPr>
        </p:nvSpPr>
        <p:spPr>
          <a:xfrm>
            <a:off x="475363" y="2049351"/>
            <a:ext cx="3191861" cy="4598171"/>
          </a:xfrm>
        </p:spPr>
        <p:txBody>
          <a:bodyPr>
            <a:normAutofit/>
          </a:bodyPr>
          <a:lstStyle/>
          <a:p>
            <a:pPr lvl="0">
              <a:lnSpc>
                <a:spcPct val="110000"/>
              </a:lnSpc>
            </a:pPr>
            <a:r>
              <a:rPr lang="en-US" dirty="0"/>
              <a:t>As the Fed begins its tightening cycle, inflation expectations have stalled and turned lower.</a:t>
            </a:r>
          </a:p>
          <a:p>
            <a:pPr lvl="0">
              <a:lnSpc>
                <a:spcPct val="110000"/>
              </a:lnSpc>
            </a:pPr>
            <a:endParaRPr lang="en-US" dirty="0"/>
          </a:p>
          <a:p>
            <a:pPr lvl="0">
              <a:lnSpc>
                <a:spcPct val="110000"/>
              </a:lnSpc>
            </a:pPr>
            <a:r>
              <a:rPr lang="en-US" dirty="0"/>
              <a:t>We are monitoring data such as this to determine how effective the Fed policy is in lowering expectations.</a:t>
            </a:r>
          </a:p>
        </p:txBody>
      </p:sp>
      <p:sp>
        <p:nvSpPr>
          <p:cNvPr id="5" name="Slide Number Placeholder 4"/>
          <p:cNvSpPr>
            <a:spLocks noGrp="1"/>
          </p:cNvSpPr>
          <p:nvPr>
            <p:ph type="sldNum" sz="quarter" idx="4"/>
          </p:nvPr>
        </p:nvSpPr>
        <p:spPr/>
        <p:txBody>
          <a:bodyPr/>
          <a:lstStyle/>
          <a:p>
            <a:fld id="{DE0F21F1-205D-A749-A8CF-AA0C73715D22}" type="slidenum">
              <a:rPr lang="en-US" smtClean="0"/>
              <a:pPr/>
              <a:t>20</a:t>
            </a:fld>
            <a:endParaRPr lang="en-US" dirty="0"/>
          </a:p>
        </p:txBody>
      </p:sp>
      <p:sp>
        <p:nvSpPr>
          <p:cNvPr id="6" name="Text Placeholder 5"/>
          <p:cNvSpPr>
            <a:spLocks noGrp="1"/>
          </p:cNvSpPr>
          <p:nvPr>
            <p:ph type="body" sz="quarter" idx="20"/>
          </p:nvPr>
        </p:nvSpPr>
        <p:spPr/>
        <p:txBody>
          <a:bodyPr/>
          <a:lstStyle/>
          <a:p>
            <a:r>
              <a:rPr lang="en-US" i="1" dirty="0"/>
              <a:t>Source: Bloomberg. Data shown as of September 22, 2022.</a:t>
            </a:r>
            <a:endParaRPr lang="en-US" dirty="0"/>
          </a:p>
        </p:txBody>
      </p:sp>
      <p:sp>
        <p:nvSpPr>
          <p:cNvPr id="23" name="TextBox 22"/>
          <p:cNvSpPr txBox="1"/>
          <p:nvPr/>
        </p:nvSpPr>
        <p:spPr>
          <a:xfrm>
            <a:off x="4393306" y="4334699"/>
            <a:ext cx="567891" cy="276999"/>
          </a:xfrm>
          <a:prstGeom prst="rect">
            <a:avLst/>
          </a:prstGeom>
          <a:noFill/>
        </p:spPr>
        <p:txBody>
          <a:bodyPr wrap="square" rtlCol="0">
            <a:spAutoFit/>
          </a:bodyPr>
          <a:lstStyle/>
          <a:p>
            <a:r>
              <a:rPr lang="en-US" sz="1200" dirty="0">
                <a:solidFill>
                  <a:schemeClr val="bg1"/>
                </a:solidFill>
              </a:rPr>
              <a:t>JUL</a:t>
            </a:r>
          </a:p>
        </p:txBody>
      </p:sp>
      <p:sp>
        <p:nvSpPr>
          <p:cNvPr id="24" name="TextBox 23"/>
          <p:cNvSpPr txBox="1"/>
          <p:nvPr/>
        </p:nvSpPr>
        <p:spPr>
          <a:xfrm>
            <a:off x="5202875" y="4323586"/>
            <a:ext cx="567891" cy="276999"/>
          </a:xfrm>
          <a:prstGeom prst="rect">
            <a:avLst/>
          </a:prstGeom>
          <a:noFill/>
        </p:spPr>
        <p:txBody>
          <a:bodyPr wrap="square" rtlCol="0">
            <a:spAutoFit/>
          </a:bodyPr>
          <a:lstStyle/>
          <a:p>
            <a:r>
              <a:rPr lang="en-US" sz="1200" dirty="0">
                <a:solidFill>
                  <a:schemeClr val="bg1"/>
                </a:solidFill>
              </a:rPr>
              <a:t>AUG</a:t>
            </a:r>
          </a:p>
        </p:txBody>
      </p:sp>
      <p:sp>
        <p:nvSpPr>
          <p:cNvPr id="25" name="TextBox 24"/>
          <p:cNvSpPr txBox="1"/>
          <p:nvPr/>
        </p:nvSpPr>
        <p:spPr>
          <a:xfrm>
            <a:off x="6012444" y="4333210"/>
            <a:ext cx="567891" cy="276999"/>
          </a:xfrm>
          <a:prstGeom prst="rect">
            <a:avLst/>
          </a:prstGeom>
          <a:noFill/>
        </p:spPr>
        <p:txBody>
          <a:bodyPr wrap="square" rtlCol="0">
            <a:spAutoFit/>
          </a:bodyPr>
          <a:lstStyle/>
          <a:p>
            <a:r>
              <a:rPr lang="en-US" sz="1200" dirty="0">
                <a:solidFill>
                  <a:schemeClr val="bg1"/>
                </a:solidFill>
              </a:rPr>
              <a:t>SEP</a:t>
            </a:r>
          </a:p>
        </p:txBody>
      </p:sp>
      <p:sp>
        <p:nvSpPr>
          <p:cNvPr id="26" name="TextBox 25"/>
          <p:cNvSpPr txBox="1"/>
          <p:nvPr/>
        </p:nvSpPr>
        <p:spPr>
          <a:xfrm>
            <a:off x="6822013" y="4328342"/>
            <a:ext cx="567891" cy="276999"/>
          </a:xfrm>
          <a:prstGeom prst="rect">
            <a:avLst/>
          </a:prstGeom>
          <a:noFill/>
        </p:spPr>
        <p:txBody>
          <a:bodyPr wrap="square" rtlCol="0">
            <a:spAutoFit/>
          </a:bodyPr>
          <a:lstStyle/>
          <a:p>
            <a:r>
              <a:rPr lang="en-US" sz="1200" dirty="0">
                <a:solidFill>
                  <a:schemeClr val="bg1"/>
                </a:solidFill>
              </a:rPr>
              <a:t>OCT</a:t>
            </a:r>
          </a:p>
        </p:txBody>
      </p:sp>
      <p:sp>
        <p:nvSpPr>
          <p:cNvPr id="27" name="TextBox 26"/>
          <p:cNvSpPr txBox="1"/>
          <p:nvPr/>
        </p:nvSpPr>
        <p:spPr>
          <a:xfrm>
            <a:off x="7612331" y="4328341"/>
            <a:ext cx="567891" cy="276999"/>
          </a:xfrm>
          <a:prstGeom prst="rect">
            <a:avLst/>
          </a:prstGeom>
          <a:noFill/>
        </p:spPr>
        <p:txBody>
          <a:bodyPr wrap="square" rtlCol="0">
            <a:spAutoFit/>
          </a:bodyPr>
          <a:lstStyle/>
          <a:p>
            <a:r>
              <a:rPr lang="en-US" sz="1200" dirty="0">
                <a:solidFill>
                  <a:schemeClr val="bg1"/>
                </a:solidFill>
              </a:rPr>
              <a:t>NOV</a:t>
            </a:r>
          </a:p>
        </p:txBody>
      </p:sp>
      <p:sp>
        <p:nvSpPr>
          <p:cNvPr id="28" name="TextBox 27"/>
          <p:cNvSpPr txBox="1"/>
          <p:nvPr/>
        </p:nvSpPr>
        <p:spPr>
          <a:xfrm>
            <a:off x="8441148" y="4332925"/>
            <a:ext cx="567891" cy="276999"/>
          </a:xfrm>
          <a:prstGeom prst="rect">
            <a:avLst/>
          </a:prstGeom>
          <a:noFill/>
        </p:spPr>
        <p:txBody>
          <a:bodyPr wrap="square" rtlCol="0">
            <a:spAutoFit/>
          </a:bodyPr>
          <a:lstStyle/>
          <a:p>
            <a:r>
              <a:rPr lang="en-US" sz="1200" dirty="0">
                <a:solidFill>
                  <a:schemeClr val="bg1"/>
                </a:solidFill>
              </a:rPr>
              <a:t>DEC</a:t>
            </a:r>
          </a:p>
        </p:txBody>
      </p:sp>
      <p:graphicFrame>
        <p:nvGraphicFramePr>
          <p:cNvPr id="14" name="Chart 13"/>
          <p:cNvGraphicFramePr>
            <a:graphicFrameLocks noGrp="1"/>
          </p:cNvGraphicFramePr>
          <p:nvPr>
            <p:extLst>
              <p:ext uri="{D42A27DB-BD31-4B8C-83A1-F6EECF244321}">
                <p14:modId xmlns:p14="http://schemas.microsoft.com/office/powerpoint/2010/main" val="2413339786"/>
              </p:ext>
            </p:extLst>
          </p:nvPr>
        </p:nvGraphicFramePr>
        <p:xfrm>
          <a:off x="4087258" y="2049351"/>
          <a:ext cx="5508718" cy="49702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236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Fed balance sheet has peaked</a:t>
            </a:r>
          </a:p>
        </p:txBody>
      </p:sp>
      <p:sp>
        <p:nvSpPr>
          <p:cNvPr id="3" name="Content Placeholder 2"/>
          <p:cNvSpPr>
            <a:spLocks noGrp="1"/>
          </p:cNvSpPr>
          <p:nvPr>
            <p:ph idx="1"/>
          </p:nvPr>
        </p:nvSpPr>
        <p:spPr>
          <a:xfrm>
            <a:off x="471525" y="2068638"/>
            <a:ext cx="3172611" cy="5567502"/>
          </a:xfrm>
        </p:spPr>
        <p:txBody>
          <a:bodyPr>
            <a:normAutofit/>
          </a:bodyPr>
          <a:lstStyle/>
          <a:p>
            <a:pPr lvl="0">
              <a:lnSpc>
                <a:spcPct val="110000"/>
              </a:lnSpc>
            </a:pPr>
            <a:r>
              <a:rPr lang="en-US" dirty="0"/>
              <a:t>After years of balance sheet expansion dating back to the fiscal crisis in 2008, the Fed is shrinking its balance sheet.</a:t>
            </a:r>
          </a:p>
          <a:p>
            <a:pPr lvl="0">
              <a:lnSpc>
                <a:spcPct val="110000"/>
              </a:lnSpc>
            </a:pPr>
            <a:endParaRPr lang="en-US" dirty="0"/>
          </a:p>
          <a:p>
            <a:pPr lvl="0">
              <a:lnSpc>
                <a:spcPct val="110000"/>
              </a:lnSpc>
            </a:pPr>
            <a:r>
              <a:rPr lang="en-US" dirty="0"/>
              <a:t>Initially, the balance sheet will decline naturally as bonds mature and are not replaced. </a:t>
            </a:r>
          </a:p>
          <a:p>
            <a:pPr lvl="0">
              <a:lnSpc>
                <a:spcPct val="110000"/>
              </a:lnSpc>
            </a:pPr>
            <a:endParaRPr lang="en-US" dirty="0"/>
          </a:p>
          <a:p>
            <a:pPr lvl="0">
              <a:lnSpc>
                <a:spcPct val="110000"/>
              </a:lnSpc>
            </a:pPr>
            <a:r>
              <a:rPr lang="en-US" dirty="0"/>
              <a:t>If inflation remains hot, the Fed may choose to accelerate its balance sheet reduction via bond sales.</a:t>
            </a:r>
          </a:p>
          <a:p>
            <a:pPr lvl="0">
              <a:lnSpc>
                <a:spcPct val="110000"/>
              </a:lnSpc>
            </a:pPr>
            <a:endParaRPr lang="en-US" dirty="0"/>
          </a:p>
          <a:p>
            <a:pPr lvl="0">
              <a:lnSpc>
                <a:spcPct val="110000"/>
              </a:lnSpc>
            </a:pPr>
            <a:r>
              <a:rPr lang="en-US" dirty="0"/>
              <a:t>After the September meeting, the monthly balance sheet reduction has increased to $95 billion per month.</a:t>
            </a:r>
          </a:p>
        </p:txBody>
      </p:sp>
      <p:sp>
        <p:nvSpPr>
          <p:cNvPr id="5" name="Slide Number Placeholder 4"/>
          <p:cNvSpPr>
            <a:spLocks noGrp="1"/>
          </p:cNvSpPr>
          <p:nvPr>
            <p:ph type="sldNum" sz="quarter" idx="4"/>
          </p:nvPr>
        </p:nvSpPr>
        <p:spPr/>
        <p:txBody>
          <a:bodyPr/>
          <a:lstStyle/>
          <a:p>
            <a:fld id="{DE0F21F1-205D-A749-A8CF-AA0C73715D22}" type="slidenum">
              <a:rPr lang="en-US" smtClean="0"/>
              <a:pPr/>
              <a:t>21</a:t>
            </a:fld>
            <a:endParaRPr lang="en-US" dirty="0"/>
          </a:p>
        </p:txBody>
      </p:sp>
      <p:sp>
        <p:nvSpPr>
          <p:cNvPr id="6" name="Text Placeholder 5"/>
          <p:cNvSpPr>
            <a:spLocks noGrp="1"/>
          </p:cNvSpPr>
          <p:nvPr>
            <p:ph type="body" sz="quarter" idx="20"/>
          </p:nvPr>
        </p:nvSpPr>
        <p:spPr/>
        <p:txBody>
          <a:bodyPr/>
          <a:lstStyle/>
          <a:p>
            <a:r>
              <a:rPr lang="en-US" i="1" dirty="0"/>
              <a:t>Source: Bloomberg. Data shown as of August 31, 2022.</a:t>
            </a:r>
            <a:endParaRPr lang="en-US" dirty="0"/>
          </a:p>
        </p:txBody>
      </p:sp>
      <p:sp>
        <p:nvSpPr>
          <p:cNvPr id="23" name="TextBox 22"/>
          <p:cNvSpPr txBox="1"/>
          <p:nvPr/>
        </p:nvSpPr>
        <p:spPr>
          <a:xfrm>
            <a:off x="4393306" y="4334699"/>
            <a:ext cx="567891" cy="276999"/>
          </a:xfrm>
          <a:prstGeom prst="rect">
            <a:avLst/>
          </a:prstGeom>
          <a:noFill/>
        </p:spPr>
        <p:txBody>
          <a:bodyPr wrap="square" rtlCol="0">
            <a:spAutoFit/>
          </a:bodyPr>
          <a:lstStyle/>
          <a:p>
            <a:r>
              <a:rPr lang="en-US" sz="1200" dirty="0">
                <a:solidFill>
                  <a:schemeClr val="bg1"/>
                </a:solidFill>
              </a:rPr>
              <a:t>JUL</a:t>
            </a:r>
          </a:p>
        </p:txBody>
      </p:sp>
      <p:sp>
        <p:nvSpPr>
          <p:cNvPr id="24" name="TextBox 23"/>
          <p:cNvSpPr txBox="1"/>
          <p:nvPr/>
        </p:nvSpPr>
        <p:spPr>
          <a:xfrm>
            <a:off x="5202875" y="4323586"/>
            <a:ext cx="567891" cy="276999"/>
          </a:xfrm>
          <a:prstGeom prst="rect">
            <a:avLst/>
          </a:prstGeom>
          <a:noFill/>
        </p:spPr>
        <p:txBody>
          <a:bodyPr wrap="square" rtlCol="0">
            <a:spAutoFit/>
          </a:bodyPr>
          <a:lstStyle/>
          <a:p>
            <a:r>
              <a:rPr lang="en-US" sz="1200" dirty="0">
                <a:solidFill>
                  <a:schemeClr val="bg1"/>
                </a:solidFill>
              </a:rPr>
              <a:t>AUG</a:t>
            </a:r>
          </a:p>
        </p:txBody>
      </p:sp>
      <p:sp>
        <p:nvSpPr>
          <p:cNvPr id="25" name="TextBox 24"/>
          <p:cNvSpPr txBox="1"/>
          <p:nvPr/>
        </p:nvSpPr>
        <p:spPr>
          <a:xfrm>
            <a:off x="6012444" y="4333210"/>
            <a:ext cx="567891" cy="276999"/>
          </a:xfrm>
          <a:prstGeom prst="rect">
            <a:avLst/>
          </a:prstGeom>
          <a:noFill/>
        </p:spPr>
        <p:txBody>
          <a:bodyPr wrap="square" rtlCol="0">
            <a:spAutoFit/>
          </a:bodyPr>
          <a:lstStyle/>
          <a:p>
            <a:r>
              <a:rPr lang="en-US" sz="1200" dirty="0">
                <a:solidFill>
                  <a:schemeClr val="bg1"/>
                </a:solidFill>
              </a:rPr>
              <a:t>SEP</a:t>
            </a:r>
          </a:p>
        </p:txBody>
      </p:sp>
      <p:sp>
        <p:nvSpPr>
          <p:cNvPr id="26" name="TextBox 25"/>
          <p:cNvSpPr txBox="1"/>
          <p:nvPr/>
        </p:nvSpPr>
        <p:spPr>
          <a:xfrm>
            <a:off x="6822013" y="4328342"/>
            <a:ext cx="567891" cy="276999"/>
          </a:xfrm>
          <a:prstGeom prst="rect">
            <a:avLst/>
          </a:prstGeom>
          <a:noFill/>
        </p:spPr>
        <p:txBody>
          <a:bodyPr wrap="square" rtlCol="0">
            <a:spAutoFit/>
          </a:bodyPr>
          <a:lstStyle/>
          <a:p>
            <a:r>
              <a:rPr lang="en-US" sz="1200" dirty="0">
                <a:solidFill>
                  <a:schemeClr val="bg1"/>
                </a:solidFill>
              </a:rPr>
              <a:t>OCT</a:t>
            </a:r>
          </a:p>
        </p:txBody>
      </p:sp>
      <p:sp>
        <p:nvSpPr>
          <p:cNvPr id="27" name="TextBox 26"/>
          <p:cNvSpPr txBox="1"/>
          <p:nvPr/>
        </p:nvSpPr>
        <p:spPr>
          <a:xfrm>
            <a:off x="7612331" y="4328341"/>
            <a:ext cx="567891" cy="276999"/>
          </a:xfrm>
          <a:prstGeom prst="rect">
            <a:avLst/>
          </a:prstGeom>
          <a:noFill/>
        </p:spPr>
        <p:txBody>
          <a:bodyPr wrap="square" rtlCol="0">
            <a:spAutoFit/>
          </a:bodyPr>
          <a:lstStyle/>
          <a:p>
            <a:r>
              <a:rPr lang="en-US" sz="1200" dirty="0">
                <a:solidFill>
                  <a:schemeClr val="bg1"/>
                </a:solidFill>
              </a:rPr>
              <a:t>NOV</a:t>
            </a:r>
          </a:p>
        </p:txBody>
      </p:sp>
      <p:sp>
        <p:nvSpPr>
          <p:cNvPr id="28" name="TextBox 27"/>
          <p:cNvSpPr txBox="1"/>
          <p:nvPr/>
        </p:nvSpPr>
        <p:spPr>
          <a:xfrm>
            <a:off x="8441148" y="4332925"/>
            <a:ext cx="567891" cy="276999"/>
          </a:xfrm>
          <a:prstGeom prst="rect">
            <a:avLst/>
          </a:prstGeom>
          <a:noFill/>
        </p:spPr>
        <p:txBody>
          <a:bodyPr wrap="square" rtlCol="0">
            <a:spAutoFit/>
          </a:bodyPr>
          <a:lstStyle/>
          <a:p>
            <a:r>
              <a:rPr lang="en-US" sz="1200" dirty="0">
                <a:solidFill>
                  <a:schemeClr val="bg1"/>
                </a:solidFill>
              </a:rPr>
              <a:t>DEC</a:t>
            </a:r>
          </a:p>
        </p:txBody>
      </p:sp>
      <p:graphicFrame>
        <p:nvGraphicFramePr>
          <p:cNvPr id="14" name="Chart 13"/>
          <p:cNvGraphicFramePr>
            <a:graphicFrameLocks noGrp="1"/>
          </p:cNvGraphicFramePr>
          <p:nvPr/>
        </p:nvGraphicFramePr>
        <p:xfrm>
          <a:off x="4100362" y="2068638"/>
          <a:ext cx="5495614" cy="49608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3532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M2 growth &amp; core CPI</a:t>
            </a:r>
          </a:p>
        </p:txBody>
      </p:sp>
      <p:sp>
        <p:nvSpPr>
          <p:cNvPr id="3" name="Content Placeholder 2"/>
          <p:cNvSpPr>
            <a:spLocks noGrp="1"/>
          </p:cNvSpPr>
          <p:nvPr>
            <p:ph idx="1"/>
          </p:nvPr>
        </p:nvSpPr>
        <p:spPr>
          <a:xfrm>
            <a:off x="475364" y="2069115"/>
            <a:ext cx="3087968" cy="4287086"/>
          </a:xfrm>
        </p:spPr>
        <p:txBody>
          <a:bodyPr>
            <a:normAutofit lnSpcReduction="10000"/>
          </a:bodyPr>
          <a:lstStyle/>
          <a:p>
            <a:pPr lvl="0">
              <a:lnSpc>
                <a:spcPct val="110000"/>
              </a:lnSpc>
            </a:pPr>
            <a:r>
              <a:rPr lang="en-US" dirty="0"/>
              <a:t>Money supply growth exploded during the pandemic as the Fed and Congress pumped trillions in stimulus into the economy.</a:t>
            </a:r>
          </a:p>
          <a:p>
            <a:pPr lvl="0">
              <a:lnSpc>
                <a:spcPct val="110000"/>
              </a:lnSpc>
            </a:pPr>
            <a:endParaRPr lang="en-US" dirty="0"/>
          </a:p>
          <a:p>
            <a:pPr lvl="0">
              <a:lnSpc>
                <a:spcPct val="110000"/>
              </a:lnSpc>
            </a:pPr>
            <a:r>
              <a:rPr lang="en-US" dirty="0"/>
              <a:t>As fiscal stimulus wanes, and the Fed raises rates and reduces the size of its balance sheet, money supply growth has slowed. </a:t>
            </a:r>
          </a:p>
          <a:p>
            <a:pPr lvl="0">
              <a:lnSpc>
                <a:spcPct val="110000"/>
              </a:lnSpc>
            </a:pPr>
            <a:endParaRPr lang="en-US" dirty="0"/>
          </a:p>
          <a:p>
            <a:pPr lvl="0">
              <a:lnSpc>
                <a:spcPct val="110000"/>
              </a:lnSpc>
            </a:pPr>
            <a:r>
              <a:rPr lang="en-US" dirty="0"/>
              <a:t>There is a significant lag in the impact on inflation, but slower money supply should help lessen inflation pressures.</a:t>
            </a:r>
          </a:p>
        </p:txBody>
      </p:sp>
      <p:sp>
        <p:nvSpPr>
          <p:cNvPr id="5" name="Slide Number Placeholder 4"/>
          <p:cNvSpPr>
            <a:spLocks noGrp="1"/>
          </p:cNvSpPr>
          <p:nvPr>
            <p:ph type="sldNum" sz="quarter" idx="4"/>
          </p:nvPr>
        </p:nvSpPr>
        <p:spPr/>
        <p:txBody>
          <a:bodyPr/>
          <a:lstStyle/>
          <a:p>
            <a:fld id="{DE0F21F1-205D-A749-A8CF-AA0C73715D22}" type="slidenum">
              <a:rPr lang="en-US" smtClean="0"/>
              <a:pPr/>
              <a:t>22</a:t>
            </a:fld>
            <a:endParaRPr lang="en-US" dirty="0"/>
          </a:p>
        </p:txBody>
      </p:sp>
      <p:sp>
        <p:nvSpPr>
          <p:cNvPr id="6" name="Text Placeholder 5"/>
          <p:cNvSpPr>
            <a:spLocks noGrp="1"/>
          </p:cNvSpPr>
          <p:nvPr>
            <p:ph type="body" sz="quarter" idx="20"/>
          </p:nvPr>
        </p:nvSpPr>
        <p:spPr/>
        <p:txBody>
          <a:bodyPr/>
          <a:lstStyle/>
          <a:p>
            <a:r>
              <a:rPr lang="en-US" i="1" dirty="0"/>
              <a:t>Source: Federal Reserve Bank of St. Louis. Data shown as of August 31, 2022</a:t>
            </a:r>
            <a:endParaRPr lang="en-US" dirty="0"/>
          </a:p>
        </p:txBody>
      </p:sp>
      <p:sp>
        <p:nvSpPr>
          <p:cNvPr id="23" name="TextBox 22"/>
          <p:cNvSpPr txBox="1"/>
          <p:nvPr/>
        </p:nvSpPr>
        <p:spPr>
          <a:xfrm>
            <a:off x="4393306" y="4334699"/>
            <a:ext cx="567891" cy="276999"/>
          </a:xfrm>
          <a:prstGeom prst="rect">
            <a:avLst/>
          </a:prstGeom>
          <a:noFill/>
        </p:spPr>
        <p:txBody>
          <a:bodyPr wrap="square" rtlCol="0">
            <a:spAutoFit/>
          </a:bodyPr>
          <a:lstStyle/>
          <a:p>
            <a:r>
              <a:rPr lang="en-US" sz="1200" dirty="0">
                <a:solidFill>
                  <a:schemeClr val="bg1"/>
                </a:solidFill>
              </a:rPr>
              <a:t>JUL</a:t>
            </a:r>
          </a:p>
        </p:txBody>
      </p:sp>
      <p:sp>
        <p:nvSpPr>
          <p:cNvPr id="25" name="TextBox 24"/>
          <p:cNvSpPr txBox="1"/>
          <p:nvPr/>
        </p:nvSpPr>
        <p:spPr>
          <a:xfrm>
            <a:off x="6012444" y="4333210"/>
            <a:ext cx="567891" cy="276999"/>
          </a:xfrm>
          <a:prstGeom prst="rect">
            <a:avLst/>
          </a:prstGeom>
          <a:noFill/>
        </p:spPr>
        <p:txBody>
          <a:bodyPr wrap="square" rtlCol="0">
            <a:spAutoFit/>
          </a:bodyPr>
          <a:lstStyle/>
          <a:p>
            <a:r>
              <a:rPr lang="en-US" sz="1200" dirty="0">
                <a:solidFill>
                  <a:schemeClr val="bg1"/>
                </a:solidFill>
              </a:rPr>
              <a:t>SEP</a:t>
            </a:r>
          </a:p>
        </p:txBody>
      </p:sp>
      <p:sp>
        <p:nvSpPr>
          <p:cNvPr id="26" name="TextBox 25"/>
          <p:cNvSpPr txBox="1"/>
          <p:nvPr/>
        </p:nvSpPr>
        <p:spPr>
          <a:xfrm>
            <a:off x="6822013" y="4328342"/>
            <a:ext cx="567891" cy="276999"/>
          </a:xfrm>
          <a:prstGeom prst="rect">
            <a:avLst/>
          </a:prstGeom>
          <a:noFill/>
        </p:spPr>
        <p:txBody>
          <a:bodyPr wrap="square" rtlCol="0">
            <a:spAutoFit/>
          </a:bodyPr>
          <a:lstStyle/>
          <a:p>
            <a:r>
              <a:rPr lang="en-US" sz="1200" dirty="0">
                <a:solidFill>
                  <a:schemeClr val="bg1"/>
                </a:solidFill>
              </a:rPr>
              <a:t>OCT</a:t>
            </a:r>
          </a:p>
        </p:txBody>
      </p:sp>
      <p:sp>
        <p:nvSpPr>
          <p:cNvPr id="27" name="TextBox 26"/>
          <p:cNvSpPr txBox="1"/>
          <p:nvPr/>
        </p:nvSpPr>
        <p:spPr>
          <a:xfrm>
            <a:off x="7612331" y="4328341"/>
            <a:ext cx="567891" cy="276999"/>
          </a:xfrm>
          <a:prstGeom prst="rect">
            <a:avLst/>
          </a:prstGeom>
          <a:noFill/>
        </p:spPr>
        <p:txBody>
          <a:bodyPr wrap="square" rtlCol="0">
            <a:spAutoFit/>
          </a:bodyPr>
          <a:lstStyle/>
          <a:p>
            <a:r>
              <a:rPr lang="en-US" sz="1200" dirty="0">
                <a:solidFill>
                  <a:schemeClr val="bg1"/>
                </a:solidFill>
              </a:rPr>
              <a:t>NOV</a:t>
            </a:r>
          </a:p>
        </p:txBody>
      </p:sp>
      <p:sp>
        <p:nvSpPr>
          <p:cNvPr id="28" name="TextBox 27"/>
          <p:cNvSpPr txBox="1"/>
          <p:nvPr/>
        </p:nvSpPr>
        <p:spPr>
          <a:xfrm>
            <a:off x="8441148" y="4332925"/>
            <a:ext cx="567891" cy="276999"/>
          </a:xfrm>
          <a:prstGeom prst="rect">
            <a:avLst/>
          </a:prstGeom>
          <a:noFill/>
        </p:spPr>
        <p:txBody>
          <a:bodyPr wrap="square" rtlCol="0">
            <a:spAutoFit/>
          </a:bodyPr>
          <a:lstStyle/>
          <a:p>
            <a:r>
              <a:rPr lang="en-US" sz="1200" dirty="0">
                <a:solidFill>
                  <a:schemeClr val="bg1"/>
                </a:solidFill>
              </a:rPr>
              <a:t>DEC</a:t>
            </a:r>
          </a:p>
        </p:txBody>
      </p:sp>
      <p:graphicFrame>
        <p:nvGraphicFramePr>
          <p:cNvPr id="14" name="Chart 13"/>
          <p:cNvGraphicFramePr>
            <a:graphicFrameLocks noGrp="1"/>
          </p:cNvGraphicFramePr>
          <p:nvPr>
            <p:extLst>
              <p:ext uri="{D42A27DB-BD31-4B8C-83A1-F6EECF244321}">
                <p14:modId xmlns:p14="http://schemas.microsoft.com/office/powerpoint/2010/main" val="3276688723"/>
              </p:ext>
            </p:extLst>
          </p:nvPr>
        </p:nvGraphicFramePr>
        <p:xfrm>
          <a:off x="4109292" y="2069115"/>
          <a:ext cx="5486684" cy="49504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0767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Debt problem becoming a deficit problem</a:t>
            </a:r>
          </a:p>
        </p:txBody>
      </p:sp>
      <p:sp>
        <p:nvSpPr>
          <p:cNvPr id="3" name="Content Placeholder 2"/>
          <p:cNvSpPr>
            <a:spLocks noGrp="1"/>
          </p:cNvSpPr>
          <p:nvPr>
            <p:ph idx="1"/>
          </p:nvPr>
        </p:nvSpPr>
        <p:spPr>
          <a:xfrm>
            <a:off x="471525" y="2068638"/>
            <a:ext cx="3172611" cy="5567502"/>
          </a:xfrm>
        </p:spPr>
        <p:txBody>
          <a:bodyPr>
            <a:normAutofit/>
          </a:bodyPr>
          <a:lstStyle/>
          <a:p>
            <a:pPr>
              <a:lnSpc>
                <a:spcPct val="110000"/>
              </a:lnSpc>
            </a:pPr>
            <a:r>
              <a:rPr lang="en-US" dirty="0"/>
              <a:t>After years of deficit spending, the debt has grown to 100% of U.S. GDP.  Now, interest rates are rising.</a:t>
            </a:r>
          </a:p>
          <a:p>
            <a:pPr>
              <a:lnSpc>
                <a:spcPct val="110000"/>
              </a:lnSpc>
            </a:pPr>
            <a:endParaRPr lang="en-US" dirty="0"/>
          </a:p>
          <a:p>
            <a:pPr>
              <a:lnSpc>
                <a:spcPct val="110000"/>
              </a:lnSpc>
            </a:pPr>
            <a:r>
              <a:rPr lang="en-US" dirty="0"/>
              <a:t>Though we are a long way from spending the same proportion of the Federal budget on interest costs compared to the mid-eighties to mid-nineties, interest as a percent of tax revenue is rising.</a:t>
            </a:r>
          </a:p>
          <a:p>
            <a:pPr lvl="0">
              <a:lnSpc>
                <a:spcPct val="110000"/>
              </a:lnSpc>
            </a:pPr>
            <a:endParaRPr lang="en-US" dirty="0"/>
          </a:p>
          <a:p>
            <a:pPr lvl="0">
              <a:lnSpc>
                <a:spcPct val="110000"/>
              </a:lnSpc>
            </a:pPr>
            <a:endParaRPr lang="en-US" dirty="0"/>
          </a:p>
          <a:p>
            <a:pPr lvl="0">
              <a:lnSpc>
                <a:spcPct val="110000"/>
              </a:lnSpc>
            </a:pPr>
            <a:endParaRPr lang="en-US" dirty="0"/>
          </a:p>
        </p:txBody>
      </p:sp>
      <p:sp>
        <p:nvSpPr>
          <p:cNvPr id="5" name="Slide Number Placeholder 4"/>
          <p:cNvSpPr>
            <a:spLocks noGrp="1"/>
          </p:cNvSpPr>
          <p:nvPr>
            <p:ph type="sldNum" sz="quarter" idx="4"/>
          </p:nvPr>
        </p:nvSpPr>
        <p:spPr/>
        <p:txBody>
          <a:bodyPr/>
          <a:lstStyle/>
          <a:p>
            <a:fld id="{DE0F21F1-205D-A749-A8CF-AA0C73715D22}" type="slidenum">
              <a:rPr lang="en-US" smtClean="0"/>
              <a:pPr/>
              <a:t>23</a:t>
            </a:fld>
            <a:endParaRPr lang="en-US" dirty="0"/>
          </a:p>
        </p:txBody>
      </p:sp>
      <p:sp>
        <p:nvSpPr>
          <p:cNvPr id="6" name="Text Placeholder 5"/>
          <p:cNvSpPr>
            <a:spLocks noGrp="1"/>
          </p:cNvSpPr>
          <p:nvPr>
            <p:ph type="body" sz="quarter" idx="20"/>
          </p:nvPr>
        </p:nvSpPr>
        <p:spPr/>
        <p:txBody>
          <a:bodyPr/>
          <a:lstStyle/>
          <a:p>
            <a:r>
              <a:rPr lang="en-US" i="1" dirty="0"/>
              <a:t>Source: OMB, </a:t>
            </a:r>
            <a:r>
              <a:rPr lang="en-US" i="1" dirty="0" err="1"/>
              <a:t>Strategas</a:t>
            </a:r>
            <a:r>
              <a:rPr lang="en-US" i="1" dirty="0"/>
              <a:t>, Forecast 2022 -2032.</a:t>
            </a:r>
          </a:p>
        </p:txBody>
      </p:sp>
      <p:sp>
        <p:nvSpPr>
          <p:cNvPr id="23" name="TextBox 22"/>
          <p:cNvSpPr txBox="1"/>
          <p:nvPr/>
        </p:nvSpPr>
        <p:spPr>
          <a:xfrm>
            <a:off x="4393306" y="4334699"/>
            <a:ext cx="567891" cy="276999"/>
          </a:xfrm>
          <a:prstGeom prst="rect">
            <a:avLst/>
          </a:prstGeom>
          <a:noFill/>
        </p:spPr>
        <p:txBody>
          <a:bodyPr wrap="square" rtlCol="0">
            <a:spAutoFit/>
          </a:bodyPr>
          <a:lstStyle/>
          <a:p>
            <a:r>
              <a:rPr lang="en-US" sz="1200" dirty="0">
                <a:solidFill>
                  <a:schemeClr val="bg1"/>
                </a:solidFill>
              </a:rPr>
              <a:t>JUL</a:t>
            </a:r>
          </a:p>
        </p:txBody>
      </p:sp>
      <p:sp>
        <p:nvSpPr>
          <p:cNvPr id="24" name="TextBox 23"/>
          <p:cNvSpPr txBox="1"/>
          <p:nvPr/>
        </p:nvSpPr>
        <p:spPr>
          <a:xfrm>
            <a:off x="5202875" y="4323586"/>
            <a:ext cx="567891" cy="276999"/>
          </a:xfrm>
          <a:prstGeom prst="rect">
            <a:avLst/>
          </a:prstGeom>
          <a:noFill/>
        </p:spPr>
        <p:txBody>
          <a:bodyPr wrap="square" rtlCol="0">
            <a:spAutoFit/>
          </a:bodyPr>
          <a:lstStyle/>
          <a:p>
            <a:r>
              <a:rPr lang="en-US" sz="1200" dirty="0">
                <a:solidFill>
                  <a:schemeClr val="bg1"/>
                </a:solidFill>
              </a:rPr>
              <a:t>AUG</a:t>
            </a:r>
          </a:p>
        </p:txBody>
      </p:sp>
      <p:sp>
        <p:nvSpPr>
          <p:cNvPr id="25" name="TextBox 24"/>
          <p:cNvSpPr txBox="1"/>
          <p:nvPr/>
        </p:nvSpPr>
        <p:spPr>
          <a:xfrm>
            <a:off x="6012444" y="4333210"/>
            <a:ext cx="567891" cy="276999"/>
          </a:xfrm>
          <a:prstGeom prst="rect">
            <a:avLst/>
          </a:prstGeom>
          <a:noFill/>
        </p:spPr>
        <p:txBody>
          <a:bodyPr wrap="square" rtlCol="0">
            <a:spAutoFit/>
          </a:bodyPr>
          <a:lstStyle/>
          <a:p>
            <a:r>
              <a:rPr lang="en-US" sz="1200" dirty="0">
                <a:solidFill>
                  <a:schemeClr val="bg1"/>
                </a:solidFill>
              </a:rPr>
              <a:t>SEP</a:t>
            </a:r>
          </a:p>
        </p:txBody>
      </p:sp>
      <p:sp>
        <p:nvSpPr>
          <p:cNvPr id="26" name="TextBox 25"/>
          <p:cNvSpPr txBox="1"/>
          <p:nvPr/>
        </p:nvSpPr>
        <p:spPr>
          <a:xfrm>
            <a:off x="6822013" y="4328342"/>
            <a:ext cx="567891" cy="276999"/>
          </a:xfrm>
          <a:prstGeom prst="rect">
            <a:avLst/>
          </a:prstGeom>
          <a:noFill/>
        </p:spPr>
        <p:txBody>
          <a:bodyPr wrap="square" rtlCol="0">
            <a:spAutoFit/>
          </a:bodyPr>
          <a:lstStyle/>
          <a:p>
            <a:r>
              <a:rPr lang="en-US" sz="1200" dirty="0">
                <a:solidFill>
                  <a:schemeClr val="bg1"/>
                </a:solidFill>
              </a:rPr>
              <a:t>OCT</a:t>
            </a:r>
          </a:p>
        </p:txBody>
      </p:sp>
      <p:sp>
        <p:nvSpPr>
          <p:cNvPr id="27" name="TextBox 26"/>
          <p:cNvSpPr txBox="1"/>
          <p:nvPr/>
        </p:nvSpPr>
        <p:spPr>
          <a:xfrm>
            <a:off x="7612331" y="4328341"/>
            <a:ext cx="567891" cy="276999"/>
          </a:xfrm>
          <a:prstGeom prst="rect">
            <a:avLst/>
          </a:prstGeom>
          <a:noFill/>
        </p:spPr>
        <p:txBody>
          <a:bodyPr wrap="square" rtlCol="0">
            <a:spAutoFit/>
          </a:bodyPr>
          <a:lstStyle/>
          <a:p>
            <a:r>
              <a:rPr lang="en-US" sz="1200" dirty="0">
                <a:solidFill>
                  <a:schemeClr val="bg1"/>
                </a:solidFill>
              </a:rPr>
              <a:t>NOV</a:t>
            </a:r>
          </a:p>
        </p:txBody>
      </p:sp>
      <p:sp>
        <p:nvSpPr>
          <p:cNvPr id="28" name="TextBox 27"/>
          <p:cNvSpPr txBox="1"/>
          <p:nvPr/>
        </p:nvSpPr>
        <p:spPr>
          <a:xfrm>
            <a:off x="8441148" y="4332925"/>
            <a:ext cx="567891" cy="276999"/>
          </a:xfrm>
          <a:prstGeom prst="rect">
            <a:avLst/>
          </a:prstGeom>
          <a:noFill/>
        </p:spPr>
        <p:txBody>
          <a:bodyPr wrap="square" rtlCol="0">
            <a:spAutoFit/>
          </a:bodyPr>
          <a:lstStyle/>
          <a:p>
            <a:r>
              <a:rPr lang="en-US" sz="1200" dirty="0">
                <a:solidFill>
                  <a:schemeClr val="bg1"/>
                </a:solidFill>
              </a:rPr>
              <a:t>DEC</a:t>
            </a:r>
          </a:p>
        </p:txBody>
      </p:sp>
      <p:graphicFrame>
        <p:nvGraphicFramePr>
          <p:cNvPr id="14" name="Chart 13"/>
          <p:cNvGraphicFramePr>
            <a:graphicFrameLocks noGrp="1"/>
          </p:cNvGraphicFramePr>
          <p:nvPr>
            <p:extLst>
              <p:ext uri="{D42A27DB-BD31-4B8C-83A1-F6EECF244321}">
                <p14:modId xmlns:p14="http://schemas.microsoft.com/office/powerpoint/2010/main" val="3622814294"/>
              </p:ext>
            </p:extLst>
          </p:nvPr>
        </p:nvGraphicFramePr>
        <p:xfrm>
          <a:off x="4153358" y="2148289"/>
          <a:ext cx="5442617" cy="48712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3379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E0F21F1-205D-A749-A8CF-AA0C73715D22}" type="slidenum">
              <a:rPr lang="en-US" smtClean="0"/>
              <a:pPr/>
              <a:t>24</a:t>
            </a:fld>
            <a:endParaRPr lang="en-US" dirty="0"/>
          </a:p>
        </p:txBody>
      </p:sp>
      <p:sp>
        <p:nvSpPr>
          <p:cNvPr id="3" name="Title 2"/>
          <p:cNvSpPr>
            <a:spLocks noGrp="1"/>
          </p:cNvSpPr>
          <p:nvPr>
            <p:ph type="title"/>
          </p:nvPr>
        </p:nvSpPr>
        <p:spPr/>
        <p:txBody>
          <a:bodyPr/>
          <a:lstStyle/>
          <a:p>
            <a:r>
              <a:rPr lang="en-US" dirty="0"/>
              <a:t>Market Pulse</a:t>
            </a:r>
          </a:p>
        </p:txBody>
      </p:sp>
      <p:pic>
        <p:nvPicPr>
          <p:cNvPr id="7" name="Picture Placeholder 6"/>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25690" r="25690"/>
          <a:stretch>
            <a:fillRect/>
          </a:stretch>
        </p:blipFill>
        <p:spPr/>
      </p:pic>
      <p:sp>
        <p:nvSpPr>
          <p:cNvPr id="6" name="Text Placeholder 5"/>
          <p:cNvSpPr>
            <a:spLocks noGrp="1"/>
          </p:cNvSpPr>
          <p:nvPr>
            <p:ph type="body" sz="quarter" idx="22"/>
          </p:nvPr>
        </p:nvSpPr>
        <p:spPr/>
        <p:txBody>
          <a:bodyPr/>
          <a:lstStyle/>
          <a:p>
            <a:endParaRPr lang="en-US"/>
          </a:p>
        </p:txBody>
      </p:sp>
      <p:graphicFrame>
        <p:nvGraphicFramePr>
          <p:cNvPr id="8" name="Table 7">
            <a:extLst>
              <a:ext uri="{FF2B5EF4-FFF2-40B4-BE49-F238E27FC236}">
                <a16:creationId xmlns:a16="http://schemas.microsoft.com/office/drawing/2014/main" id="{FC1CDFE0-8DEF-7241-A121-1BC071010021}"/>
              </a:ext>
            </a:extLst>
          </p:cNvPr>
          <p:cNvGraphicFramePr>
            <a:graphicFrameLocks noGrp="1"/>
          </p:cNvGraphicFramePr>
          <p:nvPr>
            <p:extLst>
              <p:ext uri="{D42A27DB-BD31-4B8C-83A1-F6EECF244321}">
                <p14:modId xmlns:p14="http://schemas.microsoft.com/office/powerpoint/2010/main" val="1734782064"/>
              </p:ext>
            </p:extLst>
          </p:nvPr>
        </p:nvGraphicFramePr>
        <p:xfrm>
          <a:off x="4100989" y="2519708"/>
          <a:ext cx="9004486" cy="891092"/>
        </p:xfrm>
        <a:graphic>
          <a:graphicData uri="http://schemas.openxmlformats.org/drawingml/2006/table">
            <a:tbl>
              <a:tblPr firstRow="1" bandRow="1">
                <a:tableStyleId>{5C22544A-7EE6-4342-B048-85BDC9FD1C3A}</a:tableStyleId>
              </a:tblPr>
              <a:tblGrid>
                <a:gridCol w="957169">
                  <a:extLst>
                    <a:ext uri="{9D8B030D-6E8A-4147-A177-3AD203B41FA5}">
                      <a16:colId xmlns:a16="http://schemas.microsoft.com/office/drawing/2014/main" val="3035348726"/>
                    </a:ext>
                  </a:extLst>
                </a:gridCol>
                <a:gridCol w="8047317">
                  <a:extLst>
                    <a:ext uri="{9D8B030D-6E8A-4147-A177-3AD203B41FA5}">
                      <a16:colId xmlns:a16="http://schemas.microsoft.com/office/drawing/2014/main" val="858233833"/>
                    </a:ext>
                  </a:extLst>
                </a:gridCol>
              </a:tblGrid>
              <a:tr h="887506">
                <a:tc>
                  <a:txBody>
                    <a:bodyPr/>
                    <a:lstStyle/>
                    <a:p>
                      <a:pPr algn="ctr"/>
                      <a:r>
                        <a:rPr lang="en-US" sz="4100" b="0" dirty="0">
                          <a:solidFill>
                            <a:schemeClr val="accent1"/>
                          </a:solidFill>
                          <a:latin typeface="IBM Plex Sans Light" panose="020B0403050203000203" pitchFamily="34" charset="0"/>
                        </a:rPr>
                        <a:t>1</a:t>
                      </a:r>
                    </a:p>
                  </a:txBody>
                  <a:tcPr marL="88750" marR="88750" marT="133126" marB="133126">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800" b="0" baseline="0" dirty="0">
                          <a:solidFill>
                            <a:schemeClr val="tx1"/>
                          </a:solidFill>
                          <a:latin typeface="+mn-lt"/>
                          <a:ea typeface=""/>
                          <a:cs typeface="Arial" panose="020B0604020202020204" pitchFamily="34" charset="0"/>
                          <a:sym typeface="Helvetica Light"/>
                        </a:rPr>
                        <a:t>Fixed income attractiveness.</a:t>
                      </a:r>
                      <a:endParaRPr lang="en-US" sz="1300" b="0" dirty="0">
                        <a:solidFill>
                          <a:schemeClr val="tx1"/>
                        </a:solidFill>
                      </a:endParaRPr>
                    </a:p>
                    <a:p>
                      <a:endParaRPr lang="en-US" sz="1300" b="0" dirty="0">
                        <a:solidFill>
                          <a:schemeClr val="tx1"/>
                        </a:solidFill>
                      </a:endParaRPr>
                    </a:p>
                  </a:txBody>
                  <a:tcPr marL="177502" marR="177502" marT="88750" marB="8875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9" name="Table 8">
            <a:extLst>
              <a:ext uri="{FF2B5EF4-FFF2-40B4-BE49-F238E27FC236}">
                <a16:creationId xmlns:a16="http://schemas.microsoft.com/office/drawing/2014/main" id="{1FAB37F8-E29B-2042-8DDB-C74B8918B059}"/>
              </a:ext>
            </a:extLst>
          </p:cNvPr>
          <p:cNvGraphicFramePr>
            <a:graphicFrameLocks noGrp="1"/>
          </p:cNvGraphicFramePr>
          <p:nvPr>
            <p:extLst>
              <p:ext uri="{D42A27DB-BD31-4B8C-83A1-F6EECF244321}">
                <p14:modId xmlns:p14="http://schemas.microsoft.com/office/powerpoint/2010/main" val="130888912"/>
              </p:ext>
            </p:extLst>
          </p:nvPr>
        </p:nvGraphicFramePr>
        <p:xfrm>
          <a:off x="4100989" y="3565238"/>
          <a:ext cx="9004486" cy="1782184"/>
        </p:xfrm>
        <a:graphic>
          <a:graphicData uri="http://schemas.openxmlformats.org/drawingml/2006/table">
            <a:tbl>
              <a:tblPr firstRow="1" bandRow="1">
                <a:tableStyleId>{5C22544A-7EE6-4342-B048-85BDC9FD1C3A}</a:tableStyleId>
              </a:tblPr>
              <a:tblGrid>
                <a:gridCol w="957169">
                  <a:extLst>
                    <a:ext uri="{9D8B030D-6E8A-4147-A177-3AD203B41FA5}">
                      <a16:colId xmlns:a16="http://schemas.microsoft.com/office/drawing/2014/main" val="3035348726"/>
                    </a:ext>
                  </a:extLst>
                </a:gridCol>
                <a:gridCol w="8047317">
                  <a:extLst>
                    <a:ext uri="{9D8B030D-6E8A-4147-A177-3AD203B41FA5}">
                      <a16:colId xmlns:a16="http://schemas.microsoft.com/office/drawing/2014/main" val="858233833"/>
                    </a:ext>
                  </a:extLst>
                </a:gridCol>
              </a:tblGrid>
              <a:tr h="798061">
                <a:tc>
                  <a:txBody>
                    <a:bodyPr/>
                    <a:lstStyle/>
                    <a:p>
                      <a:pPr algn="ctr"/>
                      <a:r>
                        <a:rPr lang="en-US" sz="4100" b="0" dirty="0">
                          <a:solidFill>
                            <a:schemeClr val="accent1"/>
                          </a:solidFill>
                          <a:latin typeface="IBM Plex Sans Light" panose="020B0403050203000203" pitchFamily="34" charset="0"/>
                        </a:rPr>
                        <a:t>2</a:t>
                      </a:r>
                    </a:p>
                  </a:txBody>
                  <a:tcPr marL="88750" marR="88750" marT="133126" marB="133126">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800" b="0" dirty="0">
                          <a:solidFill>
                            <a:schemeClr val="tx1"/>
                          </a:solidFill>
                          <a:latin typeface="+mn-lt"/>
                          <a:ea typeface=""/>
                          <a:cs typeface="Arial" panose="020B0604020202020204" pitchFamily="34" charset="0"/>
                          <a:sym typeface="Helvetica Light"/>
                        </a:rPr>
                        <a:t>Equity market valuation.</a:t>
                      </a:r>
                    </a:p>
                    <a:p>
                      <a:pPr marL="0" marR="0" lvl="0" indent="0" algn="l" defTabSz="1005840" rtl="0" eaLnBrk="1" fontAlgn="auto" latinLnBrk="0" hangingPunct="1">
                        <a:lnSpc>
                          <a:spcPct val="100000"/>
                        </a:lnSpc>
                        <a:spcBef>
                          <a:spcPts val="0"/>
                        </a:spcBef>
                        <a:spcAft>
                          <a:spcPts val="0"/>
                        </a:spcAft>
                        <a:buClrTx/>
                        <a:buSzTx/>
                        <a:buFontTx/>
                        <a:buNone/>
                        <a:tabLst/>
                        <a:defRPr/>
                      </a:pPr>
                      <a:endParaRPr kumimoji="1" lang="en-US" sz="1800" b="0" dirty="0">
                        <a:solidFill>
                          <a:schemeClr val="tx1"/>
                        </a:solidFill>
                        <a:latin typeface="+mn-lt"/>
                        <a:ea typeface=""/>
                        <a:cs typeface="Arial" panose="020B0604020202020204" pitchFamily="34" charset="0"/>
                        <a:sym typeface="Helvetica Light"/>
                      </a:endParaRPr>
                    </a:p>
                  </a:txBody>
                  <a:tcPr marL="177502" marR="177502" marT="88750" marB="8875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r h="798061">
                <a:tc>
                  <a:txBody>
                    <a:bodyPr/>
                    <a:lstStyle/>
                    <a:p>
                      <a:pPr algn="ctr"/>
                      <a:r>
                        <a:rPr lang="en-US" sz="4100" b="0" dirty="0">
                          <a:solidFill>
                            <a:schemeClr val="accent1"/>
                          </a:solidFill>
                          <a:latin typeface="IBM Plex Sans Light" panose="020B0403050203000203" pitchFamily="34" charset="0"/>
                        </a:rPr>
                        <a:t>3</a:t>
                      </a:r>
                    </a:p>
                  </a:txBody>
                  <a:tcPr marL="88750" marR="88750" marT="133126" marB="133126">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800" b="0" dirty="0">
                          <a:solidFill>
                            <a:schemeClr val="tx1"/>
                          </a:solidFill>
                          <a:latin typeface="+mn-lt"/>
                          <a:ea typeface=""/>
                          <a:cs typeface="Arial" panose="020B0604020202020204" pitchFamily="34" charset="0"/>
                          <a:sym typeface="Helvetica Light"/>
                        </a:rPr>
                        <a:t>Mid-term Elections</a:t>
                      </a:r>
                    </a:p>
                  </a:txBody>
                  <a:tcPr marL="177502" marR="177502" marT="88750" marB="8875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4530269"/>
                  </a:ext>
                </a:extLst>
              </a:tr>
            </a:tbl>
          </a:graphicData>
        </a:graphic>
      </p:graphicFrame>
    </p:spTree>
    <p:extLst>
      <p:ext uri="{BB962C8B-B14F-4D97-AF65-F5344CB8AC3E}">
        <p14:creationId xmlns:p14="http://schemas.microsoft.com/office/powerpoint/2010/main" val="3651738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Bond market yields improving</a:t>
            </a:r>
          </a:p>
        </p:txBody>
      </p:sp>
      <p:sp>
        <p:nvSpPr>
          <p:cNvPr id="3" name="Content Placeholder 2"/>
          <p:cNvSpPr>
            <a:spLocks noGrp="1"/>
          </p:cNvSpPr>
          <p:nvPr>
            <p:ph idx="1"/>
          </p:nvPr>
        </p:nvSpPr>
        <p:spPr>
          <a:xfrm>
            <a:off x="486027" y="2065249"/>
            <a:ext cx="3634624" cy="4622800"/>
          </a:xfrm>
        </p:spPr>
        <p:txBody>
          <a:bodyPr/>
          <a:lstStyle/>
          <a:p>
            <a:r>
              <a:rPr lang="en-US" dirty="0"/>
              <a:t>Government bond yields are approaching post-Great Financial Crisis highs.</a:t>
            </a:r>
          </a:p>
          <a:p>
            <a:endParaRPr lang="en-US" dirty="0"/>
          </a:p>
          <a:p>
            <a:r>
              <a:rPr lang="en-US" dirty="0"/>
              <a:t>Investment grade bond yields are also beginning to appear attractive as rates are approaching 12-year highs.</a:t>
            </a:r>
          </a:p>
          <a:p>
            <a:endParaRPr lang="en-US" dirty="0"/>
          </a:p>
        </p:txBody>
      </p:sp>
      <p:sp>
        <p:nvSpPr>
          <p:cNvPr id="5" name="Slide Number Placeholder 4"/>
          <p:cNvSpPr>
            <a:spLocks noGrp="1"/>
          </p:cNvSpPr>
          <p:nvPr>
            <p:ph type="sldNum" sz="quarter" idx="4"/>
          </p:nvPr>
        </p:nvSpPr>
        <p:spPr/>
        <p:txBody>
          <a:bodyPr/>
          <a:lstStyle/>
          <a:p>
            <a:fld id="{DE0F21F1-205D-A749-A8CF-AA0C73715D22}" type="slidenum">
              <a:rPr lang="en-US" smtClean="0"/>
              <a:pPr/>
              <a:t>25</a:t>
            </a:fld>
            <a:endParaRPr lang="en-US" dirty="0"/>
          </a:p>
        </p:txBody>
      </p:sp>
      <p:sp>
        <p:nvSpPr>
          <p:cNvPr id="8" name="Text Placeholder 5"/>
          <p:cNvSpPr>
            <a:spLocks noGrp="1"/>
          </p:cNvSpPr>
          <p:nvPr>
            <p:ph type="body" sz="quarter" idx="20"/>
          </p:nvPr>
        </p:nvSpPr>
        <p:spPr>
          <a:xfrm>
            <a:off x="486027" y="7094771"/>
            <a:ext cx="8558209" cy="492125"/>
          </a:xfrm>
        </p:spPr>
        <p:txBody>
          <a:bodyPr/>
          <a:lstStyle/>
          <a:p>
            <a:r>
              <a:rPr lang="en-US" i="1" dirty="0"/>
              <a:t>Source: Bloomberg. Data shown as of August 31, 2022</a:t>
            </a:r>
          </a:p>
        </p:txBody>
      </p:sp>
      <p:graphicFrame>
        <p:nvGraphicFramePr>
          <p:cNvPr id="9" name="Chart 8"/>
          <p:cNvGraphicFramePr>
            <a:graphicFrameLocks noGrp="1"/>
          </p:cNvGraphicFramePr>
          <p:nvPr>
            <p:extLst>
              <p:ext uri="{D42A27DB-BD31-4B8C-83A1-F6EECF244321}">
                <p14:modId xmlns:p14="http://schemas.microsoft.com/office/powerpoint/2010/main" val="2097929718"/>
              </p:ext>
            </p:extLst>
          </p:nvPr>
        </p:nvGraphicFramePr>
        <p:xfrm>
          <a:off x="4120650" y="2065249"/>
          <a:ext cx="5475325" cy="49543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5129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8625" y="657225"/>
            <a:ext cx="9201150" cy="6457950"/>
          </a:xfrm>
          <a:prstGeom prst="rect">
            <a:avLst/>
          </a:prstGeom>
        </p:spPr>
      </p:pic>
    </p:spTree>
    <p:extLst>
      <p:ext uri="{BB962C8B-B14F-4D97-AF65-F5344CB8AC3E}">
        <p14:creationId xmlns:p14="http://schemas.microsoft.com/office/powerpoint/2010/main" val="3501665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 spreads have widened</a:t>
            </a:r>
          </a:p>
        </p:txBody>
      </p:sp>
      <p:sp>
        <p:nvSpPr>
          <p:cNvPr id="3" name="Content Placeholder 2"/>
          <p:cNvSpPr>
            <a:spLocks noGrp="1"/>
          </p:cNvSpPr>
          <p:nvPr>
            <p:ph idx="1"/>
          </p:nvPr>
        </p:nvSpPr>
        <p:spPr>
          <a:xfrm>
            <a:off x="486027" y="2065249"/>
            <a:ext cx="3634624" cy="4622800"/>
          </a:xfrm>
        </p:spPr>
        <p:txBody>
          <a:bodyPr/>
          <a:lstStyle/>
          <a:p>
            <a:r>
              <a:rPr lang="en-US" dirty="0"/>
              <a:t>Rising credit spreads have historically been a good indicator of concerns about future growth prospects.</a:t>
            </a:r>
          </a:p>
          <a:p>
            <a:endParaRPr lang="en-US" dirty="0"/>
          </a:p>
          <a:p>
            <a:r>
              <a:rPr lang="en-US" dirty="0"/>
              <a:t>High-yield credit spreads have moved to levels of historical concern.</a:t>
            </a:r>
          </a:p>
          <a:p>
            <a:endParaRPr lang="en-US" dirty="0"/>
          </a:p>
          <a:p>
            <a:r>
              <a:rPr lang="en-US" dirty="0"/>
              <a:t>Higher spreads may result in fewer new borrowings, thus slowing economic growth.</a:t>
            </a:r>
          </a:p>
          <a:p>
            <a:endParaRPr lang="en-US" dirty="0"/>
          </a:p>
          <a:p>
            <a:r>
              <a:rPr lang="en-US" dirty="0"/>
              <a:t>If a recession is avoided, there may be opportunities developing in pockets of the bond market.</a:t>
            </a:r>
          </a:p>
          <a:p>
            <a:endParaRPr lang="en-US" dirty="0"/>
          </a:p>
        </p:txBody>
      </p:sp>
      <p:sp>
        <p:nvSpPr>
          <p:cNvPr id="5" name="Slide Number Placeholder 4"/>
          <p:cNvSpPr>
            <a:spLocks noGrp="1"/>
          </p:cNvSpPr>
          <p:nvPr>
            <p:ph type="sldNum" sz="quarter" idx="4"/>
          </p:nvPr>
        </p:nvSpPr>
        <p:spPr/>
        <p:txBody>
          <a:bodyPr/>
          <a:lstStyle/>
          <a:p>
            <a:fld id="{DE0F21F1-205D-A749-A8CF-AA0C73715D22}" type="slidenum">
              <a:rPr lang="en-US" smtClean="0"/>
              <a:pPr/>
              <a:t>27</a:t>
            </a:fld>
            <a:endParaRPr lang="en-US" dirty="0"/>
          </a:p>
        </p:txBody>
      </p:sp>
      <p:sp>
        <p:nvSpPr>
          <p:cNvPr id="8" name="Text Placeholder 5"/>
          <p:cNvSpPr>
            <a:spLocks noGrp="1"/>
          </p:cNvSpPr>
          <p:nvPr>
            <p:ph type="body" sz="quarter" idx="20"/>
          </p:nvPr>
        </p:nvSpPr>
        <p:spPr>
          <a:xfrm>
            <a:off x="486027" y="7094771"/>
            <a:ext cx="8558209" cy="492125"/>
          </a:xfrm>
        </p:spPr>
        <p:txBody>
          <a:bodyPr/>
          <a:lstStyle/>
          <a:p>
            <a:r>
              <a:rPr lang="en-US" i="1" dirty="0"/>
              <a:t>Source: Bloomberg. Data shown as of August 31, 2022</a:t>
            </a:r>
          </a:p>
        </p:txBody>
      </p:sp>
      <p:graphicFrame>
        <p:nvGraphicFramePr>
          <p:cNvPr id="7" name="Chart 6"/>
          <p:cNvGraphicFramePr>
            <a:graphicFrameLocks noGrp="1"/>
          </p:cNvGraphicFramePr>
          <p:nvPr>
            <p:extLst>
              <p:ext uri="{D42A27DB-BD31-4B8C-83A1-F6EECF244321}">
                <p14:modId xmlns:p14="http://schemas.microsoft.com/office/powerpoint/2010/main" val="4017635572"/>
              </p:ext>
            </p:extLst>
          </p:nvPr>
        </p:nvGraphicFramePr>
        <p:xfrm>
          <a:off x="4120650" y="2065249"/>
          <a:ext cx="5499425" cy="49543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7858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Stronger U.S. Dollar</a:t>
            </a:r>
            <a:endParaRPr lang="en-US" dirty="0">
              <a:solidFill>
                <a:srgbClr val="FF0000"/>
              </a:solidFill>
            </a:endParaRPr>
          </a:p>
        </p:txBody>
      </p:sp>
      <p:sp>
        <p:nvSpPr>
          <p:cNvPr id="4" name="Slide Number Placeholder 3"/>
          <p:cNvSpPr>
            <a:spLocks noGrp="1"/>
          </p:cNvSpPr>
          <p:nvPr>
            <p:ph type="sldNum" sz="quarter" idx="4"/>
          </p:nvPr>
        </p:nvSpPr>
        <p:spPr/>
        <p:txBody>
          <a:bodyPr/>
          <a:lstStyle/>
          <a:p>
            <a:fld id="{DE0F21F1-205D-A749-A8CF-AA0C73715D22}" type="slidenum">
              <a:rPr lang="en-US" smtClean="0"/>
              <a:pPr/>
              <a:t>28</a:t>
            </a:fld>
            <a:endParaRPr lang="en-US" dirty="0"/>
          </a:p>
        </p:txBody>
      </p:sp>
      <p:sp>
        <p:nvSpPr>
          <p:cNvPr id="5" name="Content Placeholder 4"/>
          <p:cNvSpPr>
            <a:spLocks noGrp="1"/>
          </p:cNvSpPr>
          <p:nvPr>
            <p:ph idx="1"/>
          </p:nvPr>
        </p:nvSpPr>
        <p:spPr>
          <a:xfrm>
            <a:off x="475362" y="2056090"/>
            <a:ext cx="3644151" cy="4622800"/>
          </a:xfrm>
        </p:spPr>
        <p:txBody>
          <a:bodyPr/>
          <a:lstStyle/>
          <a:p>
            <a:pPr marL="285750" indent="-285750">
              <a:buFont typeface="Arial" panose="020B0604020202020204" pitchFamily="34" charset="0"/>
              <a:buChar char="•"/>
            </a:pPr>
            <a:r>
              <a:rPr lang="en-US" dirty="0"/>
              <a:t>Inflation is a global issue, and the U.S. began raising rates faster than most of the developed world, leading to a strengthening dollar.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dollar’s strength has put pressure on foreign economies as they import inflation due to a weaker currency.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weakening of foreign currencies relative to the dollar is forcing central banks to raise rates to stem imported inflation.</a:t>
            </a:r>
          </a:p>
          <a:p>
            <a:pPr marL="252146" indent="-252146">
              <a:buFont typeface="Arial" panose="020B0604020202020204" pitchFamily="34" charset="0"/>
              <a:buChar char="•"/>
            </a:pPr>
            <a:endParaRPr lang="en-US" dirty="0">
              <a:solidFill>
                <a:srgbClr val="C00000"/>
              </a:solidFill>
            </a:endParaRPr>
          </a:p>
        </p:txBody>
      </p:sp>
      <p:sp>
        <p:nvSpPr>
          <p:cNvPr id="7" name="Text Placeholder 6"/>
          <p:cNvSpPr>
            <a:spLocks noGrp="1"/>
          </p:cNvSpPr>
          <p:nvPr>
            <p:ph type="body" sz="quarter" idx="20"/>
          </p:nvPr>
        </p:nvSpPr>
        <p:spPr/>
        <p:txBody>
          <a:bodyPr/>
          <a:lstStyle/>
          <a:p>
            <a:r>
              <a:rPr lang="en-US" i="1" dirty="0"/>
              <a:t>Source: Bloomberg. Data shown as of September 13, 2022.</a:t>
            </a:r>
          </a:p>
        </p:txBody>
      </p:sp>
      <p:graphicFrame>
        <p:nvGraphicFramePr>
          <p:cNvPr id="8" name="Chart 7"/>
          <p:cNvGraphicFramePr>
            <a:graphicFrameLocks noGrp="1"/>
          </p:cNvGraphicFramePr>
          <p:nvPr>
            <p:extLst>
              <p:ext uri="{D42A27DB-BD31-4B8C-83A1-F6EECF244321}">
                <p14:modId xmlns:p14="http://schemas.microsoft.com/office/powerpoint/2010/main" val="2176171884"/>
              </p:ext>
            </p:extLst>
          </p:nvPr>
        </p:nvGraphicFramePr>
        <p:xfrm>
          <a:off x="4119512" y="2056090"/>
          <a:ext cx="5476463" cy="4963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4139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S&amp;P 500 valuation has declined</a:t>
            </a:r>
          </a:p>
        </p:txBody>
      </p:sp>
      <p:sp>
        <p:nvSpPr>
          <p:cNvPr id="4" name="Slide Number Placeholder 3"/>
          <p:cNvSpPr>
            <a:spLocks noGrp="1"/>
          </p:cNvSpPr>
          <p:nvPr>
            <p:ph type="sldNum" sz="quarter" idx="4"/>
          </p:nvPr>
        </p:nvSpPr>
        <p:spPr/>
        <p:txBody>
          <a:bodyPr/>
          <a:lstStyle/>
          <a:p>
            <a:fld id="{DE0F21F1-205D-A749-A8CF-AA0C73715D22}" type="slidenum">
              <a:rPr lang="en-US" smtClean="0"/>
              <a:pPr/>
              <a:t>29</a:t>
            </a:fld>
            <a:endParaRPr lang="en-US" dirty="0"/>
          </a:p>
        </p:txBody>
      </p:sp>
      <p:sp>
        <p:nvSpPr>
          <p:cNvPr id="5" name="Content Placeholder 4"/>
          <p:cNvSpPr>
            <a:spLocks noGrp="1"/>
          </p:cNvSpPr>
          <p:nvPr>
            <p:ph idx="1"/>
          </p:nvPr>
        </p:nvSpPr>
        <p:spPr>
          <a:xfrm>
            <a:off x="475360" y="2050181"/>
            <a:ext cx="3078545" cy="5044589"/>
          </a:xfrm>
        </p:spPr>
        <p:txBody>
          <a:bodyPr>
            <a:normAutofit/>
          </a:bodyPr>
          <a:lstStyle/>
          <a:p>
            <a:pPr marL="285750" indent="-285750">
              <a:buFont typeface="Arial" panose="020B0604020202020204" pitchFamily="34" charset="0"/>
              <a:buChar char="•"/>
            </a:pPr>
            <a:r>
              <a:rPr lang="en-US" dirty="0"/>
              <a:t>Valuations of equities have improved as prices have fallen.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Consensus expectations are that 2022 earnings will be higher than 2021.  We are watching that assumption closely as we progress through 2022 and 2023.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Earnings are a bigger risk to stocks than are multiples.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Inflation and higher rates are headwinds to earnings and multiples.</a:t>
            </a:r>
          </a:p>
          <a:p>
            <a:pPr marL="285750" indent="-285750">
              <a:buFont typeface="Arial" panose="020B0604020202020204" pitchFamily="34" charset="0"/>
              <a:buChar char="•"/>
            </a:pPr>
            <a:endParaRPr lang="en-US" dirty="0"/>
          </a:p>
        </p:txBody>
      </p:sp>
      <p:sp>
        <p:nvSpPr>
          <p:cNvPr id="10" name="Text Placeholder 5"/>
          <p:cNvSpPr>
            <a:spLocks noGrp="1"/>
          </p:cNvSpPr>
          <p:nvPr>
            <p:ph type="body" sz="quarter" idx="20"/>
          </p:nvPr>
        </p:nvSpPr>
        <p:spPr/>
        <p:txBody>
          <a:bodyPr/>
          <a:lstStyle/>
          <a:p>
            <a:r>
              <a:rPr lang="en-US" i="1" dirty="0"/>
              <a:t>Source: Bloomberg. Data shown as of August 31, 2022.</a:t>
            </a:r>
          </a:p>
        </p:txBody>
      </p:sp>
      <p:graphicFrame>
        <p:nvGraphicFramePr>
          <p:cNvPr id="7" name="Chart 6"/>
          <p:cNvGraphicFramePr>
            <a:graphicFrameLocks noGrp="1"/>
          </p:cNvGraphicFramePr>
          <p:nvPr>
            <p:extLst>
              <p:ext uri="{D42A27DB-BD31-4B8C-83A1-F6EECF244321}">
                <p14:modId xmlns:p14="http://schemas.microsoft.com/office/powerpoint/2010/main" val="3969992670"/>
              </p:ext>
            </p:extLst>
          </p:nvPr>
        </p:nvGraphicFramePr>
        <p:xfrm>
          <a:off x="4142342" y="2050181"/>
          <a:ext cx="5453634" cy="49693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8223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case outlook</a:t>
            </a:r>
          </a:p>
        </p:txBody>
      </p:sp>
      <p:sp>
        <p:nvSpPr>
          <p:cNvPr id="5" name="Slide Number Placeholder 4"/>
          <p:cNvSpPr>
            <a:spLocks noGrp="1"/>
          </p:cNvSpPr>
          <p:nvPr>
            <p:ph type="sldNum" sz="quarter" idx="4"/>
          </p:nvPr>
        </p:nvSpPr>
        <p:spPr/>
        <p:txBody>
          <a:bodyPr/>
          <a:lstStyle/>
          <a:p>
            <a:fld id="{DE0F21F1-205D-A749-A8CF-AA0C73715D22}" type="slidenum">
              <a:rPr lang="en-US" smtClean="0"/>
              <a:pPr/>
              <a:t>3</a:t>
            </a:fld>
            <a:endParaRPr lang="en-US" dirty="0"/>
          </a:p>
        </p:txBody>
      </p:sp>
      <p:sp>
        <p:nvSpPr>
          <p:cNvPr id="7" name="Rectangle 6"/>
          <p:cNvSpPr/>
          <p:nvPr/>
        </p:nvSpPr>
        <p:spPr bwMode="auto">
          <a:xfrm>
            <a:off x="1612647" y="3075197"/>
            <a:ext cx="1857553" cy="2282862"/>
          </a:xfrm>
          <a:prstGeom prst="rect">
            <a:avLst/>
          </a:prstGeom>
          <a:solidFill>
            <a:srgbClr val="E9DCD3"/>
          </a:solidFill>
          <a:ln>
            <a:noFill/>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sp>
        <p:nvSpPr>
          <p:cNvPr id="8" name="Rectangle 7"/>
          <p:cNvSpPr/>
          <p:nvPr/>
        </p:nvSpPr>
        <p:spPr bwMode="auto">
          <a:xfrm>
            <a:off x="4111432" y="3076634"/>
            <a:ext cx="1857555" cy="2282862"/>
          </a:xfrm>
          <a:prstGeom prst="rect">
            <a:avLst/>
          </a:prstGeom>
          <a:solidFill>
            <a:srgbClr val="E9DCD3"/>
          </a:solidFill>
          <a:ln>
            <a:noFill/>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sp>
        <p:nvSpPr>
          <p:cNvPr id="9" name="Rectangle 8"/>
          <p:cNvSpPr/>
          <p:nvPr/>
        </p:nvSpPr>
        <p:spPr bwMode="auto">
          <a:xfrm>
            <a:off x="6610217" y="3075197"/>
            <a:ext cx="1857555" cy="2282862"/>
          </a:xfrm>
          <a:prstGeom prst="rect">
            <a:avLst/>
          </a:prstGeom>
          <a:solidFill>
            <a:srgbClr val="E9DCD3"/>
          </a:solidFill>
          <a:ln>
            <a:noFill/>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sp>
        <p:nvSpPr>
          <p:cNvPr id="11" name="TextBox 10"/>
          <p:cNvSpPr txBox="1"/>
          <p:nvPr/>
        </p:nvSpPr>
        <p:spPr>
          <a:xfrm>
            <a:off x="4138679" y="3952218"/>
            <a:ext cx="1792207" cy="1383136"/>
          </a:xfrm>
          <a:prstGeom prst="rect">
            <a:avLst/>
          </a:prstGeom>
          <a:noFill/>
        </p:spPr>
        <p:txBody>
          <a:bodyPr wrap="square" rtlCol="0">
            <a:spAutoFit/>
          </a:bodyPr>
          <a:lstStyle/>
          <a:p>
            <a:pPr algn="ctr" defTabSz="825500"/>
            <a:r>
              <a:rPr kumimoji="1" lang="en-US" sz="1200" dirty="0">
                <a:solidFill>
                  <a:srgbClr val="404140"/>
                </a:solidFill>
                <a:cs typeface="Arial" panose="020B0604020202020204" pitchFamily="34" charset="0"/>
                <a:sym typeface="Helvetica Light"/>
              </a:rPr>
              <a:t>The Federal Reserve continues to raise rates to reduce demand. Fiscal policy is muted as the midterms approach.</a:t>
            </a:r>
          </a:p>
          <a:p>
            <a:pPr defTabSz="642938">
              <a:lnSpc>
                <a:spcPct val="99000"/>
              </a:lnSpc>
              <a:spcAft>
                <a:spcPts val="250"/>
              </a:spcAft>
              <a:buFont typeface="Wingdings" pitchFamily="2" charset="2"/>
              <a:buNone/>
            </a:pPr>
            <a:endParaRPr lang="en-US" sz="1200" b="1" dirty="0">
              <a:solidFill>
                <a:srgbClr val="808080"/>
              </a:solidFill>
              <a:latin typeface="Arial" panose="020B0604020202020204" pitchFamily="34" charset="0"/>
              <a:cs typeface="Arial" panose="020B0604020202020204" pitchFamily="34" charset="0"/>
            </a:endParaRPr>
          </a:p>
        </p:txBody>
      </p:sp>
      <p:sp>
        <p:nvSpPr>
          <p:cNvPr id="13" name="TextBox 12"/>
          <p:cNvSpPr txBox="1"/>
          <p:nvPr/>
        </p:nvSpPr>
        <p:spPr>
          <a:xfrm>
            <a:off x="4129271" y="3486114"/>
            <a:ext cx="1839716" cy="646331"/>
          </a:xfrm>
          <a:prstGeom prst="rect">
            <a:avLst/>
          </a:prstGeom>
          <a:noFill/>
        </p:spPr>
        <p:txBody>
          <a:bodyPr wrap="square" rtlCol="0">
            <a:spAutoFit/>
          </a:bodyPr>
          <a:lstStyle/>
          <a:p>
            <a:pPr algn="ctr"/>
            <a:r>
              <a:rPr lang="en-US" b="1" dirty="0">
                <a:solidFill>
                  <a:srgbClr val="B00027"/>
                </a:solidFill>
                <a:cs typeface="Arial" panose="020B0604020202020204" pitchFamily="34" charset="0"/>
              </a:rPr>
              <a:t>Policy</a:t>
            </a:r>
          </a:p>
          <a:p>
            <a:endParaRPr lang="en-US" dirty="0">
              <a:solidFill>
                <a:srgbClr val="000000"/>
              </a:solidFill>
              <a:latin typeface="Arial" panose="020B0604020202020204"/>
            </a:endParaRPr>
          </a:p>
        </p:txBody>
      </p:sp>
      <p:sp>
        <p:nvSpPr>
          <p:cNvPr id="14" name="TextBox 13"/>
          <p:cNvSpPr txBox="1"/>
          <p:nvPr/>
        </p:nvSpPr>
        <p:spPr>
          <a:xfrm>
            <a:off x="1629899" y="3486113"/>
            <a:ext cx="1839716" cy="646331"/>
          </a:xfrm>
          <a:prstGeom prst="rect">
            <a:avLst/>
          </a:prstGeom>
          <a:noFill/>
        </p:spPr>
        <p:txBody>
          <a:bodyPr wrap="square" rtlCol="0">
            <a:spAutoFit/>
          </a:bodyPr>
          <a:lstStyle/>
          <a:p>
            <a:pPr algn="ctr"/>
            <a:r>
              <a:rPr lang="en-US" b="1" dirty="0">
                <a:solidFill>
                  <a:srgbClr val="B00027"/>
                </a:solidFill>
                <a:cs typeface="Arial" panose="020B0604020202020204" pitchFamily="34" charset="0"/>
              </a:rPr>
              <a:t>Economy</a:t>
            </a:r>
          </a:p>
          <a:p>
            <a:endParaRPr lang="en-US" dirty="0">
              <a:solidFill>
                <a:srgbClr val="000000"/>
              </a:solidFill>
              <a:latin typeface="Arial" panose="020B0604020202020204"/>
            </a:endParaRPr>
          </a:p>
        </p:txBody>
      </p:sp>
      <p:sp>
        <p:nvSpPr>
          <p:cNvPr id="15" name="TextBox 14"/>
          <p:cNvSpPr txBox="1"/>
          <p:nvPr/>
        </p:nvSpPr>
        <p:spPr>
          <a:xfrm>
            <a:off x="6619136" y="3486113"/>
            <a:ext cx="1839716" cy="646331"/>
          </a:xfrm>
          <a:prstGeom prst="rect">
            <a:avLst/>
          </a:prstGeom>
          <a:noFill/>
        </p:spPr>
        <p:txBody>
          <a:bodyPr wrap="square" rtlCol="0">
            <a:spAutoFit/>
          </a:bodyPr>
          <a:lstStyle/>
          <a:p>
            <a:pPr algn="ctr"/>
            <a:r>
              <a:rPr lang="en-US" b="1" dirty="0">
                <a:solidFill>
                  <a:srgbClr val="B00027"/>
                </a:solidFill>
                <a:cs typeface="Arial" panose="020B0604020202020204" pitchFamily="34" charset="0"/>
              </a:rPr>
              <a:t>Markets</a:t>
            </a:r>
          </a:p>
          <a:p>
            <a:endParaRPr lang="en-US" dirty="0">
              <a:solidFill>
                <a:srgbClr val="000000"/>
              </a:solidFill>
              <a:latin typeface="Arial" panose="020B0604020202020204"/>
            </a:endParaRPr>
          </a:p>
        </p:txBody>
      </p:sp>
      <p:sp>
        <p:nvSpPr>
          <p:cNvPr id="16" name="TextBox 15"/>
          <p:cNvSpPr txBox="1"/>
          <p:nvPr/>
        </p:nvSpPr>
        <p:spPr>
          <a:xfrm>
            <a:off x="1620979" y="3952218"/>
            <a:ext cx="1835493" cy="1189172"/>
          </a:xfrm>
          <a:prstGeom prst="rect">
            <a:avLst/>
          </a:prstGeom>
          <a:noFill/>
        </p:spPr>
        <p:txBody>
          <a:bodyPr wrap="square" rtlCol="0">
            <a:spAutoFit/>
          </a:bodyPr>
          <a:lstStyle/>
          <a:p>
            <a:pPr algn="ctr" defTabSz="642938">
              <a:lnSpc>
                <a:spcPct val="99000"/>
              </a:lnSpc>
              <a:spcAft>
                <a:spcPts val="250"/>
              </a:spcAft>
              <a:buFont typeface="Wingdings" pitchFamily="2" charset="2"/>
              <a:buNone/>
            </a:pPr>
            <a:r>
              <a:rPr kumimoji="1" lang="en-US" sz="1200" dirty="0">
                <a:solidFill>
                  <a:srgbClr val="404140"/>
                </a:solidFill>
                <a:cs typeface="Arial" panose="020B0604020202020204" pitchFamily="34" charset="0"/>
                <a:sym typeface="Helvetica Light"/>
              </a:rPr>
              <a:t>Economic growth is slowing as consumers face higher prices and uneven supply of goods. Risk of a recession continues to escalate.</a:t>
            </a:r>
            <a:endParaRPr lang="en-US" sz="1200" b="1" dirty="0">
              <a:solidFill>
                <a:srgbClr val="808080"/>
              </a:solidFill>
              <a:cs typeface="Arial" panose="020B0604020202020204" pitchFamily="34" charset="0"/>
            </a:endParaRPr>
          </a:p>
        </p:txBody>
      </p:sp>
      <p:sp>
        <p:nvSpPr>
          <p:cNvPr id="17" name="TextBox 16"/>
          <p:cNvSpPr txBox="1"/>
          <p:nvPr/>
        </p:nvSpPr>
        <p:spPr>
          <a:xfrm>
            <a:off x="6633599" y="3945471"/>
            <a:ext cx="1843092" cy="1006366"/>
          </a:xfrm>
          <a:prstGeom prst="rect">
            <a:avLst/>
          </a:prstGeom>
          <a:noFill/>
        </p:spPr>
        <p:txBody>
          <a:bodyPr wrap="square" rtlCol="0">
            <a:spAutoFit/>
          </a:bodyPr>
          <a:lstStyle/>
          <a:p>
            <a:pPr algn="ctr" defTabSz="642938">
              <a:lnSpc>
                <a:spcPct val="99000"/>
              </a:lnSpc>
              <a:spcAft>
                <a:spcPts val="250"/>
              </a:spcAft>
            </a:pPr>
            <a:r>
              <a:rPr kumimoji="1" lang="en-US" sz="1200" dirty="0">
                <a:solidFill>
                  <a:srgbClr val="404140"/>
                </a:solidFill>
                <a:cs typeface="Arial" panose="020B0604020202020204" pitchFamily="34" charset="0"/>
                <a:sym typeface="Helvetica Light"/>
              </a:rPr>
              <a:t>Bond markets approaching fair value.  Equities remain volatile as earnings declines become evident.</a:t>
            </a:r>
          </a:p>
        </p:txBody>
      </p:sp>
      <p:sp>
        <p:nvSpPr>
          <p:cNvPr id="20" name="Rectangle 19"/>
          <p:cNvSpPr/>
          <p:nvPr/>
        </p:nvSpPr>
        <p:spPr bwMode="auto">
          <a:xfrm>
            <a:off x="1612647" y="5668299"/>
            <a:ext cx="1856968" cy="850310"/>
          </a:xfrm>
          <a:prstGeom prst="rect">
            <a:avLst/>
          </a:prstGeom>
          <a:solidFill>
            <a:srgbClr val="FFFFFF">
              <a:lumMod val="85000"/>
            </a:srgbClr>
          </a:solidFill>
          <a:ln>
            <a:noFill/>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sp>
        <p:nvSpPr>
          <p:cNvPr id="21" name="TextBox 20"/>
          <p:cNvSpPr txBox="1"/>
          <p:nvPr/>
        </p:nvSpPr>
        <p:spPr>
          <a:xfrm>
            <a:off x="1580651" y="5675528"/>
            <a:ext cx="1875821" cy="830997"/>
          </a:xfrm>
          <a:prstGeom prst="rect">
            <a:avLst/>
          </a:prstGeom>
          <a:solidFill>
            <a:srgbClr val="E9DCD3"/>
          </a:solidFill>
        </p:spPr>
        <p:txBody>
          <a:bodyPr wrap="square" rtlCol="0">
            <a:spAutoFit/>
          </a:bodyPr>
          <a:lstStyle/>
          <a:p>
            <a:pPr algn="ctr"/>
            <a:r>
              <a:rPr kumimoji="1" lang="en-US" sz="1200" dirty="0">
                <a:solidFill>
                  <a:srgbClr val="AF0227"/>
                </a:solidFill>
                <a:cs typeface="Arial" panose="020B0604020202020204" pitchFamily="34" charset="0"/>
                <a:sym typeface="Helvetica Light"/>
              </a:rPr>
              <a:t>Risks:</a:t>
            </a:r>
            <a:r>
              <a:rPr kumimoji="1" lang="en-US" sz="1200" dirty="0">
                <a:solidFill>
                  <a:srgbClr val="404140"/>
                </a:solidFill>
                <a:cs typeface="Arial" panose="020B0604020202020204" pitchFamily="34" charset="0"/>
                <a:sym typeface="Helvetica Light"/>
              </a:rPr>
              <a:t> Russia-Ukraine war persists, and China maintains a zero-COVID policy.</a:t>
            </a:r>
            <a:endParaRPr lang="en-US" dirty="0">
              <a:solidFill>
                <a:srgbClr val="000000"/>
              </a:solidFill>
            </a:endParaRPr>
          </a:p>
        </p:txBody>
      </p:sp>
      <p:sp>
        <p:nvSpPr>
          <p:cNvPr id="22" name="Rectangle 21"/>
          <p:cNvSpPr/>
          <p:nvPr/>
        </p:nvSpPr>
        <p:spPr bwMode="auto">
          <a:xfrm>
            <a:off x="4127068" y="5668942"/>
            <a:ext cx="1856968" cy="850310"/>
          </a:xfrm>
          <a:prstGeom prst="rect">
            <a:avLst/>
          </a:prstGeom>
          <a:solidFill>
            <a:srgbClr val="E9DCD3"/>
          </a:solidFill>
          <a:ln>
            <a:noFill/>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sp>
        <p:nvSpPr>
          <p:cNvPr id="23" name="Rectangle 22"/>
          <p:cNvSpPr/>
          <p:nvPr/>
        </p:nvSpPr>
        <p:spPr bwMode="auto">
          <a:xfrm>
            <a:off x="6620456" y="5668299"/>
            <a:ext cx="1856968" cy="850310"/>
          </a:xfrm>
          <a:prstGeom prst="rect">
            <a:avLst/>
          </a:prstGeom>
          <a:solidFill>
            <a:srgbClr val="E9DCD3"/>
          </a:solidFill>
          <a:ln>
            <a:noFill/>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sp>
        <p:nvSpPr>
          <p:cNvPr id="24" name="TextBox 23"/>
          <p:cNvSpPr txBox="1"/>
          <p:nvPr/>
        </p:nvSpPr>
        <p:spPr>
          <a:xfrm>
            <a:off x="4130526" y="5682380"/>
            <a:ext cx="1843826" cy="830997"/>
          </a:xfrm>
          <a:prstGeom prst="rect">
            <a:avLst/>
          </a:prstGeom>
          <a:solidFill>
            <a:srgbClr val="E9DCD3"/>
          </a:solidFill>
        </p:spPr>
        <p:txBody>
          <a:bodyPr wrap="square" rtlCol="0">
            <a:spAutoFit/>
          </a:bodyPr>
          <a:lstStyle/>
          <a:p>
            <a:pPr algn="ctr"/>
            <a:r>
              <a:rPr kumimoji="1" lang="en-US" sz="1200" dirty="0">
                <a:solidFill>
                  <a:srgbClr val="AF0227"/>
                </a:solidFill>
                <a:cs typeface="Arial" panose="020B0604020202020204" pitchFamily="34" charset="0"/>
                <a:sym typeface="Helvetica Light"/>
              </a:rPr>
              <a:t>Risk:</a:t>
            </a:r>
            <a:r>
              <a:rPr kumimoji="1" lang="en-US" sz="1200" dirty="0">
                <a:solidFill>
                  <a:srgbClr val="404140"/>
                </a:solidFill>
                <a:cs typeface="Arial" panose="020B0604020202020204" pitchFamily="34" charset="0"/>
                <a:sym typeface="Helvetica Light"/>
              </a:rPr>
              <a:t> More restrictive monetary policy may be required to tame inflation.</a:t>
            </a:r>
          </a:p>
        </p:txBody>
      </p:sp>
      <p:sp>
        <p:nvSpPr>
          <p:cNvPr id="25" name="TextBox 24"/>
          <p:cNvSpPr txBox="1"/>
          <p:nvPr/>
        </p:nvSpPr>
        <p:spPr>
          <a:xfrm>
            <a:off x="6633598" y="5682380"/>
            <a:ext cx="1843826" cy="830997"/>
          </a:xfrm>
          <a:prstGeom prst="rect">
            <a:avLst/>
          </a:prstGeom>
          <a:solidFill>
            <a:srgbClr val="E9DCD3"/>
          </a:solidFill>
        </p:spPr>
        <p:txBody>
          <a:bodyPr wrap="square" rtlCol="0">
            <a:spAutoFit/>
          </a:bodyPr>
          <a:lstStyle/>
          <a:p>
            <a:pPr algn="ctr"/>
            <a:r>
              <a:rPr kumimoji="1" lang="en-US" sz="1200" dirty="0">
                <a:solidFill>
                  <a:srgbClr val="AF0227"/>
                </a:solidFill>
                <a:cs typeface="Arial" panose="020B0604020202020204" pitchFamily="34" charset="0"/>
                <a:sym typeface="Helvetica Light"/>
              </a:rPr>
              <a:t>Risk:</a:t>
            </a:r>
            <a:r>
              <a:rPr kumimoji="1" lang="en-US" sz="1200" dirty="0">
                <a:solidFill>
                  <a:srgbClr val="404140"/>
                </a:solidFill>
                <a:cs typeface="Arial" panose="020B0604020202020204" pitchFamily="34" charset="0"/>
                <a:sym typeface="Helvetica Light"/>
              </a:rPr>
              <a:t> Potential for a global recession as well as inflation impacting earnings.</a:t>
            </a:r>
            <a:endParaRPr lang="en-US" sz="1200" dirty="0">
              <a:solidFill>
                <a:srgbClr val="0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116" y="1679530"/>
            <a:ext cx="2096890" cy="209689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0683" y="1631328"/>
            <a:ext cx="2140603" cy="214060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3562" y="1719891"/>
            <a:ext cx="2034035" cy="2034035"/>
          </a:xfrm>
          <a:prstGeom prst="rect">
            <a:avLst/>
          </a:prstGeom>
        </p:spPr>
      </p:pic>
    </p:spTree>
    <p:extLst>
      <p:ext uri="{BB962C8B-B14F-4D97-AF65-F5344CB8AC3E}">
        <p14:creationId xmlns:p14="http://schemas.microsoft.com/office/powerpoint/2010/main" val="3099916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Earnings estimates are beginning to fall</a:t>
            </a:r>
          </a:p>
        </p:txBody>
      </p:sp>
      <p:sp>
        <p:nvSpPr>
          <p:cNvPr id="4" name="Slide Number Placeholder 3"/>
          <p:cNvSpPr>
            <a:spLocks noGrp="1"/>
          </p:cNvSpPr>
          <p:nvPr>
            <p:ph type="sldNum" sz="quarter" idx="4"/>
          </p:nvPr>
        </p:nvSpPr>
        <p:spPr/>
        <p:txBody>
          <a:bodyPr/>
          <a:lstStyle/>
          <a:p>
            <a:fld id="{DE0F21F1-205D-A749-A8CF-AA0C73715D22}" type="slidenum">
              <a:rPr lang="en-US" smtClean="0"/>
              <a:pPr/>
              <a:t>30</a:t>
            </a:fld>
            <a:endParaRPr lang="en-US" dirty="0"/>
          </a:p>
        </p:txBody>
      </p:sp>
      <p:sp>
        <p:nvSpPr>
          <p:cNvPr id="5" name="Content Placeholder 4"/>
          <p:cNvSpPr>
            <a:spLocks noGrp="1"/>
          </p:cNvSpPr>
          <p:nvPr>
            <p:ph idx="1"/>
          </p:nvPr>
        </p:nvSpPr>
        <p:spPr>
          <a:xfrm>
            <a:off x="475360" y="2050181"/>
            <a:ext cx="3078545" cy="5044589"/>
          </a:xfrm>
        </p:spPr>
        <p:txBody>
          <a:bodyPr>
            <a:normAutofit/>
          </a:bodyPr>
          <a:lstStyle/>
          <a:p>
            <a:pPr marL="285750" indent="-285750">
              <a:buFont typeface="Arial" panose="020B0604020202020204" pitchFamily="34" charset="0"/>
              <a:buChar char="•"/>
            </a:pPr>
            <a:r>
              <a:rPr lang="en-US" dirty="0"/>
              <a:t>We have only just begun to see estimates for the back half of 2022 and 2023 come down.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At present, 2023 earnings are still expected to be higher than 2022 as the market is not forecasting a recession.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Inflation, as well as restrictive monetary policy, is a headwind for the economy and earnings.</a:t>
            </a:r>
          </a:p>
          <a:p>
            <a:pPr marL="285750" indent="-285750">
              <a:buFont typeface="Arial" panose="020B0604020202020204" pitchFamily="34" charset="0"/>
              <a:buChar char="•"/>
            </a:pPr>
            <a:endParaRPr lang="en-US" dirty="0"/>
          </a:p>
        </p:txBody>
      </p:sp>
      <p:sp>
        <p:nvSpPr>
          <p:cNvPr id="10" name="Text Placeholder 5"/>
          <p:cNvSpPr>
            <a:spLocks noGrp="1"/>
          </p:cNvSpPr>
          <p:nvPr>
            <p:ph type="body" sz="quarter" idx="20"/>
          </p:nvPr>
        </p:nvSpPr>
        <p:spPr/>
        <p:txBody>
          <a:bodyPr/>
          <a:lstStyle/>
          <a:p>
            <a:r>
              <a:rPr lang="en-US" i="1" dirty="0"/>
              <a:t>Source: </a:t>
            </a:r>
            <a:r>
              <a:rPr lang="en-US" i="1" dirty="0" err="1"/>
              <a:t>Strategas</a:t>
            </a:r>
            <a:endParaRPr lang="en-US" i="1" dirty="0"/>
          </a:p>
        </p:txBody>
      </p:sp>
      <p:graphicFrame>
        <p:nvGraphicFramePr>
          <p:cNvPr id="7" name="Chart 6"/>
          <p:cNvGraphicFramePr>
            <a:graphicFrameLocks noGrp="1"/>
          </p:cNvGraphicFramePr>
          <p:nvPr/>
        </p:nvGraphicFramePr>
        <p:xfrm>
          <a:off x="4099727" y="2050181"/>
          <a:ext cx="5496249" cy="49741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8067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Operating margins likely to fall from peak</a:t>
            </a:r>
          </a:p>
        </p:txBody>
      </p:sp>
      <p:sp>
        <p:nvSpPr>
          <p:cNvPr id="4" name="Slide Number Placeholder 3"/>
          <p:cNvSpPr>
            <a:spLocks noGrp="1"/>
          </p:cNvSpPr>
          <p:nvPr>
            <p:ph type="sldNum" sz="quarter" idx="4"/>
          </p:nvPr>
        </p:nvSpPr>
        <p:spPr/>
        <p:txBody>
          <a:bodyPr/>
          <a:lstStyle/>
          <a:p>
            <a:fld id="{DE0F21F1-205D-A749-A8CF-AA0C73715D22}" type="slidenum">
              <a:rPr lang="en-US" smtClean="0"/>
              <a:pPr/>
              <a:t>31</a:t>
            </a:fld>
            <a:endParaRPr lang="en-US" dirty="0"/>
          </a:p>
        </p:txBody>
      </p:sp>
      <p:sp>
        <p:nvSpPr>
          <p:cNvPr id="5" name="Content Placeholder 4"/>
          <p:cNvSpPr>
            <a:spLocks noGrp="1"/>
          </p:cNvSpPr>
          <p:nvPr>
            <p:ph idx="1"/>
          </p:nvPr>
        </p:nvSpPr>
        <p:spPr>
          <a:xfrm>
            <a:off x="475360" y="2050181"/>
            <a:ext cx="3078545" cy="5044589"/>
          </a:xfrm>
        </p:spPr>
        <p:txBody>
          <a:bodyPr>
            <a:normAutofit/>
          </a:bodyPr>
          <a:lstStyle/>
          <a:p>
            <a:pPr marL="285750" indent="-285750">
              <a:buFont typeface="Arial" panose="020B0604020202020204" pitchFamily="34" charset="0"/>
              <a:buChar char="•"/>
            </a:pPr>
            <a:r>
              <a:rPr lang="en-US" dirty="0"/>
              <a:t>Corporate margins expanded as we worked our way through the pandemic.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Increased costs for raw materials, production, shipping, rents and wages will put margins under pressure.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Margins are unlikely to remain at peak levels, and as they return to more normal levels, earnings for companies are likely to decline.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Earnings, primarily due to lower margins, are the biggest risk to equity prices.</a:t>
            </a:r>
          </a:p>
          <a:p>
            <a:pPr marL="285750" indent="-285750">
              <a:buFont typeface="Arial" panose="020B0604020202020204" pitchFamily="34" charset="0"/>
              <a:buChar char="•"/>
            </a:pPr>
            <a:endParaRPr lang="en-US" dirty="0"/>
          </a:p>
        </p:txBody>
      </p:sp>
      <p:sp>
        <p:nvSpPr>
          <p:cNvPr id="10" name="Text Placeholder 5"/>
          <p:cNvSpPr>
            <a:spLocks noGrp="1"/>
          </p:cNvSpPr>
          <p:nvPr>
            <p:ph type="body" sz="quarter" idx="20"/>
          </p:nvPr>
        </p:nvSpPr>
        <p:spPr/>
        <p:txBody>
          <a:bodyPr/>
          <a:lstStyle/>
          <a:p>
            <a:r>
              <a:rPr lang="en-US" i="1" dirty="0"/>
              <a:t>Source: Bloomberg. Data shown as of August 31, 2022.</a:t>
            </a:r>
          </a:p>
        </p:txBody>
      </p:sp>
      <p:graphicFrame>
        <p:nvGraphicFramePr>
          <p:cNvPr id="8" name="Chart 7"/>
          <p:cNvGraphicFramePr>
            <a:graphicFrameLocks noGrp="1"/>
          </p:cNvGraphicFramePr>
          <p:nvPr>
            <p:extLst>
              <p:ext uri="{D42A27DB-BD31-4B8C-83A1-F6EECF244321}">
                <p14:modId xmlns:p14="http://schemas.microsoft.com/office/powerpoint/2010/main" val="2429541398"/>
              </p:ext>
            </p:extLst>
          </p:nvPr>
        </p:nvGraphicFramePr>
        <p:xfrm>
          <a:off x="4098274" y="2050181"/>
          <a:ext cx="5521801" cy="49693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8248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noGrp="1"/>
          </p:cNvGraphicFramePr>
          <p:nvPr>
            <p:extLst>
              <p:ext uri="{D42A27DB-BD31-4B8C-83A1-F6EECF244321}">
                <p14:modId xmlns:p14="http://schemas.microsoft.com/office/powerpoint/2010/main" val="2497210814"/>
              </p:ext>
            </p:extLst>
          </p:nvPr>
        </p:nvGraphicFramePr>
        <p:xfrm>
          <a:off x="3667226" y="2050181"/>
          <a:ext cx="5952850" cy="497926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dirty="0"/>
              <a:t>U.S. market scenarios</a:t>
            </a:r>
          </a:p>
        </p:txBody>
      </p:sp>
      <p:sp>
        <p:nvSpPr>
          <p:cNvPr id="4" name="Slide Number Placeholder 3"/>
          <p:cNvSpPr>
            <a:spLocks noGrp="1"/>
          </p:cNvSpPr>
          <p:nvPr>
            <p:ph type="sldNum" sz="quarter" idx="4"/>
          </p:nvPr>
        </p:nvSpPr>
        <p:spPr/>
        <p:txBody>
          <a:bodyPr/>
          <a:lstStyle/>
          <a:p>
            <a:fld id="{DE0F21F1-205D-A749-A8CF-AA0C73715D22}" type="slidenum">
              <a:rPr lang="en-US" smtClean="0"/>
              <a:pPr/>
              <a:t>32</a:t>
            </a:fld>
            <a:endParaRPr lang="en-US" dirty="0"/>
          </a:p>
        </p:txBody>
      </p:sp>
      <p:sp>
        <p:nvSpPr>
          <p:cNvPr id="5" name="Content Placeholder 4"/>
          <p:cNvSpPr>
            <a:spLocks noGrp="1"/>
          </p:cNvSpPr>
          <p:nvPr>
            <p:ph idx="1"/>
          </p:nvPr>
        </p:nvSpPr>
        <p:spPr>
          <a:xfrm>
            <a:off x="475360" y="2050181"/>
            <a:ext cx="3078545" cy="5044589"/>
          </a:xfrm>
        </p:spPr>
        <p:txBody>
          <a:bodyPr>
            <a:normAutofit/>
          </a:bodyPr>
          <a:lstStyle/>
          <a:p>
            <a:pPr marL="285750" indent="-285750">
              <a:buFont typeface="Arial" panose="020B0604020202020204" pitchFamily="34" charset="0"/>
              <a:buChar char="•"/>
            </a:pPr>
            <a:r>
              <a:rPr lang="en-US" dirty="0"/>
              <a:t>It appears the market is pricing in earnings growth in 2023 vs. 2022. However, we think earnings estimates will trend lower.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mild recession in 2023 is possible, and valuations are starting to reflect that possibility.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Though a recession is not our base case, a normal recession, where earnings drop 25%, would result in further losses in equity markets.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Upside is possible if inflation comes down more quickly than the market expects.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0" name="Text Placeholder 5"/>
          <p:cNvSpPr>
            <a:spLocks noGrp="1"/>
          </p:cNvSpPr>
          <p:nvPr>
            <p:ph type="body" sz="quarter" idx="20"/>
          </p:nvPr>
        </p:nvSpPr>
        <p:spPr/>
        <p:txBody>
          <a:bodyPr/>
          <a:lstStyle/>
          <a:p>
            <a:r>
              <a:rPr lang="en-US" i="1" dirty="0"/>
              <a:t>Source: Cavanal Hill. Data shown as of August 31, 2022. </a:t>
            </a:r>
          </a:p>
          <a:p>
            <a:r>
              <a:rPr lang="en-US" i="1" dirty="0"/>
              <a:t>Values assume consensus earnings per share (EPS) of $245 for 2023, $221 assuming mild recession in 2023, and $184 assuming “normal” recession in 2023.</a:t>
            </a:r>
          </a:p>
        </p:txBody>
      </p:sp>
      <p:sp>
        <p:nvSpPr>
          <p:cNvPr id="3" name="TextBox 2"/>
          <p:cNvSpPr txBox="1"/>
          <p:nvPr/>
        </p:nvSpPr>
        <p:spPr>
          <a:xfrm>
            <a:off x="8847635" y="3062134"/>
            <a:ext cx="1174282" cy="430887"/>
          </a:xfrm>
          <a:prstGeom prst="rect">
            <a:avLst/>
          </a:prstGeom>
          <a:noFill/>
        </p:spPr>
        <p:txBody>
          <a:bodyPr wrap="square" rtlCol="0">
            <a:spAutoFit/>
          </a:bodyPr>
          <a:lstStyle/>
          <a:p>
            <a:pPr algn="ctr"/>
            <a:r>
              <a:rPr lang="en-US" sz="1100" b="1" dirty="0"/>
              <a:t>Market </a:t>
            </a:r>
          </a:p>
          <a:p>
            <a:pPr algn="ctr"/>
            <a:r>
              <a:rPr lang="en-US" sz="1100" b="1" dirty="0"/>
              <a:t>Overvalued</a:t>
            </a:r>
          </a:p>
        </p:txBody>
      </p:sp>
      <p:sp>
        <p:nvSpPr>
          <p:cNvPr id="9" name="TextBox 8"/>
          <p:cNvSpPr txBox="1"/>
          <p:nvPr/>
        </p:nvSpPr>
        <p:spPr>
          <a:xfrm>
            <a:off x="8935809" y="3997214"/>
            <a:ext cx="1098884" cy="430887"/>
          </a:xfrm>
          <a:prstGeom prst="rect">
            <a:avLst/>
          </a:prstGeom>
          <a:noFill/>
        </p:spPr>
        <p:txBody>
          <a:bodyPr wrap="square" rtlCol="0">
            <a:spAutoFit/>
          </a:bodyPr>
          <a:lstStyle/>
          <a:p>
            <a:pPr algn="ctr"/>
            <a:r>
              <a:rPr lang="en-US" sz="1100" b="1" dirty="0"/>
              <a:t>Market </a:t>
            </a:r>
          </a:p>
          <a:p>
            <a:pPr algn="ctr"/>
            <a:r>
              <a:rPr lang="en-US" sz="1100" b="1" dirty="0"/>
              <a:t>Undervalued</a:t>
            </a:r>
          </a:p>
        </p:txBody>
      </p:sp>
    </p:spTree>
    <p:extLst>
      <p:ext uri="{BB962C8B-B14F-4D97-AF65-F5344CB8AC3E}">
        <p14:creationId xmlns:p14="http://schemas.microsoft.com/office/powerpoint/2010/main" val="282006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Midterm elections reduce uncertainty</a:t>
            </a:r>
          </a:p>
        </p:txBody>
      </p:sp>
      <p:sp>
        <p:nvSpPr>
          <p:cNvPr id="4" name="Slide Number Placeholder 3"/>
          <p:cNvSpPr>
            <a:spLocks noGrp="1"/>
          </p:cNvSpPr>
          <p:nvPr>
            <p:ph type="sldNum" sz="quarter" idx="4"/>
          </p:nvPr>
        </p:nvSpPr>
        <p:spPr/>
        <p:txBody>
          <a:bodyPr/>
          <a:lstStyle/>
          <a:p>
            <a:fld id="{DE0F21F1-205D-A749-A8CF-AA0C73715D22}" type="slidenum">
              <a:rPr lang="en-US" smtClean="0"/>
              <a:pPr/>
              <a:t>33</a:t>
            </a:fld>
            <a:endParaRPr lang="en-US" dirty="0"/>
          </a:p>
        </p:txBody>
      </p:sp>
      <p:sp>
        <p:nvSpPr>
          <p:cNvPr id="5" name="Content Placeholder 4"/>
          <p:cNvSpPr>
            <a:spLocks noGrp="1"/>
          </p:cNvSpPr>
          <p:nvPr>
            <p:ph idx="1"/>
          </p:nvPr>
        </p:nvSpPr>
        <p:spPr>
          <a:xfrm>
            <a:off x="475360" y="2050181"/>
            <a:ext cx="3078545" cy="5044589"/>
          </a:xfrm>
        </p:spPr>
        <p:txBody>
          <a:bodyPr>
            <a:normAutofit/>
          </a:bodyPr>
          <a:lstStyle/>
          <a:p>
            <a:pPr marL="285750" indent="-285750">
              <a:buFont typeface="Arial" panose="020B0604020202020204" pitchFamily="34" charset="0"/>
              <a:buChar char="•"/>
            </a:pPr>
            <a:r>
              <a:rPr lang="en-US" dirty="0"/>
              <a:t>Markets tend to struggle when discounting uncertainty, and midterm elections provide substantial uncertainty.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Historically, midterm elections have been followed by higher-than-normal equity market returns.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President’s current approval rating is at a level that has seen changes in the control of one or both houses of Congress in the past.</a:t>
            </a:r>
          </a:p>
          <a:p>
            <a:pPr marL="285750" indent="-285750">
              <a:buFont typeface="Arial" panose="020B0604020202020204" pitchFamily="34" charset="0"/>
              <a:buChar char="•"/>
            </a:pPr>
            <a:endParaRPr lang="en-US" dirty="0"/>
          </a:p>
        </p:txBody>
      </p:sp>
      <p:sp>
        <p:nvSpPr>
          <p:cNvPr id="10" name="Text Placeholder 5"/>
          <p:cNvSpPr>
            <a:spLocks noGrp="1"/>
          </p:cNvSpPr>
          <p:nvPr>
            <p:ph type="body" sz="quarter" idx="20"/>
          </p:nvPr>
        </p:nvSpPr>
        <p:spPr/>
        <p:txBody>
          <a:bodyPr/>
          <a:lstStyle/>
          <a:p>
            <a:r>
              <a:rPr lang="en-US" i="1" dirty="0"/>
              <a:t>Source: </a:t>
            </a:r>
            <a:r>
              <a:rPr lang="en-US" i="1" dirty="0" err="1"/>
              <a:t>Strategas</a:t>
            </a:r>
            <a:r>
              <a:rPr lang="en-US" i="1" dirty="0"/>
              <a:t> </a:t>
            </a:r>
          </a:p>
        </p:txBody>
      </p:sp>
      <p:graphicFrame>
        <p:nvGraphicFramePr>
          <p:cNvPr id="7" name="Chart 6"/>
          <p:cNvGraphicFramePr>
            <a:graphicFrameLocks noGrp="1"/>
          </p:cNvGraphicFramePr>
          <p:nvPr>
            <p:extLst>
              <p:ext uri="{D42A27DB-BD31-4B8C-83A1-F6EECF244321}">
                <p14:modId xmlns:p14="http://schemas.microsoft.com/office/powerpoint/2010/main" val="1406837746"/>
              </p:ext>
            </p:extLst>
          </p:nvPr>
        </p:nvGraphicFramePr>
        <p:xfrm>
          <a:off x="4090737" y="2050181"/>
          <a:ext cx="5505239" cy="49741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0960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Midterm elections will impact markets</a:t>
            </a:r>
          </a:p>
        </p:txBody>
      </p:sp>
      <p:sp>
        <p:nvSpPr>
          <p:cNvPr id="4" name="Slide Number Placeholder 3"/>
          <p:cNvSpPr>
            <a:spLocks noGrp="1"/>
          </p:cNvSpPr>
          <p:nvPr>
            <p:ph type="sldNum" sz="quarter" idx="4"/>
          </p:nvPr>
        </p:nvSpPr>
        <p:spPr/>
        <p:txBody>
          <a:bodyPr/>
          <a:lstStyle/>
          <a:p>
            <a:fld id="{DE0F21F1-205D-A749-A8CF-AA0C73715D22}" type="slidenum">
              <a:rPr lang="en-US" smtClean="0"/>
              <a:pPr/>
              <a:t>34</a:t>
            </a:fld>
            <a:endParaRPr lang="en-US" dirty="0"/>
          </a:p>
        </p:txBody>
      </p:sp>
      <p:sp>
        <p:nvSpPr>
          <p:cNvPr id="5" name="Content Placeholder 4"/>
          <p:cNvSpPr>
            <a:spLocks noGrp="1"/>
          </p:cNvSpPr>
          <p:nvPr>
            <p:ph idx="1"/>
          </p:nvPr>
        </p:nvSpPr>
        <p:spPr>
          <a:xfrm>
            <a:off x="475360" y="2050181"/>
            <a:ext cx="3078545" cy="5044589"/>
          </a:xfrm>
        </p:spPr>
        <p:txBody>
          <a:bodyPr>
            <a:normAutofit/>
          </a:bodyPr>
          <a:lstStyle/>
          <a:p>
            <a:pPr marL="285750" indent="-285750">
              <a:buFont typeface="Arial" panose="020B0604020202020204" pitchFamily="34" charset="0"/>
              <a:buChar char="•"/>
            </a:pPr>
            <a:r>
              <a:rPr lang="en-US" dirty="0"/>
              <a:t>Past periods of mixed leadership between the White House, Senate and House of Representatives have seen higher equity market performance.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With the President’s approval rating below 45%, it’s highly likely that republicans will regain the House of Representatives.</a:t>
            </a:r>
          </a:p>
          <a:p>
            <a:endParaRPr lang="en-US" dirty="0"/>
          </a:p>
          <a:p>
            <a:endParaRPr lang="en-US" dirty="0"/>
          </a:p>
          <a:p>
            <a:pPr marL="285750" indent="-285750">
              <a:buFont typeface="Arial" panose="020B0604020202020204" pitchFamily="34" charset="0"/>
              <a:buChar char="•"/>
            </a:pPr>
            <a:endParaRPr lang="en-US" dirty="0"/>
          </a:p>
        </p:txBody>
      </p:sp>
      <p:sp>
        <p:nvSpPr>
          <p:cNvPr id="10" name="Text Placeholder 5"/>
          <p:cNvSpPr>
            <a:spLocks noGrp="1"/>
          </p:cNvSpPr>
          <p:nvPr>
            <p:ph type="body" sz="quarter" idx="20"/>
          </p:nvPr>
        </p:nvSpPr>
        <p:spPr/>
        <p:txBody>
          <a:bodyPr/>
          <a:lstStyle/>
          <a:p>
            <a:r>
              <a:rPr lang="en-US" i="1" dirty="0"/>
              <a:t>Source: </a:t>
            </a:r>
            <a:r>
              <a:rPr lang="en-US" i="1" dirty="0" err="1"/>
              <a:t>Strategas</a:t>
            </a:r>
            <a:endParaRPr lang="en-US" i="1" dirty="0"/>
          </a:p>
        </p:txBody>
      </p:sp>
      <p:graphicFrame>
        <p:nvGraphicFramePr>
          <p:cNvPr id="7" name="Chart 6"/>
          <p:cNvGraphicFramePr>
            <a:graphicFrameLocks noGrp="1"/>
          </p:cNvGraphicFramePr>
          <p:nvPr>
            <p:extLst>
              <p:ext uri="{D42A27DB-BD31-4B8C-83A1-F6EECF244321}">
                <p14:modId xmlns:p14="http://schemas.microsoft.com/office/powerpoint/2010/main" val="531598922"/>
              </p:ext>
            </p:extLst>
          </p:nvPr>
        </p:nvGraphicFramePr>
        <p:xfrm>
          <a:off x="4109987" y="2050181"/>
          <a:ext cx="5485989" cy="49741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5466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pulse summary</a:t>
            </a:r>
          </a:p>
        </p:txBody>
      </p:sp>
      <p:sp>
        <p:nvSpPr>
          <p:cNvPr id="5" name="Slide Number Placeholder 4"/>
          <p:cNvSpPr>
            <a:spLocks noGrp="1"/>
          </p:cNvSpPr>
          <p:nvPr>
            <p:ph type="sldNum" sz="quarter" idx="4"/>
          </p:nvPr>
        </p:nvSpPr>
        <p:spPr/>
        <p:txBody>
          <a:bodyPr/>
          <a:lstStyle/>
          <a:p>
            <a:fld id="{DE0F21F1-205D-A749-A8CF-AA0C73715D22}" type="slidenum">
              <a:rPr lang="en-US" smtClean="0"/>
              <a:pPr/>
              <a:t>35</a:t>
            </a:fld>
            <a:endParaRPr lang="en-US" dirty="0"/>
          </a:p>
        </p:txBody>
      </p:sp>
      <p:graphicFrame>
        <p:nvGraphicFramePr>
          <p:cNvPr id="7" name="Table 6">
            <a:extLst>
              <a:ext uri="{FF2B5EF4-FFF2-40B4-BE49-F238E27FC236}">
                <a16:creationId xmlns:a16="http://schemas.microsoft.com/office/drawing/2014/main" id="{FC1CDFE0-8DEF-7241-A121-1BC071010021}"/>
              </a:ext>
            </a:extLst>
          </p:cNvPr>
          <p:cNvGraphicFramePr>
            <a:graphicFrameLocks noGrp="1"/>
          </p:cNvGraphicFramePr>
          <p:nvPr>
            <p:extLst>
              <p:ext uri="{D42A27DB-BD31-4B8C-83A1-F6EECF244321}">
                <p14:modId xmlns:p14="http://schemas.microsoft.com/office/powerpoint/2010/main" val="536369965"/>
              </p:ext>
            </p:extLst>
          </p:nvPr>
        </p:nvGraphicFramePr>
        <p:xfrm>
          <a:off x="323850" y="1697693"/>
          <a:ext cx="9277350" cy="914400"/>
        </p:xfrm>
        <a:graphic>
          <a:graphicData uri="http://schemas.openxmlformats.org/drawingml/2006/table">
            <a:tbl>
              <a:tblPr firstRow="1" bandRow="1">
                <a:tableStyleId>{5C22544A-7EE6-4342-B048-85BDC9FD1C3A}</a:tableStyleId>
              </a:tblPr>
              <a:tblGrid>
                <a:gridCol w="986175">
                  <a:extLst>
                    <a:ext uri="{9D8B030D-6E8A-4147-A177-3AD203B41FA5}">
                      <a16:colId xmlns:a16="http://schemas.microsoft.com/office/drawing/2014/main" val="3035348726"/>
                    </a:ext>
                  </a:extLst>
                </a:gridCol>
                <a:gridCol w="8291175">
                  <a:extLst>
                    <a:ext uri="{9D8B030D-6E8A-4147-A177-3AD203B41FA5}">
                      <a16:colId xmlns:a16="http://schemas.microsoft.com/office/drawing/2014/main" val="858233833"/>
                    </a:ext>
                  </a:extLst>
                </a:gridCol>
              </a:tblGrid>
              <a:tr h="914400">
                <a:tc>
                  <a:txBody>
                    <a:bodyPr/>
                    <a:lstStyle/>
                    <a:p>
                      <a:pPr algn="ctr"/>
                      <a:r>
                        <a:rPr lang="en-US" sz="4200" b="0" dirty="0">
                          <a:solidFill>
                            <a:schemeClr val="accent1"/>
                          </a:solidFill>
                          <a:latin typeface="IBM Plex Sans Light" panose="020B0403050203000203" pitchFamily="34" charset="0"/>
                        </a:rPr>
                        <a:t>1</a:t>
                      </a:r>
                    </a:p>
                  </a:txBody>
                  <a:tcPr marT="137160" marB="1371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600" b="0" baseline="0" dirty="0">
                          <a:solidFill>
                            <a:schemeClr val="tx1"/>
                          </a:solidFill>
                          <a:latin typeface="+mn-lt"/>
                          <a:ea typeface=""/>
                          <a:cs typeface="Arial" panose="020B0604020202020204" pitchFamily="34" charset="0"/>
                          <a:sym typeface="Helvetica Light"/>
                        </a:rPr>
                        <a:t>Bond rates are rising, though as spreads widen across the globe, we see pockets of opportunity emerging.</a:t>
                      </a:r>
                      <a:endParaRPr kumimoji="1" lang="en-US" sz="1600" b="0" dirty="0">
                        <a:solidFill>
                          <a:schemeClr val="tx1"/>
                        </a:solidFill>
                        <a:latin typeface="+mn-lt"/>
                        <a:ea typeface=""/>
                        <a:cs typeface="Arial" panose="020B0604020202020204" pitchFamily="34" charset="0"/>
                        <a:sym typeface="Helvetica Light"/>
                      </a:endParaRPr>
                    </a:p>
                    <a:p>
                      <a:endParaRPr lang="en-US" sz="1400" b="0" dirty="0">
                        <a:solidFill>
                          <a:schemeClr val="tx1"/>
                        </a:solidFill>
                      </a:endParaRPr>
                    </a:p>
                  </a:txBody>
                  <a:tcPr marL="182880" marR="182880" marT="91440" marB="9144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8" name="Table 7">
            <a:extLst>
              <a:ext uri="{FF2B5EF4-FFF2-40B4-BE49-F238E27FC236}">
                <a16:creationId xmlns:a16="http://schemas.microsoft.com/office/drawing/2014/main" id="{1FAB37F8-E29B-2042-8DDB-C74B8918B059}"/>
              </a:ext>
            </a:extLst>
          </p:cNvPr>
          <p:cNvGraphicFramePr>
            <a:graphicFrameLocks noGrp="1"/>
          </p:cNvGraphicFramePr>
          <p:nvPr>
            <p:extLst>
              <p:ext uri="{D42A27DB-BD31-4B8C-83A1-F6EECF244321}">
                <p14:modId xmlns:p14="http://schemas.microsoft.com/office/powerpoint/2010/main" val="1687274"/>
              </p:ext>
            </p:extLst>
          </p:nvPr>
        </p:nvGraphicFramePr>
        <p:xfrm>
          <a:off x="323850" y="2774905"/>
          <a:ext cx="9277350" cy="914400"/>
        </p:xfrm>
        <a:graphic>
          <a:graphicData uri="http://schemas.openxmlformats.org/drawingml/2006/table">
            <a:tbl>
              <a:tblPr firstRow="1" bandRow="1">
                <a:tableStyleId>{5C22544A-7EE6-4342-B048-85BDC9FD1C3A}</a:tableStyleId>
              </a:tblPr>
              <a:tblGrid>
                <a:gridCol w="986175">
                  <a:extLst>
                    <a:ext uri="{9D8B030D-6E8A-4147-A177-3AD203B41FA5}">
                      <a16:colId xmlns:a16="http://schemas.microsoft.com/office/drawing/2014/main" val="3035348726"/>
                    </a:ext>
                  </a:extLst>
                </a:gridCol>
                <a:gridCol w="8291175">
                  <a:extLst>
                    <a:ext uri="{9D8B030D-6E8A-4147-A177-3AD203B41FA5}">
                      <a16:colId xmlns:a16="http://schemas.microsoft.com/office/drawing/2014/main" val="858233833"/>
                    </a:ext>
                  </a:extLst>
                </a:gridCol>
              </a:tblGrid>
              <a:tr h="914400">
                <a:tc>
                  <a:txBody>
                    <a:bodyPr/>
                    <a:lstStyle/>
                    <a:p>
                      <a:pPr algn="ctr"/>
                      <a:r>
                        <a:rPr lang="en-US" sz="4200" b="0" dirty="0">
                          <a:solidFill>
                            <a:schemeClr val="accent1"/>
                          </a:solidFill>
                          <a:latin typeface="IBM Plex Sans Light" panose="020B0403050203000203" pitchFamily="34" charset="0"/>
                        </a:rPr>
                        <a:t>2</a:t>
                      </a:r>
                    </a:p>
                  </a:txBody>
                  <a:tcPr marT="137160" marB="1371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600" b="0" dirty="0">
                          <a:solidFill>
                            <a:schemeClr val="tx1"/>
                          </a:solidFill>
                          <a:latin typeface="+mn-lt"/>
                          <a:ea typeface=""/>
                          <a:cs typeface="Arial" panose="020B0604020202020204" pitchFamily="34" charset="0"/>
                          <a:sym typeface="Helvetica Light"/>
                        </a:rPr>
                        <a:t>International fixed income faces</a:t>
                      </a:r>
                      <a:r>
                        <a:rPr kumimoji="1" lang="en-US" sz="1600" b="0" baseline="0" dirty="0">
                          <a:solidFill>
                            <a:schemeClr val="tx1"/>
                          </a:solidFill>
                          <a:latin typeface="+mn-lt"/>
                          <a:ea typeface=""/>
                          <a:cs typeface="Arial" panose="020B0604020202020204" pitchFamily="34" charset="0"/>
                          <a:sym typeface="Helvetica Light"/>
                        </a:rPr>
                        <a:t> inflation and currency challenges and appears less attractive with yields below domestic yields.  </a:t>
                      </a:r>
                      <a:endParaRPr lang="en-US" sz="1600" b="0" dirty="0">
                        <a:solidFill>
                          <a:schemeClr val="tx1"/>
                        </a:solidFill>
                      </a:endParaRPr>
                    </a:p>
                  </a:txBody>
                  <a:tcPr marL="182880" marR="182880" marT="91440" marB="9144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9" name="Table 8">
            <a:extLst>
              <a:ext uri="{FF2B5EF4-FFF2-40B4-BE49-F238E27FC236}">
                <a16:creationId xmlns:a16="http://schemas.microsoft.com/office/drawing/2014/main" id="{B9CB8CFD-DF74-444D-9DC4-AEB4DE46D9FB}"/>
              </a:ext>
            </a:extLst>
          </p:cNvPr>
          <p:cNvGraphicFramePr>
            <a:graphicFrameLocks noGrp="1"/>
          </p:cNvGraphicFramePr>
          <p:nvPr>
            <p:extLst>
              <p:ext uri="{D42A27DB-BD31-4B8C-83A1-F6EECF244321}">
                <p14:modId xmlns:p14="http://schemas.microsoft.com/office/powerpoint/2010/main" val="3547311021"/>
              </p:ext>
            </p:extLst>
          </p:nvPr>
        </p:nvGraphicFramePr>
        <p:xfrm>
          <a:off x="323850" y="3919492"/>
          <a:ext cx="9277350" cy="914400"/>
        </p:xfrm>
        <a:graphic>
          <a:graphicData uri="http://schemas.openxmlformats.org/drawingml/2006/table">
            <a:tbl>
              <a:tblPr firstRow="1" bandRow="1">
                <a:tableStyleId>{5C22544A-7EE6-4342-B048-85BDC9FD1C3A}</a:tableStyleId>
              </a:tblPr>
              <a:tblGrid>
                <a:gridCol w="986175">
                  <a:extLst>
                    <a:ext uri="{9D8B030D-6E8A-4147-A177-3AD203B41FA5}">
                      <a16:colId xmlns:a16="http://schemas.microsoft.com/office/drawing/2014/main" val="3035348726"/>
                    </a:ext>
                  </a:extLst>
                </a:gridCol>
                <a:gridCol w="8291175">
                  <a:extLst>
                    <a:ext uri="{9D8B030D-6E8A-4147-A177-3AD203B41FA5}">
                      <a16:colId xmlns:a16="http://schemas.microsoft.com/office/drawing/2014/main" val="858233833"/>
                    </a:ext>
                  </a:extLst>
                </a:gridCol>
              </a:tblGrid>
              <a:tr h="914400">
                <a:tc>
                  <a:txBody>
                    <a:bodyPr/>
                    <a:lstStyle/>
                    <a:p>
                      <a:pPr algn="ctr"/>
                      <a:r>
                        <a:rPr lang="en-US" sz="4200" b="0" dirty="0">
                          <a:solidFill>
                            <a:schemeClr val="accent1"/>
                          </a:solidFill>
                          <a:latin typeface="IBM Plex Sans Light" panose="020B0403050203000203" pitchFamily="34" charset="0"/>
                        </a:rPr>
                        <a:t>3</a:t>
                      </a:r>
                    </a:p>
                  </a:txBody>
                  <a:tcPr marT="137160" marB="1371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600" b="0" dirty="0">
                          <a:solidFill>
                            <a:schemeClr val="tx1"/>
                          </a:solidFill>
                          <a:latin typeface="+mn-lt"/>
                          <a:ea typeface=""/>
                          <a:cs typeface="Arial" panose="020B0604020202020204" pitchFamily="34" charset="0"/>
                          <a:sym typeface="Helvetica Light"/>
                        </a:rPr>
                        <a:t>Domestic</a:t>
                      </a:r>
                      <a:r>
                        <a:rPr kumimoji="1" lang="en-US" sz="1600" b="0" baseline="0" dirty="0">
                          <a:solidFill>
                            <a:schemeClr val="tx1"/>
                          </a:solidFill>
                          <a:latin typeface="+mn-lt"/>
                          <a:ea typeface=""/>
                          <a:cs typeface="Arial" panose="020B0604020202020204" pitchFamily="34" charset="0"/>
                          <a:sym typeface="Helvetica Light"/>
                        </a:rPr>
                        <a:t> equities already reflect an economic slowdown.  Areas of concern remain valuation and uncertainty surrounding margins and earnings.</a:t>
                      </a:r>
                      <a:endParaRPr kumimoji="1" lang="en-US" sz="1600" b="0" dirty="0">
                        <a:solidFill>
                          <a:schemeClr val="tx1"/>
                        </a:solidFill>
                        <a:latin typeface="+mn-lt"/>
                        <a:ea typeface=""/>
                        <a:cs typeface="Arial" panose="020B0604020202020204" pitchFamily="34" charset="0"/>
                        <a:sym typeface="Helvetica Light"/>
                      </a:endParaRPr>
                    </a:p>
                  </a:txBody>
                  <a:tcPr marL="182880" marR="182880" marT="91440" marB="9144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10" name="Table 9">
            <a:extLst>
              <a:ext uri="{FF2B5EF4-FFF2-40B4-BE49-F238E27FC236}">
                <a16:creationId xmlns:a16="http://schemas.microsoft.com/office/drawing/2014/main" id="{B9CB8CFD-DF74-444D-9DC4-AEB4DE46D9FB}"/>
              </a:ext>
            </a:extLst>
          </p:cNvPr>
          <p:cNvGraphicFramePr>
            <a:graphicFrameLocks noGrp="1"/>
          </p:cNvGraphicFramePr>
          <p:nvPr>
            <p:extLst>
              <p:ext uri="{D42A27DB-BD31-4B8C-83A1-F6EECF244321}">
                <p14:modId xmlns:p14="http://schemas.microsoft.com/office/powerpoint/2010/main" val="4145493588"/>
              </p:ext>
            </p:extLst>
          </p:nvPr>
        </p:nvGraphicFramePr>
        <p:xfrm>
          <a:off x="323850" y="5089749"/>
          <a:ext cx="9277350" cy="914400"/>
        </p:xfrm>
        <a:graphic>
          <a:graphicData uri="http://schemas.openxmlformats.org/drawingml/2006/table">
            <a:tbl>
              <a:tblPr firstRow="1" bandRow="1">
                <a:tableStyleId>{5C22544A-7EE6-4342-B048-85BDC9FD1C3A}</a:tableStyleId>
              </a:tblPr>
              <a:tblGrid>
                <a:gridCol w="986175">
                  <a:extLst>
                    <a:ext uri="{9D8B030D-6E8A-4147-A177-3AD203B41FA5}">
                      <a16:colId xmlns:a16="http://schemas.microsoft.com/office/drawing/2014/main" val="3035348726"/>
                    </a:ext>
                  </a:extLst>
                </a:gridCol>
                <a:gridCol w="8291175">
                  <a:extLst>
                    <a:ext uri="{9D8B030D-6E8A-4147-A177-3AD203B41FA5}">
                      <a16:colId xmlns:a16="http://schemas.microsoft.com/office/drawing/2014/main" val="858233833"/>
                    </a:ext>
                  </a:extLst>
                </a:gridCol>
              </a:tblGrid>
              <a:tr h="914400">
                <a:tc>
                  <a:txBody>
                    <a:bodyPr/>
                    <a:lstStyle/>
                    <a:p>
                      <a:pPr algn="ctr"/>
                      <a:r>
                        <a:rPr lang="en-US" sz="4200" b="0" dirty="0">
                          <a:solidFill>
                            <a:schemeClr val="accent1"/>
                          </a:solidFill>
                          <a:latin typeface="IBM Plex Sans Light" panose="020B0403050203000203" pitchFamily="34" charset="0"/>
                        </a:rPr>
                        <a:t>4</a:t>
                      </a:r>
                    </a:p>
                  </a:txBody>
                  <a:tcPr marT="137160" marB="1371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600" b="0" kern="1200" baseline="0" dirty="0">
                          <a:solidFill>
                            <a:schemeClr val="tx1"/>
                          </a:solidFill>
                          <a:latin typeface="+mn-lt"/>
                          <a:ea typeface=""/>
                          <a:cs typeface="Arial" panose="020B0604020202020204" pitchFamily="34" charset="0"/>
                          <a:sym typeface="Helvetica Light"/>
                        </a:rPr>
                        <a:t>The midterm election is a source of uncertainty, and markets may see some relief following the election.</a:t>
                      </a:r>
                    </a:p>
                    <a:p>
                      <a:endParaRPr lang="en-US" sz="1400" b="0" dirty="0">
                        <a:solidFill>
                          <a:schemeClr val="tx1"/>
                        </a:solidFill>
                      </a:endParaRPr>
                    </a:p>
                  </a:txBody>
                  <a:tcPr marL="182880" marR="182880" marT="91440" marB="9144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11" name="Table 10">
            <a:extLst>
              <a:ext uri="{FF2B5EF4-FFF2-40B4-BE49-F238E27FC236}">
                <a16:creationId xmlns:a16="http://schemas.microsoft.com/office/drawing/2014/main" id="{B9CB8CFD-DF74-444D-9DC4-AEB4DE46D9FB}"/>
              </a:ext>
            </a:extLst>
          </p:cNvPr>
          <p:cNvGraphicFramePr>
            <a:graphicFrameLocks noGrp="1"/>
          </p:cNvGraphicFramePr>
          <p:nvPr>
            <p:extLst>
              <p:ext uri="{D42A27DB-BD31-4B8C-83A1-F6EECF244321}">
                <p14:modId xmlns:p14="http://schemas.microsoft.com/office/powerpoint/2010/main" val="959604264"/>
              </p:ext>
            </p:extLst>
          </p:nvPr>
        </p:nvGraphicFramePr>
        <p:xfrm>
          <a:off x="323850" y="6192632"/>
          <a:ext cx="9277350" cy="914400"/>
        </p:xfrm>
        <a:graphic>
          <a:graphicData uri="http://schemas.openxmlformats.org/drawingml/2006/table">
            <a:tbl>
              <a:tblPr firstRow="1" bandRow="1">
                <a:tableStyleId>{5C22544A-7EE6-4342-B048-85BDC9FD1C3A}</a:tableStyleId>
              </a:tblPr>
              <a:tblGrid>
                <a:gridCol w="986175">
                  <a:extLst>
                    <a:ext uri="{9D8B030D-6E8A-4147-A177-3AD203B41FA5}">
                      <a16:colId xmlns:a16="http://schemas.microsoft.com/office/drawing/2014/main" val="3035348726"/>
                    </a:ext>
                  </a:extLst>
                </a:gridCol>
                <a:gridCol w="8291175">
                  <a:extLst>
                    <a:ext uri="{9D8B030D-6E8A-4147-A177-3AD203B41FA5}">
                      <a16:colId xmlns:a16="http://schemas.microsoft.com/office/drawing/2014/main" val="858233833"/>
                    </a:ext>
                  </a:extLst>
                </a:gridCol>
              </a:tblGrid>
              <a:tr h="914400">
                <a:tc>
                  <a:txBody>
                    <a:bodyPr/>
                    <a:lstStyle/>
                    <a:p>
                      <a:pPr algn="ctr"/>
                      <a:endParaRPr lang="en-US" sz="4200" b="0" dirty="0">
                        <a:solidFill>
                          <a:schemeClr val="accent1"/>
                        </a:solidFill>
                        <a:latin typeface="IBM Plex Sans Light" panose="020B0403050203000203" pitchFamily="34" charset="0"/>
                      </a:endParaRPr>
                    </a:p>
                  </a:txBody>
                  <a:tcPr marT="137160" marB="1371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400" b="0" dirty="0">
                        <a:solidFill>
                          <a:schemeClr val="tx1"/>
                        </a:solidFill>
                      </a:endParaRPr>
                    </a:p>
                  </a:txBody>
                  <a:tcPr marL="182880" marR="182880" marT="91440" marB="9144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spTree>
    <p:extLst>
      <p:ext uri="{BB962C8B-B14F-4D97-AF65-F5344CB8AC3E}">
        <p14:creationId xmlns:p14="http://schemas.microsoft.com/office/powerpoint/2010/main" val="1253115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Missouri Amendment 1</a:t>
            </a:r>
          </a:p>
        </p:txBody>
      </p:sp>
      <p:sp>
        <p:nvSpPr>
          <p:cNvPr id="3" name="Slide Number Placeholder 2"/>
          <p:cNvSpPr>
            <a:spLocks noGrp="1"/>
          </p:cNvSpPr>
          <p:nvPr>
            <p:ph type="sldNum" sz="quarter" idx="4"/>
          </p:nvPr>
        </p:nvSpPr>
        <p:spPr/>
        <p:txBody>
          <a:bodyPr/>
          <a:lstStyle/>
          <a:p>
            <a:fld id="{DE0F21F1-205D-A749-A8CF-AA0C73715D22}" type="slidenum">
              <a:rPr lang="en-US" smtClean="0"/>
              <a:pPr/>
              <a:t>36</a:t>
            </a:fld>
            <a:endParaRPr lang="en-US" dirty="0"/>
          </a:p>
        </p:txBody>
      </p:sp>
      <p:sp>
        <p:nvSpPr>
          <p:cNvPr id="4" name="Text Placeholder 3"/>
          <p:cNvSpPr>
            <a:spLocks noGrp="1"/>
          </p:cNvSpPr>
          <p:nvPr>
            <p:ph type="body" sz="quarter" idx="20"/>
          </p:nvPr>
        </p:nvSpPr>
        <p:spPr/>
        <p:txBody>
          <a:bodyPr/>
          <a:lstStyle/>
          <a:p>
            <a:endParaRPr lang="en-US"/>
          </a:p>
        </p:txBody>
      </p:sp>
      <p:sp>
        <p:nvSpPr>
          <p:cNvPr id="6" name="Rectangle 5"/>
          <p:cNvSpPr/>
          <p:nvPr/>
        </p:nvSpPr>
        <p:spPr>
          <a:xfrm>
            <a:off x="943583" y="1624043"/>
            <a:ext cx="8100653" cy="3970318"/>
          </a:xfrm>
          <a:prstGeom prst="rect">
            <a:avLst/>
          </a:prstGeom>
        </p:spPr>
        <p:txBody>
          <a:bodyPr wrap="square">
            <a:spAutoFit/>
          </a:bodyPr>
          <a:lstStyle/>
          <a:p>
            <a:r>
              <a:rPr lang="en-US" sz="2000" b="1" i="1" dirty="0">
                <a:solidFill>
                  <a:srgbClr val="222222"/>
                </a:solidFill>
                <a:latin typeface="Verdana" panose="020B0604030504040204" pitchFamily="34" charset="0"/>
              </a:rPr>
              <a:t>Do you want to amend the Missouri Constitution to:</a:t>
            </a:r>
          </a:p>
          <a:p>
            <a:endParaRPr lang="en-US" i="1" dirty="0">
              <a:solidFill>
                <a:srgbClr val="222222"/>
              </a:solidFill>
              <a:latin typeface="Verdana" panose="020B0604030504040204" pitchFamily="34" charset="0"/>
            </a:endParaRPr>
          </a:p>
          <a:p>
            <a:endParaRPr lang="en-US" dirty="0">
              <a:solidFill>
                <a:srgbClr val="222222"/>
              </a:solidFill>
              <a:latin typeface="Verdana" panose="020B0604030504040204" pitchFamily="34" charset="0"/>
            </a:endParaRPr>
          </a:p>
          <a:p>
            <a:pPr>
              <a:buFont typeface="Arial" panose="020B0604020202020204" pitchFamily="34" charset="0"/>
              <a:buChar char="•"/>
            </a:pPr>
            <a:r>
              <a:rPr lang="en-US" i="1" dirty="0">
                <a:solidFill>
                  <a:srgbClr val="222222"/>
                </a:solidFill>
                <a:latin typeface="Verdana" panose="020B0604030504040204" pitchFamily="34" charset="0"/>
              </a:rPr>
              <a:t>allow the General Assembly to override the current constitutional restrictions of state investments by the state treasurer; and</a:t>
            </a:r>
          </a:p>
          <a:p>
            <a:endParaRPr lang="en-US" dirty="0">
              <a:solidFill>
                <a:srgbClr val="222222"/>
              </a:solidFill>
              <a:latin typeface="Verdana" panose="020B0604030504040204" pitchFamily="34" charset="0"/>
            </a:endParaRPr>
          </a:p>
          <a:p>
            <a:pPr>
              <a:buFont typeface="Arial" panose="020B0604020202020204" pitchFamily="34" charset="0"/>
              <a:buChar char="•"/>
            </a:pPr>
            <a:r>
              <a:rPr lang="en-US" i="1" dirty="0">
                <a:solidFill>
                  <a:srgbClr val="222222"/>
                </a:solidFill>
                <a:latin typeface="Verdana" panose="020B0604030504040204" pitchFamily="34" charset="0"/>
              </a:rPr>
              <a:t>allow state investments in municipal securities possessing one of the top five highest long-term ratings or the highest short term rating?</a:t>
            </a:r>
          </a:p>
          <a:p>
            <a:pPr>
              <a:buFont typeface="Arial" panose="020B0604020202020204" pitchFamily="34" charset="0"/>
              <a:buChar char="•"/>
            </a:pPr>
            <a:endParaRPr lang="en-US" dirty="0">
              <a:solidFill>
                <a:srgbClr val="222222"/>
              </a:solidFill>
              <a:latin typeface="Verdana" panose="020B0604030504040204" pitchFamily="34" charset="0"/>
            </a:endParaRPr>
          </a:p>
          <a:p>
            <a:r>
              <a:rPr lang="en-US" i="1" dirty="0">
                <a:solidFill>
                  <a:srgbClr val="222222"/>
                </a:solidFill>
                <a:latin typeface="Verdana" panose="020B0604030504040204" pitchFamily="34" charset="0"/>
              </a:rPr>
              <a:t>State governmental entities estimate no costs and increased interest revenue of $2 million per year. Local governmental entities estimate no costs and increased interest revenue of at least $34,000 per year.</a:t>
            </a:r>
            <a:endParaRPr lang="en-US" b="0" i="0" dirty="0">
              <a:solidFill>
                <a:srgbClr val="222222"/>
              </a:solidFill>
              <a:effectLst/>
              <a:latin typeface="Verdana" panose="020B0604030504040204" pitchFamily="34" charset="0"/>
            </a:endParaRPr>
          </a:p>
        </p:txBody>
      </p:sp>
    </p:spTree>
    <p:extLst>
      <p:ext uri="{BB962C8B-B14F-4D97-AF65-F5344CB8AC3E}">
        <p14:creationId xmlns:p14="http://schemas.microsoft.com/office/powerpoint/2010/main" val="1417363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br>
              <a:rPr lang="en-US" dirty="0"/>
            </a:br>
            <a:br>
              <a:rPr lang="en-US" dirty="0"/>
            </a:br>
            <a:r>
              <a:rPr lang="en-US" dirty="0">
                <a:latin typeface="Calibri" panose="020F0502020204030204" pitchFamily="34" charset="0"/>
                <a:cs typeface="Calibri" panose="020F0502020204030204" pitchFamily="34" charset="0"/>
              </a:rPr>
              <a:t>PATRICK D SMITH</a:t>
            </a:r>
          </a:p>
          <a:p>
            <a:r>
              <a:rPr lang="en-US" dirty="0">
                <a:latin typeface="Calibri" panose="020F0502020204030204" pitchFamily="34" charset="0"/>
                <a:cs typeface="Calibri" panose="020F0502020204030204" pitchFamily="34" charset="0"/>
              </a:rPr>
              <a:t>SENIOR VICE PRESIDENT</a:t>
            </a:r>
          </a:p>
          <a:p>
            <a:r>
              <a:rPr lang="en-US" dirty="0">
                <a:latin typeface="Calibri" panose="020F0502020204030204" pitchFamily="34" charset="0"/>
                <a:cs typeface="Calibri" panose="020F0502020204030204" pitchFamily="34" charset="0"/>
              </a:rPr>
              <a:t>BOK FINANCIAL CAPITAL MARKETS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7101 COLLEGE BOULEVARD</a:t>
            </a:r>
          </a:p>
          <a:p>
            <a:r>
              <a:rPr lang="en-US" dirty="0">
                <a:latin typeface="Calibri" panose="020F0502020204030204" pitchFamily="34" charset="0"/>
                <a:cs typeface="Calibri" panose="020F0502020204030204" pitchFamily="34" charset="0"/>
              </a:rPr>
              <a:t>OVERLAND PARK, KANSAS 66210</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913-234-6623 | PHONE</a:t>
            </a:r>
          </a:p>
          <a:p>
            <a:r>
              <a:rPr lang="en-US" dirty="0">
                <a:latin typeface="Calibri" panose="020F0502020204030204" pitchFamily="34" charset="0"/>
                <a:cs typeface="Calibri" panose="020F0502020204030204" pitchFamily="34" charset="0"/>
              </a:rPr>
              <a:t>816-668-1101 | MOBILE</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2"/>
              </a:rPr>
              <a:t>PSMITH@BOKF.COM</a:t>
            </a: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endParaRPr lang="en-US" dirty="0"/>
          </a:p>
          <a:p>
            <a:endParaRPr lang="en-US" dirty="0"/>
          </a:p>
        </p:txBody>
      </p:sp>
      <p:sp>
        <p:nvSpPr>
          <p:cNvPr id="5" name="Slide Number Placeholder 4"/>
          <p:cNvSpPr>
            <a:spLocks noGrp="1"/>
          </p:cNvSpPr>
          <p:nvPr>
            <p:ph type="sldNum" sz="quarter" idx="4"/>
          </p:nvPr>
        </p:nvSpPr>
        <p:spPr/>
        <p:txBody>
          <a:bodyPr/>
          <a:lstStyle/>
          <a:p>
            <a:fld id="{DE0F21F1-205D-A749-A8CF-AA0C73715D22}" type="slidenum">
              <a:rPr lang="en-US" smtClean="0"/>
              <a:pPr/>
              <a:t>37</a:t>
            </a:fld>
            <a:endParaRPr lang="en-US" dirty="0"/>
          </a:p>
        </p:txBody>
      </p:sp>
      <p:sp>
        <p:nvSpPr>
          <p:cNvPr id="6" name="Text Placeholder 5"/>
          <p:cNvSpPr>
            <a:spLocks noGrp="1"/>
          </p:cNvSpPr>
          <p:nvPr>
            <p:ph type="body" sz="quarter" idx="20"/>
          </p:nvPr>
        </p:nvSpPr>
        <p:spPr/>
        <p:txBody>
          <a:bodyPr/>
          <a:lstStyle/>
          <a:p>
            <a:endParaRPr lang="en-US"/>
          </a:p>
        </p:txBody>
      </p:sp>
      <p:pic>
        <p:nvPicPr>
          <p:cNvPr id="10" name="Picture 9" descr="http://img04.en25.com/EloquaImages/clients/BOKF/%7B64b1adc3-be17-498b-a3fa-7689e385be4c%7D_BOKF_CapitalMarkets_2C_Stack_RGB_%281%29_copy.png"/>
          <p:cNvPicPr/>
          <p:nvPr/>
        </p:nvPicPr>
        <p:blipFill>
          <a:blip r:link="rId3">
            <a:extLst>
              <a:ext uri="{28A0092B-C50C-407E-A947-70E740481C1C}">
                <a14:useLocalDpi xmlns:a14="http://schemas.microsoft.com/office/drawing/2010/main" val="0"/>
              </a:ext>
            </a:extLst>
          </a:blip>
          <a:srcRect/>
          <a:stretch>
            <a:fillRect/>
          </a:stretch>
        </p:blipFill>
        <p:spPr bwMode="auto">
          <a:xfrm>
            <a:off x="486027" y="5717564"/>
            <a:ext cx="1866900" cy="276225"/>
          </a:xfrm>
          <a:prstGeom prst="rect">
            <a:avLst/>
          </a:prstGeom>
          <a:noFill/>
          <a:ln>
            <a:noFill/>
          </a:ln>
        </p:spPr>
      </p:pic>
    </p:spTree>
    <p:extLst>
      <p:ext uri="{BB962C8B-B14F-4D97-AF65-F5344CB8AC3E}">
        <p14:creationId xmlns:p14="http://schemas.microsoft.com/office/powerpoint/2010/main" val="90389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sz="quarter" idx="23"/>
          </p:nvPr>
        </p:nvSpPr>
        <p:spPr>
          <a:prstGeom prst="rect">
            <a:avLst/>
          </a:prstGeom>
        </p:spPr>
        <p:txBody>
          <a:bodyPr/>
          <a:lstStyle/>
          <a:p>
            <a:pPr algn="just">
              <a:lnSpc>
                <a:spcPct val="100000"/>
              </a:lnSpc>
              <a:spcAft>
                <a:spcPts val="0"/>
              </a:spcAft>
            </a:pPr>
            <a:r>
              <a:rPr lang="en-US" sz="700" dirty="0"/>
              <a:t>The information provided herein was prepared by the Investment Management team of BOKF, NA. BOKF, NA is the bank subsidiary of BOK Financial Corporation (BOKF), a financial services holding company (NASDAQ:BOKF). BOKF offers trust and wealth management services through its subsidiaries including BOKF, NA (and its banking divisions Bank of Oklahoma, Bank of Texas, Bank of Albuquerque, and BOK Financial) and investment advisory services through its non-bank subsidiaries, </a:t>
            </a:r>
            <a:r>
              <a:rPr lang="en-US" sz="700" dirty="0" err="1"/>
              <a:t>Cavanal</a:t>
            </a:r>
            <a:r>
              <a:rPr lang="en-US" sz="700" dirty="0"/>
              <a:t> Hill Investment Management, Inc. and BOK Financial Private Wealth, Inc., each an SEC registered investment adviser, and BOK Financial Securities, Inc., also an SEC registered investment adviser and registered broker/dealer, member FINRA/SIPC (each an “Investment Affiliate”) (collectively, “BOKF”). Distribution of this document is intended for informational purposes. Information contained herein has been obtained from sources believed to be reliable, but not guaranteed. The opinions expressed herein reflect the judgment of the author(s) as of the date prepared and are subject to change without notice and are not a complete analysis of any sector, industry, or security regardless of the date on which the reader may receive or access the information. The information provided is intended to be educational in nature and not advice relative to any investment or portfolio offered through an Investment Affiliate, and does not constitute any form of regulated financial, legal, or tax advice, or other regulated financial service. The content provided herein is not a solicitation for the investment management services of any Investment Affiliate, nor is it intended to constitute a recommendation for, or advice to, any specific person on behalf of any Investment Affiliate, as it does not take into account the financial objectives, situation, or needs of any specific person. This information is provided on the understanding that the recipient has sufficient knowledge and experience to be able to understand and make their own evaluation of said content, any risks associated therewith, and any related legal, tax, accounting, or other material considerations. Recipients should not solely rely on this material in making any future investment decision. To the extent that the recipient has any questions regarding the applicability of any specific issue discussed above to their specific portfolio or situation, they are encouraged to consult with a qualified lawyer, accountant, or financial professional.</a:t>
            </a:r>
          </a:p>
          <a:p>
            <a:pPr algn="just">
              <a:lnSpc>
                <a:spcPct val="100000"/>
              </a:lnSpc>
              <a:spcAft>
                <a:spcPts val="0"/>
              </a:spcAft>
            </a:pPr>
            <a:endParaRPr lang="en-US" sz="700" dirty="0"/>
          </a:p>
          <a:p>
            <a:pPr algn="just">
              <a:lnSpc>
                <a:spcPct val="100000"/>
              </a:lnSpc>
              <a:spcAft>
                <a:spcPts val="0"/>
              </a:spcAft>
            </a:pPr>
            <a:r>
              <a:rPr lang="en-US" sz="700" dirty="0"/>
              <a:t>This document may contain forward‐looking statements that are based on management's beliefs, assumptions, current expectations, estimates, and projections, the securities and credit markets and the economy in general. Words such as "anticipates," "believes," "estimates," "expects," "forecasts," "plans," "projects," variations of such words and similar expressions are intended to identify such forward‐looking statements. Management judgments relating to and discussion of the value and potential future value or performance of any security, group of securities, type of security or market segment involve judgments as to expected events and are inherently forward‐looking statements. These statements are not guarantees of future performance. Likewise, past performance is not a guarantee of future results. This content is prepared for the use of the Investment Affiliates and their clients and prospective clients, and may not be reproduced, redistributed, retransmitted or disclosed, or referred to in any publication, in whole or in part, or in any form or manner, without the express written consent of BOKF or BOKF, NA. Any unauthorized use or disclosure is prohibited. Receipt and review of this document constitutes your agreement not to redistribute, retransmit, or disclose to others the contents, opinions, conclusion, or information contained herein. This report should not be distributed without the attached disclosures, and is considered incomplete if the disclosures are not attached.</a:t>
            </a:r>
          </a:p>
          <a:p>
            <a:pPr lvl="0" algn="just" eaLnBrk="0" fontAlgn="base" hangingPunct="0">
              <a:lnSpc>
                <a:spcPct val="100000"/>
              </a:lnSpc>
              <a:spcAft>
                <a:spcPts val="0"/>
              </a:spcAft>
            </a:pPr>
            <a:endParaRPr lang="en-US" altLang="en-US" sz="700" dirty="0">
              <a:solidFill>
                <a:srgbClr val="808080"/>
              </a:solidFill>
              <a:latin typeface="Arial" panose="020B0604020202020204" pitchFamily="34" charset="0"/>
              <a:ea typeface="Times New Roman" panose="02020603050405020304" pitchFamily="18" charset="0"/>
              <a:cs typeface="Arial" panose="020B0604020202020204" pitchFamily="34" charset="0"/>
            </a:endParaRPr>
          </a:p>
          <a:p>
            <a:pPr lvl="0" algn="just" eaLnBrk="0" fontAlgn="base" hangingPunct="0">
              <a:lnSpc>
                <a:spcPct val="100000"/>
              </a:lnSpc>
              <a:spcAft>
                <a:spcPts val="0"/>
              </a:spcAft>
            </a:pPr>
            <a:r>
              <a:rPr lang="en-US" altLang="en-US" sz="700" dirty="0">
                <a:solidFill>
                  <a:schemeClr val="tx1"/>
                </a:solidFill>
                <a:latin typeface="Arial" panose="020B0604020202020204" pitchFamily="34" charset="0"/>
                <a:ea typeface="Times New Roman" panose="02020603050405020304" pitchFamily="18" charset="0"/>
                <a:cs typeface="Arial" panose="020B0604020202020204" pitchFamily="34" charset="0"/>
              </a:rPr>
              <a:t>Charts are for illustrative purposes only and not indicative of any actual investment.</a:t>
            </a:r>
            <a:endParaRPr lang="en-US" altLang="en-US" sz="500" dirty="0">
              <a:solidFill>
                <a:schemeClr val="tx1"/>
              </a:solidFill>
            </a:endParaRPr>
          </a:p>
          <a:p>
            <a:pPr lvl="0" algn="just" eaLnBrk="0" fontAlgn="base" hangingPunct="0">
              <a:lnSpc>
                <a:spcPct val="100000"/>
              </a:lnSpc>
              <a:spcAft>
                <a:spcPts val="0"/>
              </a:spcAft>
            </a:pPr>
            <a:endParaRPr lang="en-US" altLang="en-US" sz="7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lvl="0" algn="just" eaLnBrk="0" fontAlgn="base" hangingPunct="0">
              <a:lnSpc>
                <a:spcPct val="100000"/>
              </a:lnSpc>
              <a:spcAft>
                <a:spcPts val="0"/>
              </a:spcAft>
            </a:pPr>
            <a:r>
              <a:rPr lang="en-US" altLang="en-US" sz="700" dirty="0">
                <a:solidFill>
                  <a:schemeClr val="tx1"/>
                </a:solidFill>
                <a:latin typeface="Arial" panose="020B0604020202020204" pitchFamily="34" charset="0"/>
                <a:ea typeface="Times New Roman" panose="02020603050405020304" pitchFamily="18" charset="0"/>
                <a:cs typeface="Arial" panose="020B0604020202020204" pitchFamily="34" charset="0"/>
              </a:rPr>
              <a:t>Asset allocation, diversification, and rebalancing do not ensure a profit or protect against loss in declining markets. Investing involves risks, including possible loss of principal, and there is no guarantee that investment objectives will be achieved. </a:t>
            </a:r>
            <a:endParaRPr lang="en-US" altLang="en-US" sz="500" dirty="0">
              <a:solidFill>
                <a:schemeClr val="tx1"/>
              </a:solidFill>
            </a:endParaRPr>
          </a:p>
          <a:p>
            <a:pPr algn="just">
              <a:lnSpc>
                <a:spcPct val="100000"/>
              </a:lnSpc>
              <a:spcAft>
                <a:spcPts val="0"/>
              </a:spcAft>
            </a:pPr>
            <a:endParaRPr lang="en-US" altLang="en-US" sz="7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Aft>
                <a:spcPts val="0"/>
              </a:spcAft>
            </a:pPr>
            <a:r>
              <a:rPr lang="en-US" altLang="en-US" sz="700" dirty="0">
                <a:solidFill>
                  <a:schemeClr val="tx1"/>
                </a:solidFill>
                <a:latin typeface="Arial" panose="020B0604020202020204" pitchFamily="34" charset="0"/>
                <a:ea typeface="Times New Roman" panose="02020603050405020304" pitchFamily="18" charset="0"/>
                <a:cs typeface="Arial" panose="020B0604020202020204" pitchFamily="34" charset="0"/>
              </a:rPr>
              <a:t>BOK Financial® is a trademark of BOKF, NA. Member FDIC. Equal Housing Lender       .  ©2022 BOKF, NA.</a:t>
            </a:r>
            <a:endParaRPr lang="en-US" altLang="en-US" sz="500" dirty="0">
              <a:solidFill>
                <a:schemeClr val="tx1"/>
              </a:solidFill>
            </a:endParaRPr>
          </a:p>
          <a:p>
            <a:pPr lvl="0" algn="just" eaLnBrk="0" fontAlgn="base" hangingPunct="0">
              <a:lnSpc>
                <a:spcPct val="100000"/>
              </a:lnSpc>
              <a:spcAft>
                <a:spcPts val="0"/>
              </a:spcAft>
            </a:pPr>
            <a:endParaRPr lang="en-US" altLang="en-US" sz="700" b="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lvl="0" algn="just" eaLnBrk="0" fontAlgn="base" hangingPunct="0">
              <a:lnSpc>
                <a:spcPct val="100000"/>
              </a:lnSpc>
              <a:spcAft>
                <a:spcPts val="0"/>
              </a:spcAft>
            </a:pPr>
            <a:r>
              <a:rPr lang="en-US" altLang="en-US" sz="700" b="1" dirty="0">
                <a:solidFill>
                  <a:schemeClr val="tx1"/>
                </a:solidFill>
                <a:latin typeface="Arial" panose="020B0604020202020204" pitchFamily="34" charset="0"/>
                <a:ea typeface="Times New Roman" panose="02020603050405020304" pitchFamily="18" charset="0"/>
                <a:cs typeface="Arial" panose="020B0604020202020204" pitchFamily="34" charset="0"/>
              </a:rPr>
              <a:t>INVESTMENT AND INSURANCE PRODUCTS ARE: NOT FDIC INSURED | NOT GUARANTEED BY THE BANK OR ITS AFFILIATES | NOT DEPOSITS | NOT INSURED BY ANY FEDERAL GOVERNMENT AGENCY | MAY LOSE VALUE</a:t>
            </a:r>
            <a:endParaRPr lang="en-US" altLang="en-US" dirty="0">
              <a:solidFill>
                <a:schemeClr val="tx1"/>
              </a:solidFill>
              <a:latin typeface="Arial" panose="020B0604020202020204" pitchFamily="34" charset="0"/>
            </a:endParaRPr>
          </a:p>
          <a:p>
            <a:pPr>
              <a:lnSpc>
                <a:spcPct val="100000"/>
              </a:lnSpc>
              <a:spcAft>
                <a:spcPts val="0"/>
              </a:spcAft>
            </a:pPr>
            <a:endParaRPr lang="en-US" sz="700" dirty="0"/>
          </a:p>
          <a:p>
            <a:pPr>
              <a:lnSpc>
                <a:spcPct val="100000"/>
              </a:lnSpc>
              <a:spcAft>
                <a:spcPts val="0"/>
              </a:spcAft>
            </a:pPr>
            <a:endParaRPr lang="en-US" sz="700" dirty="0"/>
          </a:p>
          <a:p>
            <a:pPr>
              <a:lnSpc>
                <a:spcPct val="100000"/>
              </a:lnSpc>
              <a:spcAft>
                <a:spcPts val="0"/>
              </a:spcAft>
            </a:pPr>
            <a:endParaRPr lang="en-US" sz="700" dirty="0"/>
          </a:p>
        </p:txBody>
      </p:sp>
      <p:sp>
        <p:nvSpPr>
          <p:cNvPr id="7" name="Title 6"/>
          <p:cNvSpPr>
            <a:spLocks noGrp="1"/>
          </p:cNvSpPr>
          <p:nvPr>
            <p:ph type="title"/>
          </p:nvPr>
        </p:nvSpPr>
        <p:spPr/>
        <p:txBody>
          <a:bodyPr/>
          <a:lstStyle/>
          <a:p>
            <a:r>
              <a:rPr lang="en-US" dirty="0"/>
              <a:t>Disclosures</a:t>
            </a:r>
          </a:p>
        </p:txBody>
      </p:sp>
      <p:sp>
        <p:nvSpPr>
          <p:cNvPr id="4" name="Slide Number Placeholder 3"/>
          <p:cNvSpPr>
            <a:spLocks noGrp="1"/>
          </p:cNvSpPr>
          <p:nvPr>
            <p:ph type="sldNum" sz="quarter" idx="4"/>
          </p:nvPr>
        </p:nvSpPr>
        <p:spPr/>
        <p:txBody>
          <a:bodyPr/>
          <a:lstStyle/>
          <a:p>
            <a:fld id="{DE0F21F1-205D-A749-A8CF-AA0C73715D22}" type="slidenum">
              <a:rPr lang="en-US" smtClean="0"/>
              <a:pPr/>
              <a:t>38</a:t>
            </a:fld>
            <a:endParaRPr lang="en-US" dirty="0"/>
          </a:p>
        </p:txBody>
      </p:sp>
      <p:sp>
        <p:nvSpPr>
          <p:cNvPr id="8" name="Text Placeholder 3">
            <a:extLst>
              <a:ext uri="{FF2B5EF4-FFF2-40B4-BE49-F238E27FC236}">
                <a16:creationId xmlns:a16="http://schemas.microsoft.com/office/drawing/2014/main" id="{212B99A9-1F40-DD4C-811B-5522B0A707E0}"/>
              </a:ext>
            </a:extLst>
          </p:cNvPr>
          <p:cNvSpPr>
            <a:spLocks noGrp="1"/>
          </p:cNvSpPr>
          <p:nvPr>
            <p:ph type="body" sz="quarter" idx="4294967295"/>
          </p:nvPr>
        </p:nvSpPr>
        <p:spPr>
          <a:xfrm>
            <a:off x="482600" y="7094538"/>
            <a:ext cx="8075613" cy="492125"/>
          </a:xfrm>
        </p:spPr>
        <p:txBody>
          <a:bodyPr>
            <a:noAutofit/>
          </a:bodyPr>
          <a:lstStyle/>
          <a:p>
            <a:r>
              <a:rPr lang="en-US" sz="700" dirty="0"/>
              <a:t>Version 1 – Data as of 9/30/2022 unless otherwise stated</a:t>
            </a:r>
          </a:p>
          <a:p>
            <a:r>
              <a:rPr lang="en-US" sz="700" dirty="0"/>
              <a:t>BOK Financial® is a trademark of BOKF, NA. Member FDIC. Equal Housing Lender.</a:t>
            </a:r>
          </a:p>
        </p:txBody>
      </p:sp>
    </p:spTree>
    <p:extLst>
      <p:ext uri="{BB962C8B-B14F-4D97-AF65-F5344CB8AC3E}">
        <p14:creationId xmlns:p14="http://schemas.microsoft.com/office/powerpoint/2010/main" val="2503423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E0F21F1-205D-A749-A8CF-AA0C73715D22}" type="slidenum">
              <a:rPr lang="en-US" smtClean="0"/>
              <a:pPr/>
              <a:t>4</a:t>
            </a:fld>
            <a:endParaRPr lang="en-US" dirty="0"/>
          </a:p>
        </p:txBody>
      </p:sp>
      <p:sp>
        <p:nvSpPr>
          <p:cNvPr id="3" name="Title 2"/>
          <p:cNvSpPr>
            <a:spLocks noGrp="1"/>
          </p:cNvSpPr>
          <p:nvPr>
            <p:ph type="title"/>
          </p:nvPr>
        </p:nvSpPr>
        <p:spPr/>
        <p:txBody>
          <a:bodyPr/>
          <a:lstStyle/>
          <a:p>
            <a:r>
              <a:rPr lang="en-US" dirty="0"/>
              <a:t>State of the economy</a:t>
            </a:r>
          </a:p>
        </p:txBody>
      </p:sp>
      <p:pic>
        <p:nvPicPr>
          <p:cNvPr id="11" name="Picture Placeholder 10"/>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27225" r="27225"/>
          <a:stretch>
            <a:fillRect/>
          </a:stretch>
        </p:blipFill>
        <p:spPr/>
      </p:pic>
      <p:graphicFrame>
        <p:nvGraphicFramePr>
          <p:cNvPr id="12" name="Table 11">
            <a:extLst>
              <a:ext uri="{FF2B5EF4-FFF2-40B4-BE49-F238E27FC236}">
                <a16:creationId xmlns:a16="http://schemas.microsoft.com/office/drawing/2014/main" id="{FC1CDFE0-8DEF-7241-A121-1BC071010021}"/>
              </a:ext>
            </a:extLst>
          </p:cNvPr>
          <p:cNvGraphicFramePr>
            <a:graphicFrameLocks noGrp="1"/>
          </p:cNvGraphicFramePr>
          <p:nvPr>
            <p:extLst>
              <p:ext uri="{D42A27DB-BD31-4B8C-83A1-F6EECF244321}">
                <p14:modId xmlns:p14="http://schemas.microsoft.com/office/powerpoint/2010/main" val="3460150531"/>
              </p:ext>
            </p:extLst>
          </p:nvPr>
        </p:nvGraphicFramePr>
        <p:xfrm>
          <a:off x="4100989" y="2519708"/>
          <a:ext cx="9004486" cy="891092"/>
        </p:xfrm>
        <a:graphic>
          <a:graphicData uri="http://schemas.openxmlformats.org/drawingml/2006/table">
            <a:tbl>
              <a:tblPr firstRow="1" bandRow="1">
                <a:tableStyleId>{5C22544A-7EE6-4342-B048-85BDC9FD1C3A}</a:tableStyleId>
              </a:tblPr>
              <a:tblGrid>
                <a:gridCol w="957169">
                  <a:extLst>
                    <a:ext uri="{9D8B030D-6E8A-4147-A177-3AD203B41FA5}">
                      <a16:colId xmlns:a16="http://schemas.microsoft.com/office/drawing/2014/main" val="3035348726"/>
                    </a:ext>
                  </a:extLst>
                </a:gridCol>
                <a:gridCol w="8047317">
                  <a:extLst>
                    <a:ext uri="{9D8B030D-6E8A-4147-A177-3AD203B41FA5}">
                      <a16:colId xmlns:a16="http://schemas.microsoft.com/office/drawing/2014/main" val="858233833"/>
                    </a:ext>
                  </a:extLst>
                </a:gridCol>
              </a:tblGrid>
              <a:tr h="887506">
                <a:tc>
                  <a:txBody>
                    <a:bodyPr/>
                    <a:lstStyle/>
                    <a:p>
                      <a:pPr algn="ctr"/>
                      <a:r>
                        <a:rPr lang="en-US" sz="4100" b="0" dirty="0">
                          <a:solidFill>
                            <a:schemeClr val="accent1"/>
                          </a:solidFill>
                          <a:latin typeface="IBM Plex Sans Light" panose="020B0403050203000203" pitchFamily="34" charset="0"/>
                        </a:rPr>
                        <a:t>1</a:t>
                      </a:r>
                    </a:p>
                  </a:txBody>
                  <a:tcPr marL="88750" marR="88750" marT="133126" marB="133126">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800" b="0" baseline="0" dirty="0">
                          <a:solidFill>
                            <a:schemeClr val="tx1"/>
                          </a:solidFill>
                          <a:latin typeface="+mn-lt"/>
                          <a:ea typeface=""/>
                          <a:cs typeface="Arial" panose="020B0604020202020204" pitchFamily="34" charset="0"/>
                          <a:sym typeface="Helvetica Light"/>
                        </a:rPr>
                        <a:t>Economic deceleration.</a:t>
                      </a:r>
                      <a:endParaRPr kumimoji="1" lang="en-US" sz="1800" b="0" dirty="0">
                        <a:solidFill>
                          <a:schemeClr val="tx1"/>
                        </a:solidFill>
                        <a:latin typeface="+mn-lt"/>
                        <a:ea typeface=""/>
                        <a:cs typeface="Arial" panose="020B0604020202020204" pitchFamily="34" charset="0"/>
                        <a:sym typeface="Helvetica Light"/>
                      </a:endParaRPr>
                    </a:p>
                    <a:p>
                      <a:endParaRPr lang="en-US" sz="1300" b="0" dirty="0">
                        <a:solidFill>
                          <a:schemeClr val="tx1"/>
                        </a:solidFill>
                      </a:endParaRPr>
                    </a:p>
                  </a:txBody>
                  <a:tcPr marL="177502" marR="177502" marT="88750" marB="8875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14" name="Table 13">
            <a:extLst>
              <a:ext uri="{FF2B5EF4-FFF2-40B4-BE49-F238E27FC236}">
                <a16:creationId xmlns:a16="http://schemas.microsoft.com/office/drawing/2014/main" id="{B9CB8CFD-DF74-444D-9DC4-AEB4DE46D9FB}"/>
              </a:ext>
            </a:extLst>
          </p:cNvPr>
          <p:cNvGraphicFramePr>
            <a:graphicFrameLocks noGrp="1"/>
          </p:cNvGraphicFramePr>
          <p:nvPr>
            <p:extLst>
              <p:ext uri="{D42A27DB-BD31-4B8C-83A1-F6EECF244321}">
                <p14:modId xmlns:p14="http://schemas.microsoft.com/office/powerpoint/2010/main" val="3886754599"/>
              </p:ext>
            </p:extLst>
          </p:nvPr>
        </p:nvGraphicFramePr>
        <p:xfrm>
          <a:off x="4100989" y="4610767"/>
          <a:ext cx="9004486" cy="891092"/>
        </p:xfrm>
        <a:graphic>
          <a:graphicData uri="http://schemas.openxmlformats.org/drawingml/2006/table">
            <a:tbl>
              <a:tblPr firstRow="1" bandRow="1">
                <a:tableStyleId>{5C22544A-7EE6-4342-B048-85BDC9FD1C3A}</a:tableStyleId>
              </a:tblPr>
              <a:tblGrid>
                <a:gridCol w="957169">
                  <a:extLst>
                    <a:ext uri="{9D8B030D-6E8A-4147-A177-3AD203B41FA5}">
                      <a16:colId xmlns:a16="http://schemas.microsoft.com/office/drawing/2014/main" val="3035348726"/>
                    </a:ext>
                  </a:extLst>
                </a:gridCol>
                <a:gridCol w="8047317">
                  <a:extLst>
                    <a:ext uri="{9D8B030D-6E8A-4147-A177-3AD203B41FA5}">
                      <a16:colId xmlns:a16="http://schemas.microsoft.com/office/drawing/2014/main" val="858233833"/>
                    </a:ext>
                  </a:extLst>
                </a:gridCol>
              </a:tblGrid>
              <a:tr h="878347">
                <a:tc>
                  <a:txBody>
                    <a:bodyPr/>
                    <a:lstStyle/>
                    <a:p>
                      <a:pPr algn="ctr"/>
                      <a:r>
                        <a:rPr lang="en-US" sz="4100" b="0" dirty="0">
                          <a:solidFill>
                            <a:schemeClr val="accent1"/>
                          </a:solidFill>
                          <a:latin typeface="IBM Plex Sans Light" panose="020B0403050203000203" pitchFamily="34" charset="0"/>
                        </a:rPr>
                        <a:t>2</a:t>
                      </a:r>
                    </a:p>
                  </a:txBody>
                  <a:tcPr marL="88750" marR="88750" marT="133126" marB="133126">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800" b="0" dirty="0">
                          <a:solidFill>
                            <a:schemeClr val="tx1"/>
                          </a:solidFill>
                          <a:latin typeface="+mn-lt"/>
                          <a:ea typeface=""/>
                          <a:cs typeface="Arial" panose="020B0604020202020204" pitchFamily="34" charset="0"/>
                          <a:sym typeface="Helvetica Light"/>
                        </a:rPr>
                        <a:t>Inflation</a:t>
                      </a:r>
                      <a:r>
                        <a:rPr kumimoji="1" lang="en-US" sz="1800" b="0" baseline="0" dirty="0">
                          <a:solidFill>
                            <a:schemeClr val="tx1"/>
                          </a:solidFill>
                          <a:latin typeface="+mn-lt"/>
                          <a:ea typeface=""/>
                          <a:cs typeface="Arial" panose="020B0604020202020204" pitchFamily="34" charset="0"/>
                          <a:sym typeface="Helvetica Light"/>
                        </a:rPr>
                        <a:t> stickiness.</a:t>
                      </a:r>
                      <a:endParaRPr kumimoji="1" lang="en-US" sz="1800" b="0" dirty="0">
                        <a:solidFill>
                          <a:schemeClr val="tx1"/>
                        </a:solidFill>
                        <a:latin typeface="+mn-lt"/>
                        <a:ea typeface=""/>
                        <a:cs typeface="Arial" panose="020B0604020202020204" pitchFamily="34" charset="0"/>
                        <a:sym typeface="Helvetica Light"/>
                      </a:endParaRPr>
                    </a:p>
                    <a:p>
                      <a:endParaRPr lang="en-US" sz="1300" b="0" dirty="0">
                        <a:solidFill>
                          <a:schemeClr val="tx1"/>
                        </a:solidFill>
                      </a:endParaRPr>
                    </a:p>
                  </a:txBody>
                  <a:tcPr marL="177502" marR="177502" marT="88750" marB="8875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spTree>
    <p:extLst>
      <p:ext uri="{BB962C8B-B14F-4D97-AF65-F5344CB8AC3E}">
        <p14:creationId xmlns:p14="http://schemas.microsoft.com/office/powerpoint/2010/main" val="3124416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Cool the economy to stop inflation</a:t>
            </a:r>
          </a:p>
        </p:txBody>
      </p:sp>
      <p:sp>
        <p:nvSpPr>
          <p:cNvPr id="4" name="Slide Number Placeholder 3"/>
          <p:cNvSpPr>
            <a:spLocks noGrp="1"/>
          </p:cNvSpPr>
          <p:nvPr>
            <p:ph type="sldNum" sz="quarter" idx="4"/>
          </p:nvPr>
        </p:nvSpPr>
        <p:spPr/>
        <p:txBody>
          <a:bodyPr/>
          <a:lstStyle/>
          <a:p>
            <a:fld id="{DE0F21F1-205D-A749-A8CF-AA0C73715D22}" type="slidenum">
              <a:rPr lang="en-US" smtClean="0"/>
              <a:pPr/>
              <a:t>5</a:t>
            </a:fld>
            <a:endParaRPr lang="en-US" dirty="0"/>
          </a:p>
        </p:txBody>
      </p:sp>
      <p:sp>
        <p:nvSpPr>
          <p:cNvPr id="5" name="Content Placeholder 4"/>
          <p:cNvSpPr>
            <a:spLocks noGrp="1"/>
          </p:cNvSpPr>
          <p:nvPr>
            <p:ph idx="1"/>
          </p:nvPr>
        </p:nvSpPr>
        <p:spPr>
          <a:xfrm>
            <a:off x="475360" y="2065518"/>
            <a:ext cx="3461373" cy="4762366"/>
          </a:xfrm>
        </p:spPr>
        <p:txBody>
          <a:bodyPr>
            <a:normAutofit/>
          </a:bodyPr>
          <a:lstStyle/>
          <a:p>
            <a:pPr marL="285750" indent="-285750">
              <a:buFont typeface="Arial" panose="020B0604020202020204" pitchFamily="34" charset="0"/>
              <a:buChar char="•"/>
            </a:pPr>
            <a:r>
              <a:rPr lang="en-US" dirty="0"/>
              <a:t>Real GDP growth in 2021 was reported up 5.7%. Growth in the first half of 2022 has been negative.</a:t>
            </a:r>
          </a:p>
          <a:p>
            <a:endParaRPr lang="en-US" dirty="0"/>
          </a:p>
          <a:p>
            <a:pPr marL="285750" indent="-285750">
              <a:buFont typeface="Arial" panose="020B0604020202020204" pitchFamily="34" charset="0"/>
              <a:buChar char="•"/>
            </a:pPr>
            <a:r>
              <a:rPr lang="en-US" dirty="0"/>
              <a:t>Growth has been impacted by an inflationary tax on consumers, resulting in lower real GDP.</a:t>
            </a:r>
          </a:p>
          <a:p>
            <a:pPr marL="742928"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service recovery in 2022 has been a blessing and a curse, as demand recovers but supply remains labor-constrained. </a:t>
            </a:r>
          </a:p>
        </p:txBody>
      </p:sp>
      <p:sp>
        <p:nvSpPr>
          <p:cNvPr id="6" name="Text Placeholder 5"/>
          <p:cNvSpPr>
            <a:spLocks noGrp="1"/>
          </p:cNvSpPr>
          <p:nvPr>
            <p:ph type="body" sz="quarter" idx="20"/>
          </p:nvPr>
        </p:nvSpPr>
        <p:spPr/>
        <p:txBody>
          <a:bodyPr/>
          <a:lstStyle/>
          <a:p>
            <a:r>
              <a:rPr lang="en-US" i="1" dirty="0"/>
              <a:t>Source: Bloomberg, Credit Suisse.  Data shown as of June 30, 2022.</a:t>
            </a:r>
          </a:p>
        </p:txBody>
      </p:sp>
      <p:graphicFrame>
        <p:nvGraphicFramePr>
          <p:cNvPr id="8" name="Chart 7"/>
          <p:cNvGraphicFramePr>
            <a:graphicFrameLocks noGrp="1"/>
          </p:cNvGraphicFramePr>
          <p:nvPr>
            <p:extLst>
              <p:ext uri="{D42A27DB-BD31-4B8C-83A1-F6EECF244321}">
                <p14:modId xmlns:p14="http://schemas.microsoft.com/office/powerpoint/2010/main" val="1638365005"/>
              </p:ext>
            </p:extLst>
          </p:nvPr>
        </p:nvGraphicFramePr>
        <p:xfrm>
          <a:off x="4109776" y="2065517"/>
          <a:ext cx="5486200" cy="49647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9516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2022 Q3 Atlanta Fed </a:t>
            </a:r>
            <a:r>
              <a:rPr lang="en-US" dirty="0" err="1"/>
              <a:t>GDPNow</a:t>
            </a:r>
            <a:r>
              <a:rPr lang="en-US" dirty="0"/>
              <a:t> = 2.9%</a:t>
            </a:r>
          </a:p>
        </p:txBody>
      </p:sp>
      <p:sp>
        <p:nvSpPr>
          <p:cNvPr id="3" name="Slide Number Placeholder 2"/>
          <p:cNvSpPr>
            <a:spLocks noGrp="1"/>
          </p:cNvSpPr>
          <p:nvPr>
            <p:ph type="sldNum" sz="quarter" idx="4"/>
          </p:nvPr>
        </p:nvSpPr>
        <p:spPr/>
        <p:txBody>
          <a:bodyPr/>
          <a:lstStyle/>
          <a:p>
            <a:fld id="{DE0F21F1-205D-A749-A8CF-AA0C73715D22}" type="slidenum">
              <a:rPr lang="en-US" smtClean="0"/>
              <a:pPr/>
              <a:t>6</a:t>
            </a:fld>
            <a:endParaRPr lang="en-US" dirty="0"/>
          </a:p>
        </p:txBody>
      </p:sp>
      <p:sp>
        <p:nvSpPr>
          <p:cNvPr id="4" name="Text Placeholder 3"/>
          <p:cNvSpPr>
            <a:spLocks noGrp="1"/>
          </p:cNvSpPr>
          <p:nvPr>
            <p:ph type="body" sz="quarter" idx="20"/>
          </p:nvPr>
        </p:nvSpPr>
        <p:spPr/>
        <p:txBody>
          <a:bodyPr/>
          <a:lstStyle/>
          <a:p>
            <a:endParaRPr lang="en-US"/>
          </a:p>
        </p:txBody>
      </p:sp>
      <p:pic>
        <p:nvPicPr>
          <p:cNvPr id="5" name="Picture 4"/>
          <p:cNvPicPr>
            <a:picLocks noChangeAspect="1"/>
          </p:cNvPicPr>
          <p:nvPr/>
        </p:nvPicPr>
        <p:blipFill>
          <a:blip r:embed="rId2"/>
          <a:stretch>
            <a:fillRect/>
          </a:stretch>
        </p:blipFill>
        <p:spPr>
          <a:xfrm>
            <a:off x="1153885" y="1780162"/>
            <a:ext cx="7377271" cy="4961106"/>
          </a:xfrm>
          <a:prstGeom prst="rect">
            <a:avLst/>
          </a:prstGeom>
        </p:spPr>
      </p:pic>
    </p:spTree>
    <p:extLst>
      <p:ext uri="{BB962C8B-B14F-4D97-AF65-F5344CB8AC3E}">
        <p14:creationId xmlns:p14="http://schemas.microsoft.com/office/powerpoint/2010/main" val="807838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Excess consumer savings being spent</a:t>
            </a:r>
          </a:p>
        </p:txBody>
      </p:sp>
      <p:sp>
        <p:nvSpPr>
          <p:cNvPr id="3" name="Content Placeholder 2"/>
          <p:cNvSpPr>
            <a:spLocks noGrp="1"/>
          </p:cNvSpPr>
          <p:nvPr>
            <p:ph idx="1"/>
          </p:nvPr>
        </p:nvSpPr>
        <p:spPr>
          <a:xfrm>
            <a:off x="457200" y="2068266"/>
            <a:ext cx="3191862" cy="4622800"/>
          </a:xfrm>
        </p:spPr>
        <p:txBody>
          <a:bodyPr/>
          <a:lstStyle/>
          <a:p>
            <a:r>
              <a:rPr lang="en-US" dirty="0"/>
              <a:t>The cushion of savings from the multiple rounds of fiscal stimulus during the pandemic is being depleted.</a:t>
            </a:r>
          </a:p>
          <a:p>
            <a:endParaRPr lang="en-US" dirty="0"/>
          </a:p>
          <a:p>
            <a:r>
              <a:rPr lang="en-US" dirty="0"/>
              <a:t>When broken down by income decile, the lower end of U.S. incomes have spent all stimulus.</a:t>
            </a:r>
          </a:p>
          <a:p>
            <a:endParaRPr lang="en-US" dirty="0"/>
          </a:p>
          <a:p>
            <a:r>
              <a:rPr lang="en-US" dirty="0"/>
              <a:t>Spending on essentials using credit cards has increased.</a:t>
            </a:r>
          </a:p>
          <a:p>
            <a:endParaRPr lang="en-US" dirty="0"/>
          </a:p>
          <a:p>
            <a:r>
              <a:rPr lang="en-US" dirty="0"/>
              <a:t>Consumer stress, as measured by food, shelter, and gasoline price increases, remains at 40-year highs.</a:t>
            </a:r>
            <a:endParaRPr lang="en-US" dirty="0">
              <a:solidFill>
                <a:srgbClr val="C00000"/>
              </a:solidFill>
            </a:endParaRPr>
          </a:p>
        </p:txBody>
      </p:sp>
      <p:sp>
        <p:nvSpPr>
          <p:cNvPr id="5" name="Slide Number Placeholder 4"/>
          <p:cNvSpPr>
            <a:spLocks noGrp="1"/>
          </p:cNvSpPr>
          <p:nvPr>
            <p:ph type="sldNum" sz="quarter" idx="4"/>
          </p:nvPr>
        </p:nvSpPr>
        <p:spPr/>
        <p:txBody>
          <a:bodyPr/>
          <a:lstStyle/>
          <a:p>
            <a:fld id="{DE0F21F1-205D-A749-A8CF-AA0C73715D22}" type="slidenum">
              <a:rPr lang="en-US" smtClean="0"/>
              <a:pPr/>
              <a:t>7</a:t>
            </a:fld>
            <a:endParaRPr lang="en-US" dirty="0"/>
          </a:p>
        </p:txBody>
      </p:sp>
      <p:sp>
        <p:nvSpPr>
          <p:cNvPr id="6" name="Text Placeholder 5"/>
          <p:cNvSpPr>
            <a:spLocks noGrp="1"/>
          </p:cNvSpPr>
          <p:nvPr>
            <p:ph type="body" sz="quarter" idx="20"/>
          </p:nvPr>
        </p:nvSpPr>
        <p:spPr/>
        <p:txBody>
          <a:bodyPr/>
          <a:lstStyle/>
          <a:p>
            <a:r>
              <a:rPr lang="en-US" i="1" dirty="0"/>
              <a:t>Source: Federal Reserve Bank of St. Louis. Data shown as of April 30, 2022.</a:t>
            </a:r>
          </a:p>
        </p:txBody>
      </p:sp>
      <p:graphicFrame>
        <p:nvGraphicFramePr>
          <p:cNvPr id="9" name="Chart 8"/>
          <p:cNvGraphicFramePr>
            <a:graphicFrameLocks noGrp="1"/>
          </p:cNvGraphicFramePr>
          <p:nvPr>
            <p:extLst>
              <p:ext uri="{D42A27DB-BD31-4B8C-83A1-F6EECF244321}">
                <p14:modId xmlns:p14="http://schemas.microsoft.com/office/powerpoint/2010/main" val="3815930235"/>
              </p:ext>
            </p:extLst>
          </p:nvPr>
        </p:nvGraphicFramePr>
        <p:xfrm>
          <a:off x="4131324" y="2068266"/>
          <a:ext cx="5464651" cy="49512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895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Americans cutting back in face of inflation</a:t>
            </a:r>
          </a:p>
        </p:txBody>
      </p:sp>
      <p:sp>
        <p:nvSpPr>
          <p:cNvPr id="3" name="Content Placeholder 2"/>
          <p:cNvSpPr>
            <a:spLocks noGrp="1"/>
          </p:cNvSpPr>
          <p:nvPr>
            <p:ph idx="1"/>
          </p:nvPr>
        </p:nvSpPr>
        <p:spPr>
          <a:xfrm>
            <a:off x="457200" y="2068266"/>
            <a:ext cx="3191862" cy="4622800"/>
          </a:xfrm>
        </p:spPr>
        <p:txBody>
          <a:bodyPr/>
          <a:lstStyle/>
          <a:p>
            <a:r>
              <a:rPr lang="en-US" dirty="0"/>
              <a:t>Rising prices force many to reconsider where money is being spent.</a:t>
            </a:r>
          </a:p>
          <a:p>
            <a:endParaRPr lang="en-US" dirty="0"/>
          </a:p>
          <a:p>
            <a:r>
              <a:rPr lang="en-US" dirty="0"/>
              <a:t>With roughly two-thirds of U.S. GDP driven by consumer spending, these decisions have material impacts on the economy.</a:t>
            </a:r>
          </a:p>
          <a:p>
            <a:endParaRPr lang="en-US" dirty="0"/>
          </a:p>
          <a:p>
            <a:r>
              <a:rPr lang="en-US" dirty="0"/>
              <a:t>Discretionary spending is the most impacted.</a:t>
            </a:r>
          </a:p>
          <a:p>
            <a:endParaRPr lang="en-US" dirty="0"/>
          </a:p>
          <a:p>
            <a:r>
              <a:rPr lang="en-US" dirty="0"/>
              <a:t>Slowing demand in some sectors will reduce inflationary pressures going forward.</a:t>
            </a:r>
          </a:p>
          <a:p>
            <a:pPr marL="0" indent="0">
              <a:buNone/>
            </a:pPr>
            <a:endParaRPr lang="en-US" dirty="0"/>
          </a:p>
        </p:txBody>
      </p:sp>
      <p:sp>
        <p:nvSpPr>
          <p:cNvPr id="5" name="Slide Number Placeholder 4"/>
          <p:cNvSpPr>
            <a:spLocks noGrp="1"/>
          </p:cNvSpPr>
          <p:nvPr>
            <p:ph type="sldNum" sz="quarter" idx="4"/>
          </p:nvPr>
        </p:nvSpPr>
        <p:spPr/>
        <p:txBody>
          <a:bodyPr/>
          <a:lstStyle/>
          <a:p>
            <a:fld id="{DE0F21F1-205D-A749-A8CF-AA0C73715D22}" type="slidenum">
              <a:rPr lang="en-US" smtClean="0"/>
              <a:pPr/>
              <a:t>8</a:t>
            </a:fld>
            <a:endParaRPr lang="en-US" dirty="0"/>
          </a:p>
        </p:txBody>
      </p:sp>
      <p:sp>
        <p:nvSpPr>
          <p:cNvPr id="6" name="Text Placeholder 5"/>
          <p:cNvSpPr>
            <a:spLocks noGrp="1"/>
          </p:cNvSpPr>
          <p:nvPr>
            <p:ph type="body" sz="quarter" idx="20"/>
          </p:nvPr>
        </p:nvSpPr>
        <p:spPr/>
        <p:txBody>
          <a:bodyPr/>
          <a:lstStyle/>
          <a:p>
            <a:r>
              <a:rPr lang="en-US" i="1" dirty="0"/>
              <a:t>Source: Statista Global Consumer Survey. Data shown as of July 31, 2022.</a:t>
            </a:r>
          </a:p>
        </p:txBody>
      </p:sp>
      <p:graphicFrame>
        <p:nvGraphicFramePr>
          <p:cNvPr id="7" name="Chart 6"/>
          <p:cNvGraphicFramePr>
            <a:graphicFrameLocks noGrp="1"/>
          </p:cNvGraphicFramePr>
          <p:nvPr>
            <p:extLst>
              <p:ext uri="{D42A27DB-BD31-4B8C-83A1-F6EECF244321}">
                <p14:modId xmlns:p14="http://schemas.microsoft.com/office/powerpoint/2010/main" val="2429098598"/>
              </p:ext>
            </p:extLst>
          </p:nvPr>
        </p:nvGraphicFramePr>
        <p:xfrm>
          <a:off x="4109986" y="2068265"/>
          <a:ext cx="5485989" cy="49619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1733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Credit card debt increasing at double digit annualized rate</a:t>
            </a:r>
          </a:p>
        </p:txBody>
      </p:sp>
      <p:sp>
        <p:nvSpPr>
          <p:cNvPr id="3" name="Slide Number Placeholder 2"/>
          <p:cNvSpPr>
            <a:spLocks noGrp="1"/>
          </p:cNvSpPr>
          <p:nvPr>
            <p:ph type="sldNum" sz="quarter" idx="4"/>
          </p:nvPr>
        </p:nvSpPr>
        <p:spPr/>
        <p:txBody>
          <a:bodyPr/>
          <a:lstStyle/>
          <a:p>
            <a:fld id="{DE0F21F1-205D-A749-A8CF-AA0C73715D22}" type="slidenum">
              <a:rPr lang="en-US" smtClean="0"/>
              <a:pPr/>
              <a:t>9</a:t>
            </a:fld>
            <a:endParaRPr lang="en-US" dirty="0"/>
          </a:p>
        </p:txBody>
      </p:sp>
      <p:sp>
        <p:nvSpPr>
          <p:cNvPr id="4" name="Text Placeholder 3"/>
          <p:cNvSpPr>
            <a:spLocks noGrp="1"/>
          </p:cNvSpPr>
          <p:nvPr>
            <p:ph type="body" sz="quarter" idx="20"/>
          </p:nvPr>
        </p:nvSpPr>
        <p:spPr/>
        <p:txBody>
          <a:bodyPr/>
          <a:lstStyle/>
          <a:p>
            <a:endParaRPr lang="en-US"/>
          </a:p>
        </p:txBody>
      </p:sp>
      <p:pic>
        <p:nvPicPr>
          <p:cNvPr id="5" name="Picture 4"/>
          <p:cNvPicPr>
            <a:picLocks noChangeAspect="1"/>
          </p:cNvPicPr>
          <p:nvPr/>
        </p:nvPicPr>
        <p:blipFill>
          <a:blip r:embed="rId2"/>
          <a:stretch>
            <a:fillRect/>
          </a:stretch>
        </p:blipFill>
        <p:spPr>
          <a:xfrm>
            <a:off x="500062" y="1595335"/>
            <a:ext cx="8773514" cy="4786009"/>
          </a:xfrm>
          <a:prstGeom prst="rect">
            <a:avLst/>
          </a:prstGeom>
        </p:spPr>
      </p:pic>
    </p:spTree>
    <p:extLst>
      <p:ext uri="{BB962C8B-B14F-4D97-AF65-F5344CB8AC3E}">
        <p14:creationId xmlns:p14="http://schemas.microsoft.com/office/powerpoint/2010/main" val="3510008196"/>
      </p:ext>
    </p:extLst>
  </p:cSld>
  <p:clrMapOvr>
    <a:masterClrMapping/>
  </p:clrMapOvr>
</p:sld>
</file>

<file path=ppt/theme/theme1.xml><?xml version="1.0" encoding="utf-8"?>
<a:theme xmlns:a="http://schemas.openxmlformats.org/drawingml/2006/main" name="Office Theme">
  <a:themeElements>
    <a:clrScheme name="BOK Financial">
      <a:dk1>
        <a:srgbClr val="000000"/>
      </a:dk1>
      <a:lt1>
        <a:srgbClr val="FFFFFF"/>
      </a:lt1>
      <a:dk2>
        <a:srgbClr val="C8102E"/>
      </a:dk2>
      <a:lt2>
        <a:srgbClr val="E9DCD3"/>
      </a:lt2>
      <a:accent1>
        <a:srgbClr val="B00027"/>
      </a:accent1>
      <a:accent2>
        <a:srgbClr val="FF7F41"/>
      </a:accent2>
      <a:accent3>
        <a:srgbClr val="8A659E"/>
      </a:accent3>
      <a:accent4>
        <a:srgbClr val="61283E"/>
      </a:accent4>
      <a:accent5>
        <a:srgbClr val="009BAB"/>
      </a:accent5>
      <a:accent6>
        <a:srgbClr val="249E6B"/>
      </a:accent6>
      <a:hlink>
        <a:srgbClr val="8A659E"/>
      </a:hlink>
      <a:folHlink>
        <a:srgbClr val="342B2B"/>
      </a:folHlink>
    </a:clrScheme>
    <a:fontScheme name="BOKF PPT theme fonts">
      <a:majorFont>
        <a:latin typeface="IBM Plex Sans"/>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KF_PPT_11x8.5_02-09-22" id="{F75077E0-CA7F-1F4C-9240-5FE20F1BD2CD}" vid="{787717BE-1464-6E4C-8BD9-4EDFAA6E6D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BOKF_PPT_11x8.5_02-13-22 (4)</Template>
  <TotalTime>8445</TotalTime>
  <Words>3677</Words>
  <Application>Microsoft Office PowerPoint</Application>
  <PresentationFormat>Custom</PresentationFormat>
  <Paragraphs>448</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IBM Plex Sans</vt:lpstr>
      <vt:lpstr>IBM Plex Sans Light</vt:lpstr>
      <vt:lpstr>Roboto</vt:lpstr>
      <vt:lpstr>Roboto Light</vt:lpstr>
      <vt:lpstr>Verdana</vt:lpstr>
      <vt:lpstr>Wingdings</vt:lpstr>
      <vt:lpstr>Office Theme</vt:lpstr>
      <vt:lpstr>Market insights</vt:lpstr>
      <vt:lpstr>Key points</vt:lpstr>
      <vt:lpstr>Base case outlook</vt:lpstr>
      <vt:lpstr>State of the economy</vt:lpstr>
      <vt:lpstr>Cool the economy to stop inflation</vt:lpstr>
      <vt:lpstr>2022 Q3 Atlanta Fed GDPNow = 2.9%</vt:lpstr>
      <vt:lpstr>Excess consumer savings being spent</vt:lpstr>
      <vt:lpstr>Americans cutting back in face of inflation</vt:lpstr>
      <vt:lpstr>Credit card debt increasing at double digit annualized rate</vt:lpstr>
      <vt:lpstr>Consumer Confidence</vt:lpstr>
      <vt:lpstr>Housing affordability near record lows</vt:lpstr>
      <vt:lpstr>Manufacturing and services slowing</vt:lpstr>
      <vt:lpstr>Oil prices declining with SPR releases</vt:lpstr>
      <vt:lpstr>CPI still well above target</vt:lpstr>
      <vt:lpstr>Wages could be a source of sticky inflation</vt:lpstr>
      <vt:lpstr>Rental vacancy near historic lows</vt:lpstr>
      <vt:lpstr>Policy response</vt:lpstr>
      <vt:lpstr>The Fed is focused on inflation</vt:lpstr>
      <vt:lpstr>Rates rising may stifle demand</vt:lpstr>
      <vt:lpstr>Inflation expectations are declining</vt:lpstr>
      <vt:lpstr>The Fed balance sheet has peaked</vt:lpstr>
      <vt:lpstr>M2 growth &amp; core CPI</vt:lpstr>
      <vt:lpstr>Debt problem becoming a deficit problem</vt:lpstr>
      <vt:lpstr>Market Pulse</vt:lpstr>
      <vt:lpstr>Bond market yields improving</vt:lpstr>
      <vt:lpstr>PowerPoint Presentation</vt:lpstr>
      <vt:lpstr>Credit spreads have widened</vt:lpstr>
      <vt:lpstr>Stronger U.S. Dollar</vt:lpstr>
      <vt:lpstr>S&amp;P 500 valuation has declined</vt:lpstr>
      <vt:lpstr>Earnings estimates are beginning to fall</vt:lpstr>
      <vt:lpstr>Operating margins likely to fall from peak</vt:lpstr>
      <vt:lpstr>U.S. market scenarios</vt:lpstr>
      <vt:lpstr>Midterm elections reduce uncertainty</vt:lpstr>
      <vt:lpstr>Midterm elections will impact markets</vt:lpstr>
      <vt:lpstr>Market pulse summary</vt:lpstr>
      <vt:lpstr>Missouri Amendment 1</vt:lpstr>
      <vt:lpstr>QUESTIONS????</vt:lpstr>
      <vt:lpstr>Disclosures</vt:lpstr>
    </vt:vector>
  </TitlesOfParts>
  <Company>BOKF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Best Practices</dc:title>
  <dc:creator>Smith, Andrew (OK)</dc:creator>
  <cp:lastModifiedBy>Ownby, Melody</cp:lastModifiedBy>
  <cp:revision>557</cp:revision>
  <cp:lastPrinted>2022-09-27T18:03:05Z</cp:lastPrinted>
  <dcterms:created xsi:type="dcterms:W3CDTF">2022-03-01T20:52:33Z</dcterms:created>
  <dcterms:modified xsi:type="dcterms:W3CDTF">2023-03-09T21:49:24Z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711b8ab-08de-4db1-8576-32dcb18ccac0_Enabled">
    <vt:lpwstr>true</vt:lpwstr>
  </property>
  <property fmtid="{D5CDD505-2E9C-101B-9397-08002B2CF9AE}" pid="3" name="MSIP_Label_2711b8ab-08de-4db1-8576-32dcb18ccac0_SetDate">
    <vt:lpwstr>2022-06-30T15:24:10Z</vt:lpwstr>
  </property>
  <property fmtid="{D5CDD505-2E9C-101B-9397-08002B2CF9AE}" pid="4" name="MSIP_Label_2711b8ab-08de-4db1-8576-32dcb18ccac0_Method">
    <vt:lpwstr>Standard</vt:lpwstr>
  </property>
  <property fmtid="{D5CDD505-2E9C-101B-9397-08002B2CF9AE}" pid="5" name="MSIP_Label_2711b8ab-08de-4db1-8576-32dcb18ccac0_Name">
    <vt:lpwstr>Confidential</vt:lpwstr>
  </property>
  <property fmtid="{D5CDD505-2E9C-101B-9397-08002B2CF9AE}" pid="6" name="MSIP_Label_2711b8ab-08de-4db1-8576-32dcb18ccac0_SiteId">
    <vt:lpwstr>e7066c90-b459-44c5-91f1-3581f3d1f082</vt:lpwstr>
  </property>
  <property fmtid="{D5CDD505-2E9C-101B-9397-08002B2CF9AE}" pid="7" name="MSIP_Label_2711b8ab-08de-4db1-8576-32dcb18ccac0_ActionId">
    <vt:lpwstr>360e79ac-6484-430f-a235-6d8790cb896e</vt:lpwstr>
  </property>
  <property fmtid="{D5CDD505-2E9C-101B-9397-08002B2CF9AE}" pid="8" name="MSIP_Label_2711b8ab-08de-4db1-8576-32dcb18ccac0_ContentBits">
    <vt:lpwstr>0</vt:lpwstr>
  </property>
</Properties>
</file>