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6" r:id="rId2"/>
  </p:sldMasterIdLst>
  <p:notesMasterIdLst>
    <p:notesMasterId r:id="rId33"/>
  </p:notesMasterIdLst>
  <p:handoutMasterIdLst>
    <p:handoutMasterId r:id="rId34"/>
  </p:handoutMasterIdLst>
  <p:sldIdLst>
    <p:sldId id="816" r:id="rId3"/>
    <p:sldId id="818" r:id="rId4"/>
    <p:sldId id="817" r:id="rId5"/>
    <p:sldId id="819" r:id="rId6"/>
    <p:sldId id="822" r:id="rId7"/>
    <p:sldId id="831" r:id="rId8"/>
    <p:sldId id="820" r:id="rId9"/>
    <p:sldId id="821" r:id="rId10"/>
    <p:sldId id="833" r:id="rId11"/>
    <p:sldId id="823" r:id="rId12"/>
    <p:sldId id="834" r:id="rId13"/>
    <p:sldId id="824" r:id="rId14"/>
    <p:sldId id="835" r:id="rId15"/>
    <p:sldId id="836" r:id="rId16"/>
    <p:sldId id="837" r:id="rId17"/>
    <p:sldId id="838" r:id="rId18"/>
    <p:sldId id="825" r:id="rId19"/>
    <p:sldId id="826" r:id="rId20"/>
    <p:sldId id="839" r:id="rId21"/>
    <p:sldId id="827" r:id="rId22"/>
    <p:sldId id="840" r:id="rId23"/>
    <p:sldId id="828" r:id="rId24"/>
    <p:sldId id="829" r:id="rId25"/>
    <p:sldId id="841" r:id="rId26"/>
    <p:sldId id="842" r:id="rId27"/>
    <p:sldId id="843" r:id="rId28"/>
    <p:sldId id="844" r:id="rId29"/>
    <p:sldId id="845" r:id="rId30"/>
    <p:sldId id="846" r:id="rId31"/>
    <p:sldId id="84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3CA0"/>
    <a:srgbClr val="00FF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92" autoAdjust="0"/>
    <p:restoredTop sz="86395"/>
  </p:normalViewPr>
  <p:slideViewPr>
    <p:cSldViewPr snapToGrid="0" snapToObjects="1">
      <p:cViewPr varScale="1">
        <p:scale>
          <a:sx n="110" d="100"/>
          <a:sy n="110" d="100"/>
        </p:scale>
        <p:origin x="1320" y="168"/>
      </p:cViewPr>
      <p:guideLst/>
    </p:cSldViewPr>
  </p:slideViewPr>
  <p:outlineViewPr>
    <p:cViewPr>
      <p:scale>
        <a:sx n="33" d="100"/>
        <a:sy n="33" d="100"/>
      </p:scale>
      <p:origin x="0" y="-712"/>
    </p:cViewPr>
  </p:outlineViewPr>
  <p:notesTextViewPr>
    <p:cViewPr>
      <p:scale>
        <a:sx n="1" d="1"/>
        <a:sy n="1" d="1"/>
      </p:scale>
      <p:origin x="0" y="0"/>
    </p:cViewPr>
  </p:notesTextViewPr>
  <p:sorterViewPr>
    <p:cViewPr>
      <p:scale>
        <a:sx n="108" d="100"/>
        <a:sy n="108" d="100"/>
      </p:scale>
      <p:origin x="0" y="0"/>
    </p:cViewPr>
  </p:sorterViewPr>
  <p:notesViewPr>
    <p:cSldViewPr snapToGrid="0" snapToObjects="1" showGuides="1">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6F2349-66B4-E548-B7DD-C6BA619A3A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E18640B-4F6F-9F41-B3BB-3B2609E7AAD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127FA3-DC71-D747-98E5-8E35B560BA48}" type="datetimeFigureOut">
              <a:rPr lang="en-US" smtClean="0"/>
              <a:t>10/21/22</a:t>
            </a:fld>
            <a:endParaRPr lang="en-US"/>
          </a:p>
        </p:txBody>
      </p:sp>
      <p:sp>
        <p:nvSpPr>
          <p:cNvPr id="4" name="Footer Placeholder 3">
            <a:extLst>
              <a:ext uri="{FF2B5EF4-FFF2-40B4-BE49-F238E27FC236}">
                <a16:creationId xmlns:a16="http://schemas.microsoft.com/office/drawing/2014/main" id="{DFDC2DE8-D69A-1442-8DB9-8E77A61BA36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E896EBE-B73B-B54B-B7D5-D65B58A6F4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CC37CE-E196-4F4B-A199-B887E882F1D5}" type="slidenum">
              <a:rPr lang="en-US" smtClean="0"/>
              <a:t>‹#›</a:t>
            </a:fld>
            <a:endParaRPr lang="en-US"/>
          </a:p>
        </p:txBody>
      </p:sp>
    </p:spTree>
    <p:extLst>
      <p:ext uri="{BB962C8B-B14F-4D97-AF65-F5344CB8AC3E}">
        <p14:creationId xmlns:p14="http://schemas.microsoft.com/office/powerpoint/2010/main" val="3779216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796EC2-341A-DF44-82AC-7532F1A7525E}" type="datetimeFigureOut">
              <a:rPr lang="en-US" smtClean="0"/>
              <a:t>10/21/22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55FC6F-BA52-7C40-9FA9-ED06D99B36B6}" type="slidenum">
              <a:rPr lang="en-US" smtClean="0"/>
              <a:t>‹#›</a:t>
            </a:fld>
            <a:endParaRPr lang="en-US"/>
          </a:p>
        </p:txBody>
      </p:sp>
    </p:spTree>
    <p:extLst>
      <p:ext uri="{BB962C8B-B14F-4D97-AF65-F5344CB8AC3E}">
        <p14:creationId xmlns:p14="http://schemas.microsoft.com/office/powerpoint/2010/main" val="336437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5FC6F-BA52-7C40-9FA9-ED06D99B36B6}" type="slidenum">
              <a:rPr lang="en-US" smtClean="0"/>
              <a:t>1</a:t>
            </a:fld>
            <a:endParaRPr lang="en-US"/>
          </a:p>
        </p:txBody>
      </p:sp>
    </p:spTree>
    <p:extLst>
      <p:ext uri="{BB962C8B-B14F-4D97-AF65-F5344CB8AC3E}">
        <p14:creationId xmlns:p14="http://schemas.microsoft.com/office/powerpoint/2010/main" val="1189138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5FC6F-BA52-7C40-9FA9-ED06D99B36B6}" type="slidenum">
              <a:rPr lang="en-US" smtClean="0"/>
              <a:t>12</a:t>
            </a:fld>
            <a:endParaRPr lang="en-US"/>
          </a:p>
        </p:txBody>
      </p:sp>
    </p:spTree>
    <p:extLst>
      <p:ext uri="{BB962C8B-B14F-4D97-AF65-F5344CB8AC3E}">
        <p14:creationId xmlns:p14="http://schemas.microsoft.com/office/powerpoint/2010/main" val="4015774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5FC6F-BA52-7C40-9FA9-ED06D99B36B6}" type="slidenum">
              <a:rPr lang="en-US" smtClean="0"/>
              <a:t>13</a:t>
            </a:fld>
            <a:endParaRPr lang="en-US"/>
          </a:p>
        </p:txBody>
      </p:sp>
    </p:spTree>
    <p:extLst>
      <p:ext uri="{BB962C8B-B14F-4D97-AF65-F5344CB8AC3E}">
        <p14:creationId xmlns:p14="http://schemas.microsoft.com/office/powerpoint/2010/main" val="3224736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5FC6F-BA52-7C40-9FA9-ED06D99B36B6}" type="slidenum">
              <a:rPr lang="en-US" smtClean="0"/>
              <a:t>14</a:t>
            </a:fld>
            <a:endParaRPr lang="en-US"/>
          </a:p>
        </p:txBody>
      </p:sp>
    </p:spTree>
    <p:extLst>
      <p:ext uri="{BB962C8B-B14F-4D97-AF65-F5344CB8AC3E}">
        <p14:creationId xmlns:p14="http://schemas.microsoft.com/office/powerpoint/2010/main" val="292742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5FC6F-BA52-7C40-9FA9-ED06D99B36B6}" type="slidenum">
              <a:rPr lang="en-US" smtClean="0"/>
              <a:t>15</a:t>
            </a:fld>
            <a:endParaRPr lang="en-US"/>
          </a:p>
        </p:txBody>
      </p:sp>
    </p:spTree>
    <p:extLst>
      <p:ext uri="{BB962C8B-B14F-4D97-AF65-F5344CB8AC3E}">
        <p14:creationId xmlns:p14="http://schemas.microsoft.com/office/powerpoint/2010/main" val="3807538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5FC6F-BA52-7C40-9FA9-ED06D99B36B6}" type="slidenum">
              <a:rPr lang="en-US" smtClean="0"/>
              <a:t>16</a:t>
            </a:fld>
            <a:endParaRPr lang="en-US"/>
          </a:p>
        </p:txBody>
      </p:sp>
    </p:spTree>
    <p:extLst>
      <p:ext uri="{BB962C8B-B14F-4D97-AF65-F5344CB8AC3E}">
        <p14:creationId xmlns:p14="http://schemas.microsoft.com/office/powerpoint/2010/main" val="2094242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5FC6F-BA52-7C40-9FA9-ED06D99B36B6}" type="slidenum">
              <a:rPr lang="en-US" smtClean="0"/>
              <a:t>17</a:t>
            </a:fld>
            <a:endParaRPr lang="en-US"/>
          </a:p>
        </p:txBody>
      </p:sp>
    </p:spTree>
    <p:extLst>
      <p:ext uri="{BB962C8B-B14F-4D97-AF65-F5344CB8AC3E}">
        <p14:creationId xmlns:p14="http://schemas.microsoft.com/office/powerpoint/2010/main" val="1517851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5FC6F-BA52-7C40-9FA9-ED06D99B36B6}" type="slidenum">
              <a:rPr lang="en-US" smtClean="0"/>
              <a:t>18</a:t>
            </a:fld>
            <a:endParaRPr lang="en-US"/>
          </a:p>
        </p:txBody>
      </p:sp>
    </p:spTree>
    <p:extLst>
      <p:ext uri="{BB962C8B-B14F-4D97-AF65-F5344CB8AC3E}">
        <p14:creationId xmlns:p14="http://schemas.microsoft.com/office/powerpoint/2010/main" val="1534302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5FC6F-BA52-7C40-9FA9-ED06D99B36B6}" type="slidenum">
              <a:rPr lang="en-US" smtClean="0"/>
              <a:t>19</a:t>
            </a:fld>
            <a:endParaRPr lang="en-US"/>
          </a:p>
        </p:txBody>
      </p:sp>
    </p:spTree>
    <p:extLst>
      <p:ext uri="{BB962C8B-B14F-4D97-AF65-F5344CB8AC3E}">
        <p14:creationId xmlns:p14="http://schemas.microsoft.com/office/powerpoint/2010/main" val="2259366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5FC6F-BA52-7C40-9FA9-ED06D99B36B6}" type="slidenum">
              <a:rPr lang="en-US" smtClean="0"/>
              <a:t>22</a:t>
            </a:fld>
            <a:endParaRPr lang="en-US"/>
          </a:p>
        </p:txBody>
      </p:sp>
    </p:spTree>
    <p:extLst>
      <p:ext uri="{BB962C8B-B14F-4D97-AF65-F5344CB8AC3E}">
        <p14:creationId xmlns:p14="http://schemas.microsoft.com/office/powerpoint/2010/main" val="1007123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5FC6F-BA52-7C40-9FA9-ED06D99B36B6}" type="slidenum">
              <a:rPr lang="en-US" smtClean="0"/>
              <a:t>23</a:t>
            </a:fld>
            <a:endParaRPr lang="en-US"/>
          </a:p>
        </p:txBody>
      </p:sp>
    </p:spTree>
    <p:extLst>
      <p:ext uri="{BB962C8B-B14F-4D97-AF65-F5344CB8AC3E}">
        <p14:creationId xmlns:p14="http://schemas.microsoft.com/office/powerpoint/2010/main" val="778705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5FC6F-BA52-7C40-9FA9-ED06D99B36B6}" type="slidenum">
              <a:rPr lang="en-US" smtClean="0"/>
              <a:t>3</a:t>
            </a:fld>
            <a:endParaRPr lang="en-US"/>
          </a:p>
        </p:txBody>
      </p:sp>
    </p:spTree>
    <p:extLst>
      <p:ext uri="{BB962C8B-B14F-4D97-AF65-F5344CB8AC3E}">
        <p14:creationId xmlns:p14="http://schemas.microsoft.com/office/powerpoint/2010/main" val="2786049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5FC6F-BA52-7C40-9FA9-ED06D99B36B6}" type="slidenum">
              <a:rPr lang="en-US" smtClean="0"/>
              <a:t>27</a:t>
            </a:fld>
            <a:endParaRPr lang="en-US"/>
          </a:p>
        </p:txBody>
      </p:sp>
    </p:spTree>
    <p:extLst>
      <p:ext uri="{BB962C8B-B14F-4D97-AF65-F5344CB8AC3E}">
        <p14:creationId xmlns:p14="http://schemas.microsoft.com/office/powerpoint/2010/main" val="748569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5FC6F-BA52-7C40-9FA9-ED06D99B36B6}" type="slidenum">
              <a:rPr lang="en-US" smtClean="0"/>
              <a:t>29</a:t>
            </a:fld>
            <a:endParaRPr lang="en-US"/>
          </a:p>
        </p:txBody>
      </p:sp>
    </p:spTree>
    <p:extLst>
      <p:ext uri="{BB962C8B-B14F-4D97-AF65-F5344CB8AC3E}">
        <p14:creationId xmlns:p14="http://schemas.microsoft.com/office/powerpoint/2010/main" val="13538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a:t>
            </a:r>
          </a:p>
        </p:txBody>
      </p:sp>
      <p:sp>
        <p:nvSpPr>
          <p:cNvPr id="4" name="Slide Number Placeholder 3"/>
          <p:cNvSpPr>
            <a:spLocks noGrp="1"/>
          </p:cNvSpPr>
          <p:nvPr>
            <p:ph type="sldNum" sz="quarter" idx="5"/>
          </p:nvPr>
        </p:nvSpPr>
        <p:spPr/>
        <p:txBody>
          <a:bodyPr/>
          <a:lstStyle/>
          <a:p>
            <a:fld id="{4755FC6F-BA52-7C40-9FA9-ED06D99B36B6}" type="slidenum">
              <a:rPr lang="en-US" smtClean="0"/>
              <a:t>4</a:t>
            </a:fld>
            <a:endParaRPr lang="en-US"/>
          </a:p>
        </p:txBody>
      </p:sp>
    </p:spTree>
    <p:extLst>
      <p:ext uri="{BB962C8B-B14F-4D97-AF65-F5344CB8AC3E}">
        <p14:creationId xmlns:p14="http://schemas.microsoft.com/office/powerpoint/2010/main" val="2492337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t>
            </a:r>
          </a:p>
        </p:txBody>
      </p:sp>
      <p:sp>
        <p:nvSpPr>
          <p:cNvPr id="4" name="Slide Number Placeholder 3"/>
          <p:cNvSpPr>
            <a:spLocks noGrp="1"/>
          </p:cNvSpPr>
          <p:nvPr>
            <p:ph type="sldNum" sz="quarter" idx="5"/>
          </p:nvPr>
        </p:nvSpPr>
        <p:spPr/>
        <p:txBody>
          <a:bodyPr/>
          <a:lstStyle/>
          <a:p>
            <a:fld id="{4755FC6F-BA52-7C40-9FA9-ED06D99B36B6}" type="slidenum">
              <a:rPr lang="en-US" smtClean="0"/>
              <a:t>6</a:t>
            </a:fld>
            <a:endParaRPr lang="en-US"/>
          </a:p>
        </p:txBody>
      </p:sp>
    </p:spTree>
    <p:extLst>
      <p:ext uri="{BB962C8B-B14F-4D97-AF65-F5344CB8AC3E}">
        <p14:creationId xmlns:p14="http://schemas.microsoft.com/office/powerpoint/2010/main" val="566041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5FC6F-BA52-7C40-9FA9-ED06D99B36B6}" type="slidenum">
              <a:rPr lang="en-US" smtClean="0"/>
              <a:t>7</a:t>
            </a:fld>
            <a:endParaRPr lang="en-US"/>
          </a:p>
        </p:txBody>
      </p:sp>
    </p:spTree>
    <p:extLst>
      <p:ext uri="{BB962C8B-B14F-4D97-AF65-F5344CB8AC3E}">
        <p14:creationId xmlns:p14="http://schemas.microsoft.com/office/powerpoint/2010/main" val="3546155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5FC6F-BA52-7C40-9FA9-ED06D99B36B6}" type="slidenum">
              <a:rPr lang="en-US" smtClean="0"/>
              <a:t>8</a:t>
            </a:fld>
            <a:endParaRPr lang="en-US"/>
          </a:p>
        </p:txBody>
      </p:sp>
    </p:spTree>
    <p:extLst>
      <p:ext uri="{BB962C8B-B14F-4D97-AF65-F5344CB8AC3E}">
        <p14:creationId xmlns:p14="http://schemas.microsoft.com/office/powerpoint/2010/main" val="1732189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5FC6F-BA52-7C40-9FA9-ED06D99B36B6}" type="slidenum">
              <a:rPr lang="en-US" smtClean="0"/>
              <a:t>9</a:t>
            </a:fld>
            <a:endParaRPr lang="en-US"/>
          </a:p>
        </p:txBody>
      </p:sp>
    </p:spTree>
    <p:extLst>
      <p:ext uri="{BB962C8B-B14F-4D97-AF65-F5344CB8AC3E}">
        <p14:creationId xmlns:p14="http://schemas.microsoft.com/office/powerpoint/2010/main" val="3822372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5FC6F-BA52-7C40-9FA9-ED06D99B36B6}" type="slidenum">
              <a:rPr lang="en-US" smtClean="0"/>
              <a:t>10</a:t>
            </a:fld>
            <a:endParaRPr lang="en-US"/>
          </a:p>
        </p:txBody>
      </p:sp>
    </p:spTree>
    <p:extLst>
      <p:ext uri="{BB962C8B-B14F-4D97-AF65-F5344CB8AC3E}">
        <p14:creationId xmlns:p14="http://schemas.microsoft.com/office/powerpoint/2010/main" val="592430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5FC6F-BA52-7C40-9FA9-ED06D99B36B6}" type="slidenum">
              <a:rPr lang="en-US" smtClean="0"/>
              <a:t>11</a:t>
            </a:fld>
            <a:endParaRPr lang="en-US"/>
          </a:p>
        </p:txBody>
      </p:sp>
    </p:spTree>
    <p:extLst>
      <p:ext uri="{BB962C8B-B14F-4D97-AF65-F5344CB8AC3E}">
        <p14:creationId xmlns:p14="http://schemas.microsoft.com/office/powerpoint/2010/main" val="2672973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9003" y="3803342"/>
            <a:ext cx="5154718" cy="738664"/>
          </a:xfrm>
          <a:prstGeom prst="rect">
            <a:avLst/>
          </a:prstGeom>
        </p:spPr>
        <p:txBody>
          <a:bodyPr wrap="square" lIns="0" anchor="b" anchorCtr="1">
            <a:noAutofit/>
          </a:bodyPr>
          <a:lstStyle>
            <a:lvl1pPr algn="l">
              <a:defRPr sz="4200" b="1">
                <a:solidFill>
                  <a:schemeClr val="bg1"/>
                </a:solidFill>
                <a:latin typeface="Bierstadt Display" panose="020B0004020202020204" pitchFamily="34" charset="0"/>
              </a:defRPr>
            </a:lvl1pPr>
          </a:lstStyle>
          <a:p>
            <a:r>
              <a:rPr lang="en-US" dirty="0"/>
              <a:t>Presentation Title</a:t>
            </a:r>
          </a:p>
        </p:txBody>
      </p:sp>
      <p:sp>
        <p:nvSpPr>
          <p:cNvPr id="10" name="TextBox 9">
            <a:extLst>
              <a:ext uri="{FF2B5EF4-FFF2-40B4-BE49-F238E27FC236}">
                <a16:creationId xmlns:a16="http://schemas.microsoft.com/office/drawing/2014/main" id="{A7033ED1-3029-AF41-8298-EF983FC4D391}"/>
              </a:ext>
            </a:extLst>
          </p:cNvPr>
          <p:cNvSpPr txBox="1"/>
          <p:nvPr userDrawn="1"/>
        </p:nvSpPr>
        <p:spPr>
          <a:xfrm>
            <a:off x="8835619" y="6510339"/>
            <a:ext cx="3176301" cy="230832"/>
          </a:xfrm>
          <a:prstGeom prst="rect">
            <a:avLst/>
          </a:prstGeom>
          <a:noFill/>
        </p:spPr>
        <p:txBody>
          <a:bodyPr wrap="square" lIns="0" rIns="0" rtlCol="0" anchor="ctr">
            <a:spAutoFit/>
          </a:bodyPr>
          <a:lstStyle/>
          <a:p>
            <a:pPr algn="r"/>
            <a:r>
              <a:rPr lang="en-US" sz="900" b="0" i="0" kern="0" spc="0" baseline="0" dirty="0">
                <a:solidFill>
                  <a:schemeClr val="bg1"/>
                </a:solidFill>
                <a:latin typeface="Poppins Light" pitchFamily="2" charset="77"/>
                <a:cs typeface="Poppins Light" pitchFamily="2" charset="77"/>
              </a:rPr>
              <a:t>© AGA </a:t>
            </a:r>
          </a:p>
        </p:txBody>
      </p:sp>
      <p:sp>
        <p:nvSpPr>
          <p:cNvPr id="4" name="Rectangle 3">
            <a:extLst>
              <a:ext uri="{FF2B5EF4-FFF2-40B4-BE49-F238E27FC236}">
                <a16:creationId xmlns:a16="http://schemas.microsoft.com/office/drawing/2014/main" id="{21E7483E-41A1-3218-612C-A72B62C9FA1D}"/>
              </a:ext>
            </a:extLst>
          </p:cNvPr>
          <p:cNvSpPr/>
          <p:nvPr userDrawn="1"/>
        </p:nvSpPr>
        <p:spPr>
          <a:xfrm>
            <a:off x="632624" y="2395959"/>
            <a:ext cx="3187022" cy="28936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36642026"/>
      </p:ext>
    </p:extLst>
  </p:cSld>
  <p:clrMapOvr>
    <a:masterClrMapping/>
  </p:clrMapOvr>
  <p:extLst>
    <p:ext uri="{DCECCB84-F9BA-43D5-87BE-67443E8EF086}">
      <p15:sldGuideLst xmlns:p15="http://schemas.microsoft.com/office/powerpoint/2012/main">
        <p15:guide id="2" pos="43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ior 5">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F84337-A373-0248-8CE0-FDFBE62B128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83720" y="1479368"/>
            <a:ext cx="5641848" cy="4328806"/>
          </a:xfrm>
          <a:prstGeom prst="rect">
            <a:avLst/>
          </a:prstGeom>
        </p:spPr>
      </p:pic>
      <p:sp>
        <p:nvSpPr>
          <p:cNvPr id="2" name="Title 1"/>
          <p:cNvSpPr>
            <a:spLocks noGrp="1"/>
          </p:cNvSpPr>
          <p:nvPr>
            <p:ph type="ctrTitle" hasCustomPrompt="1"/>
          </p:nvPr>
        </p:nvSpPr>
        <p:spPr>
          <a:xfrm>
            <a:off x="677917" y="1072059"/>
            <a:ext cx="8584324" cy="1452806"/>
          </a:xfrm>
          <a:prstGeom prst="rect">
            <a:avLst/>
          </a:prstGeom>
        </p:spPr>
        <p:txBody>
          <a:bodyPr lIns="0"/>
          <a:lstStyle>
            <a:lvl1pPr algn="l">
              <a:lnSpc>
                <a:spcPct val="95000"/>
              </a:lnSpc>
              <a:defRPr sz="4600" b="1" i="0">
                <a:solidFill>
                  <a:schemeClr val="tx2"/>
                </a:solidFill>
                <a:latin typeface="Bierstadt Display" panose="020B0004020202020204" pitchFamily="34" charset="0"/>
                <a:cs typeface="Poppins Light" pitchFamily="2" charset="77"/>
              </a:defRPr>
            </a:lvl1pPr>
          </a:lstStyle>
          <a:p>
            <a:r>
              <a:rPr lang="en-US" dirty="0"/>
              <a:t>Elevating the standard of </a:t>
            </a:r>
            <a:br>
              <a:rPr lang="en-US" dirty="0"/>
            </a:br>
            <a:r>
              <a:rPr lang="en-US" dirty="0"/>
              <a:t>accountability and transparency </a:t>
            </a:r>
          </a:p>
        </p:txBody>
      </p:sp>
      <p:pic>
        <p:nvPicPr>
          <p:cNvPr id="11" name="Picture 10">
            <a:extLst>
              <a:ext uri="{FF2B5EF4-FFF2-40B4-BE49-F238E27FC236}">
                <a16:creationId xmlns:a16="http://schemas.microsoft.com/office/drawing/2014/main" id="{06F9D223-0F14-6741-9690-28AD8BBF99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5800" y="6331017"/>
            <a:ext cx="1088136" cy="357045"/>
          </a:xfrm>
          <a:prstGeom prst="rect">
            <a:avLst/>
          </a:prstGeom>
        </p:spPr>
      </p:pic>
      <p:sp>
        <p:nvSpPr>
          <p:cNvPr id="17" name="Subtitle 2">
            <a:extLst>
              <a:ext uri="{FF2B5EF4-FFF2-40B4-BE49-F238E27FC236}">
                <a16:creationId xmlns:a16="http://schemas.microsoft.com/office/drawing/2014/main" id="{C06DA831-1079-1F42-A3F6-48591AA3D780}"/>
              </a:ext>
            </a:extLst>
          </p:cNvPr>
          <p:cNvSpPr>
            <a:spLocks noGrp="1"/>
          </p:cNvSpPr>
          <p:nvPr>
            <p:ph type="subTitle" idx="1" hasCustomPrompt="1"/>
          </p:nvPr>
        </p:nvSpPr>
        <p:spPr>
          <a:xfrm>
            <a:off x="685800" y="2620031"/>
            <a:ext cx="7338848" cy="1747263"/>
          </a:xfrm>
          <a:prstGeom prst="rect">
            <a:avLst/>
          </a:prstGeom>
        </p:spPr>
        <p:txBody>
          <a:bodyPr lIns="0"/>
          <a:lstStyle>
            <a:lvl1pPr marL="0" indent="0" algn="l">
              <a:lnSpc>
                <a:spcPct val="120000"/>
              </a:lnSpc>
              <a:spcBef>
                <a:spcPts val="0"/>
              </a:spcBef>
              <a:spcAft>
                <a:spcPts val="500"/>
              </a:spcAft>
              <a:buNone/>
              <a:defRPr sz="2000" b="0" i="0" spc="0" baseline="0">
                <a:solidFill>
                  <a:schemeClr val="tx2"/>
                </a:solidFill>
                <a:latin typeface="Bierstadt Display" panose="020B0004020202020204" pitchFamily="34" charset="0"/>
                <a:cs typeface="Poppins Light" pitchFamily="2" charset="77"/>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dirty="0"/>
              <a:t>Through thought leadership, certification, and national and local educational events, AGA is at the forefront of emerging issues, impact and innovation — setting the standard of excellence and transparency in government accountability. </a:t>
            </a:r>
          </a:p>
        </p:txBody>
      </p:sp>
    </p:spTree>
    <p:extLst>
      <p:ext uri="{BB962C8B-B14F-4D97-AF65-F5344CB8AC3E}">
        <p14:creationId xmlns:p14="http://schemas.microsoft.com/office/powerpoint/2010/main" val="3792990354"/>
      </p:ext>
    </p:extLst>
  </p:cSld>
  <p:clrMapOvr>
    <a:masterClrMapping/>
  </p:clrMapOvr>
  <p:extLst>
    <p:ext uri="{DCECCB84-F9BA-43D5-87BE-67443E8EF086}">
      <p15:sldGuideLst xmlns:p15="http://schemas.microsoft.com/office/powerpoint/2012/main">
        <p15:guide id="2" pos="43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ior 6">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0721" y="347831"/>
            <a:ext cx="10740985" cy="619386"/>
          </a:xfrm>
          <a:prstGeom prst="rect">
            <a:avLst/>
          </a:prstGeom>
        </p:spPr>
        <p:txBody>
          <a:bodyPr lIns="0"/>
          <a:lstStyle>
            <a:lvl1pPr algn="l">
              <a:lnSpc>
                <a:spcPct val="88000"/>
              </a:lnSpc>
              <a:defRPr sz="4000" b="1" spc="20" baseline="0">
                <a:solidFill>
                  <a:schemeClr val="tx2"/>
                </a:solidFill>
                <a:latin typeface="Bierstadt Display" panose="020B0004020202020204" pitchFamily="34" charset="0"/>
              </a:defRPr>
            </a:lvl1pPr>
          </a:lstStyle>
          <a:p>
            <a:r>
              <a:rPr lang="en-US" dirty="0"/>
              <a:t>Slide Title Heading</a:t>
            </a:r>
          </a:p>
        </p:txBody>
      </p:sp>
      <p:cxnSp>
        <p:nvCxnSpPr>
          <p:cNvPr id="25" name="Straight Connector 24">
            <a:extLst>
              <a:ext uri="{FF2B5EF4-FFF2-40B4-BE49-F238E27FC236}">
                <a16:creationId xmlns:a16="http://schemas.microsoft.com/office/drawing/2014/main" id="{B0B2CEB8-811F-2D46-BCF3-D40161CAD71B}"/>
              </a:ext>
            </a:extLst>
          </p:cNvPr>
          <p:cNvCxnSpPr>
            <a:cxnSpLocks/>
          </p:cNvCxnSpPr>
          <p:nvPr userDrawn="1"/>
        </p:nvCxnSpPr>
        <p:spPr>
          <a:xfrm flipH="1">
            <a:off x="676384" y="1149059"/>
            <a:ext cx="10755322" cy="0"/>
          </a:xfrm>
          <a:prstGeom prst="line">
            <a:avLst/>
          </a:prstGeom>
          <a:ln w="16891">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2" name="Text Placeholder 5">
            <a:extLst>
              <a:ext uri="{FF2B5EF4-FFF2-40B4-BE49-F238E27FC236}">
                <a16:creationId xmlns:a16="http://schemas.microsoft.com/office/drawing/2014/main" id="{4D5C673B-A64F-E54E-B784-66B09D7A8C07}"/>
              </a:ext>
            </a:extLst>
          </p:cNvPr>
          <p:cNvSpPr>
            <a:spLocks noGrp="1"/>
          </p:cNvSpPr>
          <p:nvPr>
            <p:ph type="body" sz="quarter" idx="26" hasCustomPrompt="1"/>
          </p:nvPr>
        </p:nvSpPr>
        <p:spPr>
          <a:xfrm>
            <a:off x="690721" y="1523730"/>
            <a:ext cx="8527707" cy="4096667"/>
          </a:xfrm>
          <a:prstGeom prst="rect">
            <a:avLst/>
          </a:prstGeom>
          <a:noFill/>
        </p:spPr>
        <p:txBody>
          <a:bodyPr lIns="0"/>
          <a:lstStyle>
            <a:lvl1pPr marL="0" marR="0" indent="0" algn="l" defTabSz="342891" rtl="0" eaLnBrk="1" fontAlgn="auto" latinLnBrk="0" hangingPunct="1">
              <a:lnSpc>
                <a:spcPct val="110000"/>
              </a:lnSpc>
              <a:spcBef>
                <a:spcPts val="0"/>
              </a:spcBef>
              <a:spcAft>
                <a:spcPts val="1600"/>
              </a:spcAft>
              <a:buClrTx/>
              <a:buSzPct val="90000"/>
              <a:buFont typeface="Arial" panose="020B0604020202020204" pitchFamily="34" charset="0"/>
              <a:buNone/>
              <a:tabLst/>
              <a:defRPr sz="3200" spc="40" baseline="0">
                <a:solidFill>
                  <a:schemeClr val="tx2"/>
                </a:solidFill>
                <a:latin typeface="Bierstadt Display" panose="020B0004020202020204" pitchFamily="34" charset="0"/>
                <a:cs typeface="Calibri" panose="020F0502020204030204" pitchFamily="34" charset="0"/>
              </a:defRPr>
            </a:lvl1pPr>
            <a:lvl2pPr marL="548626" indent="-274313">
              <a:lnSpc>
                <a:spcPct val="90000"/>
              </a:lnSpc>
              <a:spcBef>
                <a:spcPts val="1051"/>
              </a:spcBef>
              <a:buSzPct val="90000"/>
              <a:defRPr sz="2251" spc="60" baseline="0">
                <a:solidFill>
                  <a:schemeClr val="bg1"/>
                </a:solidFill>
                <a:latin typeface="+mn-lt"/>
                <a:cs typeface="Calibri" panose="020F0502020204030204" pitchFamily="34" charset="0"/>
              </a:defRPr>
            </a:lvl2pPr>
            <a:lvl3pPr marL="822939" indent="-274313">
              <a:lnSpc>
                <a:spcPct val="90000"/>
              </a:lnSpc>
              <a:spcBef>
                <a:spcPts val="1051"/>
              </a:spcBef>
              <a:buSzPct val="90000"/>
              <a:defRPr sz="2100" spc="60" baseline="0">
                <a:solidFill>
                  <a:schemeClr val="bg1"/>
                </a:solidFill>
                <a:latin typeface="+mn-lt"/>
                <a:cs typeface="Calibri" panose="020F0502020204030204" pitchFamily="34" charset="0"/>
              </a:defRPr>
            </a:lvl3pPr>
            <a:lvl4pPr marL="1097253" indent="-274313">
              <a:lnSpc>
                <a:spcPct val="90000"/>
              </a:lnSpc>
              <a:spcBef>
                <a:spcPts val="1051"/>
              </a:spcBef>
              <a:buSzPct val="90000"/>
              <a:defRPr sz="2025" spc="60" baseline="0">
                <a:solidFill>
                  <a:schemeClr val="bg1"/>
                </a:solidFill>
                <a:latin typeface="+mn-lt"/>
                <a:cs typeface="Calibri" panose="020F0502020204030204" pitchFamily="34" charset="0"/>
              </a:defRPr>
            </a:lvl4pPr>
            <a:lvl5pPr marL="1371566" indent="-274313">
              <a:lnSpc>
                <a:spcPct val="90000"/>
              </a:lnSpc>
              <a:spcBef>
                <a:spcPts val="1051"/>
              </a:spcBef>
              <a:buSzPct val="90000"/>
              <a:defRPr sz="1951" spc="60" baseline="0">
                <a:solidFill>
                  <a:schemeClr val="bg1"/>
                </a:solidFill>
                <a:latin typeface="+mn-lt"/>
                <a:cs typeface="Calibri" panose="020F050202020403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Duis </a:t>
            </a:r>
            <a:r>
              <a:rPr lang="en-US" dirty="0" err="1"/>
              <a:t>autem</a:t>
            </a:r>
            <a:r>
              <a:rPr lang="en-US" dirty="0"/>
              <a:t> vel </a:t>
            </a:r>
            <a:r>
              <a:rPr lang="en-US" dirty="0" err="1"/>
              <a:t>eum</a:t>
            </a:r>
            <a:r>
              <a:rPr lang="en-US" dirty="0"/>
              <a:t> </a:t>
            </a:r>
            <a:r>
              <a:rPr lang="en-US" dirty="0" err="1"/>
              <a:t>iriure</a:t>
            </a:r>
            <a:r>
              <a:rPr lang="en-US" dirty="0"/>
              <a:t> </a:t>
            </a:r>
            <a:r>
              <a:rPr lang="en-US" dirty="0" err="1"/>
              <a:t>hendrerit</a:t>
            </a:r>
            <a:r>
              <a:rPr lang="en-US" dirty="0"/>
              <a:t> in </a:t>
            </a:r>
            <a:r>
              <a:rPr lang="en-US" dirty="0" err="1"/>
              <a:t>vulputate</a:t>
            </a:r>
            <a:r>
              <a:rPr lang="en-US" dirty="0"/>
              <a:t> </a:t>
            </a:r>
            <a:r>
              <a:rPr lang="en-US" dirty="0" err="1"/>
              <a:t>velit</a:t>
            </a:r>
            <a:r>
              <a:rPr lang="en-US" dirty="0"/>
              <a:t> </a:t>
            </a:r>
            <a:r>
              <a:rPr lang="en-US" dirty="0" err="1"/>
              <a:t>eu</a:t>
            </a:r>
            <a:r>
              <a:rPr lang="en-US" dirty="0"/>
              <a:t> </a:t>
            </a:r>
            <a:r>
              <a:rPr lang="en-US" dirty="0" err="1"/>
              <a:t>feugiat</a:t>
            </a:r>
            <a:r>
              <a:rPr lang="en-US" dirty="0"/>
              <a:t> at </a:t>
            </a:r>
            <a:r>
              <a:rPr lang="en-US" dirty="0" err="1"/>
              <a:t>vero</a:t>
            </a:r>
            <a:r>
              <a:rPr lang="en-US" dirty="0"/>
              <a:t>.</a:t>
            </a:r>
          </a:p>
        </p:txBody>
      </p:sp>
    </p:spTree>
    <p:extLst>
      <p:ext uri="{BB962C8B-B14F-4D97-AF65-F5344CB8AC3E}">
        <p14:creationId xmlns:p14="http://schemas.microsoft.com/office/powerpoint/2010/main" val="1924948931"/>
      </p:ext>
    </p:extLst>
  </p:cSld>
  <p:clrMapOvr>
    <a:masterClrMapping/>
  </p:clrMapOvr>
  <p:extLst>
    <p:ext uri="{DCECCB84-F9BA-43D5-87BE-67443E8EF086}">
      <p15:sldGuideLst xmlns:p15="http://schemas.microsoft.com/office/powerpoint/2012/main">
        <p15:guide id="2" pos="43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erior 7">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0721" y="347831"/>
            <a:ext cx="10740985" cy="619386"/>
          </a:xfrm>
          <a:prstGeom prst="rect">
            <a:avLst/>
          </a:prstGeom>
        </p:spPr>
        <p:txBody>
          <a:bodyPr lIns="0"/>
          <a:lstStyle>
            <a:lvl1pPr algn="l">
              <a:lnSpc>
                <a:spcPct val="88000"/>
              </a:lnSpc>
              <a:defRPr sz="4000" b="1" spc="20" baseline="0">
                <a:solidFill>
                  <a:schemeClr val="tx2"/>
                </a:solidFill>
                <a:latin typeface="Bierstadt Display" panose="020B0004020202020204" pitchFamily="34" charset="0"/>
              </a:defRPr>
            </a:lvl1pPr>
          </a:lstStyle>
          <a:p>
            <a:r>
              <a:rPr lang="en-US" dirty="0"/>
              <a:t>Slide Title Heading</a:t>
            </a:r>
          </a:p>
        </p:txBody>
      </p:sp>
      <p:cxnSp>
        <p:nvCxnSpPr>
          <p:cNvPr id="25" name="Straight Connector 24">
            <a:extLst>
              <a:ext uri="{FF2B5EF4-FFF2-40B4-BE49-F238E27FC236}">
                <a16:creationId xmlns:a16="http://schemas.microsoft.com/office/drawing/2014/main" id="{B0B2CEB8-811F-2D46-BCF3-D40161CAD71B}"/>
              </a:ext>
            </a:extLst>
          </p:cNvPr>
          <p:cNvCxnSpPr>
            <a:cxnSpLocks/>
          </p:cNvCxnSpPr>
          <p:nvPr userDrawn="1"/>
        </p:nvCxnSpPr>
        <p:spPr>
          <a:xfrm flipH="1">
            <a:off x="676384" y="1149059"/>
            <a:ext cx="10755322" cy="0"/>
          </a:xfrm>
          <a:prstGeom prst="line">
            <a:avLst/>
          </a:prstGeom>
          <a:ln w="16891">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2" name="Text Placeholder 5">
            <a:extLst>
              <a:ext uri="{FF2B5EF4-FFF2-40B4-BE49-F238E27FC236}">
                <a16:creationId xmlns:a16="http://schemas.microsoft.com/office/drawing/2014/main" id="{4D5C673B-A64F-E54E-B784-66B09D7A8C07}"/>
              </a:ext>
            </a:extLst>
          </p:cNvPr>
          <p:cNvSpPr>
            <a:spLocks noGrp="1"/>
          </p:cNvSpPr>
          <p:nvPr>
            <p:ph type="body" sz="quarter" idx="26" hasCustomPrompt="1"/>
          </p:nvPr>
        </p:nvSpPr>
        <p:spPr>
          <a:xfrm>
            <a:off x="690721" y="1555262"/>
            <a:ext cx="9249438" cy="4096667"/>
          </a:xfrm>
          <a:prstGeom prst="rect">
            <a:avLst/>
          </a:prstGeom>
          <a:noFill/>
        </p:spPr>
        <p:txBody>
          <a:bodyPr lIns="0"/>
          <a:lstStyle>
            <a:lvl1pPr marL="365760" marR="0" indent="-365760" algn="l" defTabSz="342891" rtl="0" eaLnBrk="1" fontAlgn="auto" latinLnBrk="0" hangingPunct="1">
              <a:lnSpc>
                <a:spcPct val="95000"/>
              </a:lnSpc>
              <a:spcBef>
                <a:spcPts val="0"/>
              </a:spcBef>
              <a:spcAft>
                <a:spcPts val="1600"/>
              </a:spcAft>
              <a:buClrTx/>
              <a:buSzPct val="90000"/>
              <a:buFont typeface="Arial" panose="020B0604020202020204" pitchFamily="34" charset="0"/>
              <a:buChar char="•"/>
              <a:tabLst/>
              <a:defRPr sz="2500" spc="30" baseline="0">
                <a:solidFill>
                  <a:schemeClr val="tx1"/>
                </a:solidFill>
                <a:latin typeface="Bierstadt Display" panose="020B0004020202020204" pitchFamily="34" charset="0"/>
                <a:cs typeface="Calibri" panose="020F0502020204030204" pitchFamily="34" charset="0"/>
              </a:defRPr>
            </a:lvl1pPr>
            <a:lvl2pPr marL="548626" indent="-274313">
              <a:lnSpc>
                <a:spcPct val="90000"/>
              </a:lnSpc>
              <a:spcBef>
                <a:spcPts val="1051"/>
              </a:spcBef>
              <a:buSzPct val="90000"/>
              <a:defRPr sz="2251" spc="60" baseline="0">
                <a:solidFill>
                  <a:schemeClr val="bg1"/>
                </a:solidFill>
                <a:latin typeface="+mn-lt"/>
                <a:cs typeface="Calibri" panose="020F0502020204030204" pitchFamily="34" charset="0"/>
              </a:defRPr>
            </a:lvl2pPr>
            <a:lvl3pPr marL="822939" indent="-274313">
              <a:lnSpc>
                <a:spcPct val="90000"/>
              </a:lnSpc>
              <a:spcBef>
                <a:spcPts val="1051"/>
              </a:spcBef>
              <a:buSzPct val="90000"/>
              <a:defRPr sz="2100" spc="60" baseline="0">
                <a:solidFill>
                  <a:schemeClr val="bg1"/>
                </a:solidFill>
                <a:latin typeface="+mn-lt"/>
                <a:cs typeface="Calibri" panose="020F0502020204030204" pitchFamily="34" charset="0"/>
              </a:defRPr>
            </a:lvl3pPr>
            <a:lvl4pPr marL="1097253" indent="-274313">
              <a:lnSpc>
                <a:spcPct val="90000"/>
              </a:lnSpc>
              <a:spcBef>
                <a:spcPts val="1051"/>
              </a:spcBef>
              <a:buSzPct val="90000"/>
              <a:defRPr sz="2025" spc="60" baseline="0">
                <a:solidFill>
                  <a:schemeClr val="bg1"/>
                </a:solidFill>
                <a:latin typeface="+mn-lt"/>
                <a:cs typeface="Calibri" panose="020F0502020204030204" pitchFamily="34" charset="0"/>
              </a:defRPr>
            </a:lvl4pPr>
            <a:lvl5pPr marL="1371566" indent="-274313">
              <a:lnSpc>
                <a:spcPct val="90000"/>
              </a:lnSpc>
              <a:spcBef>
                <a:spcPts val="1051"/>
              </a:spcBef>
              <a:buSzPct val="90000"/>
              <a:defRPr sz="1951" spc="60" baseline="0">
                <a:solidFill>
                  <a:schemeClr val="bg1"/>
                </a:solidFill>
                <a:latin typeface="+mn-lt"/>
                <a:cs typeface="Calibri" panose="020F050202020403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lang="en-US" dirty="0"/>
          </a:p>
          <a:p>
            <a:pPr lvl="0"/>
            <a:r>
              <a:rPr lang="en-US" dirty="0"/>
              <a:t>Vestibulum non </a:t>
            </a:r>
            <a:r>
              <a:rPr lang="en-US" dirty="0" err="1"/>
              <a:t>sem</a:t>
            </a:r>
            <a:r>
              <a:rPr lang="en-US" dirty="0"/>
              <a:t> </a:t>
            </a:r>
            <a:r>
              <a:rPr lang="en-US" dirty="0" err="1"/>
              <a:t>mauris</a:t>
            </a:r>
            <a:r>
              <a:rPr lang="en-US" dirty="0"/>
              <a:t> </a:t>
            </a:r>
            <a:r>
              <a:rPr lang="en-US" dirty="0" err="1"/>
              <a:t>feugiat</a:t>
            </a:r>
            <a:r>
              <a:rPr lang="en-US" dirty="0"/>
              <a:t> libero, sed diam </a:t>
            </a:r>
            <a:r>
              <a:rPr lang="en-US" dirty="0" err="1"/>
              <a:t>eunibh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p>
          <a:p>
            <a:pPr lvl="0"/>
            <a:r>
              <a:rPr lang="en-US" dirty="0"/>
              <a:t>Nunc ligula dolor, </a:t>
            </a:r>
            <a:r>
              <a:rPr lang="en-US" dirty="0" err="1"/>
              <a:t>ullamcorper</a:t>
            </a:r>
            <a:r>
              <a:rPr lang="en-US" dirty="0"/>
              <a:t> </a:t>
            </a:r>
            <a:r>
              <a:rPr lang="en-US" dirty="0" err="1"/>
              <a:t>faucibus</a:t>
            </a:r>
            <a:r>
              <a:rPr lang="en-US" dirty="0"/>
              <a:t> mi </a:t>
            </a:r>
            <a:r>
              <a:rPr lang="en-US" dirty="0" err="1"/>
              <a:t>ut</a:t>
            </a:r>
            <a:r>
              <a:rPr lang="en-US" dirty="0"/>
              <a:t>, </a:t>
            </a:r>
            <a:r>
              <a:rPr lang="en-US" dirty="0" err="1"/>
              <a:t>laoreet</a:t>
            </a:r>
            <a:r>
              <a:rPr lang="en-US" dirty="0"/>
              <a:t> porta ligula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endParaRPr lang="en-US" dirty="0"/>
          </a:p>
          <a:p>
            <a:pPr lvl="0"/>
            <a:r>
              <a:rPr lang="en-US" dirty="0" err="1"/>
              <a:t>Suspendisse</a:t>
            </a:r>
            <a:r>
              <a:rPr lang="en-US" dirty="0"/>
              <a:t> </a:t>
            </a:r>
            <a:r>
              <a:rPr lang="en-US" dirty="0" err="1"/>
              <a:t>felis</a:t>
            </a:r>
            <a:r>
              <a:rPr lang="en-US" dirty="0"/>
              <a:t> </a:t>
            </a:r>
            <a:r>
              <a:rPr lang="en-US" dirty="0" err="1"/>
              <a:t>leo</a:t>
            </a:r>
            <a:r>
              <a:rPr lang="en-US" dirty="0"/>
              <a:t>, </a:t>
            </a:r>
            <a:r>
              <a:rPr lang="en-US" dirty="0" err="1"/>
              <a:t>varius</a:t>
            </a:r>
            <a:r>
              <a:rPr lang="en-US" dirty="0"/>
              <a:t> </a:t>
            </a:r>
            <a:r>
              <a:rPr lang="en-US" dirty="0" err="1"/>
              <a:t>nec</a:t>
            </a:r>
            <a:r>
              <a:rPr lang="en-US" dirty="0"/>
              <a:t> </a:t>
            </a:r>
            <a:r>
              <a:rPr lang="en-US" dirty="0" err="1"/>
              <a:t>viverra</a:t>
            </a:r>
            <a:r>
              <a:rPr lang="en-US" dirty="0"/>
              <a:t> vitae </a:t>
            </a:r>
            <a:r>
              <a:rPr lang="en-US" dirty="0" err="1"/>
              <a:t>eleifend</a:t>
            </a:r>
            <a:endParaRPr lang="en-US" dirty="0"/>
          </a:p>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spTree>
    <p:extLst>
      <p:ext uri="{BB962C8B-B14F-4D97-AF65-F5344CB8AC3E}">
        <p14:creationId xmlns:p14="http://schemas.microsoft.com/office/powerpoint/2010/main" val="4202811915"/>
      </p:ext>
    </p:extLst>
  </p:cSld>
  <p:clrMapOvr>
    <a:masterClrMapping/>
  </p:clrMapOvr>
  <p:extLst>
    <p:ext uri="{DCECCB84-F9BA-43D5-87BE-67443E8EF086}">
      <p15:sldGuideLst xmlns:p15="http://schemas.microsoft.com/office/powerpoint/2012/main">
        <p15:guide id="2" pos="43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S +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0721" y="347831"/>
            <a:ext cx="10740985" cy="619386"/>
          </a:xfrm>
          <a:prstGeom prst="rect">
            <a:avLst/>
          </a:prstGeom>
        </p:spPr>
        <p:txBody>
          <a:bodyPr lIns="0"/>
          <a:lstStyle>
            <a:lvl1pPr algn="l">
              <a:lnSpc>
                <a:spcPct val="88000"/>
              </a:lnSpc>
              <a:defRPr sz="4000" b="1" spc="20" baseline="0">
                <a:solidFill>
                  <a:schemeClr val="tx2"/>
                </a:solidFill>
                <a:latin typeface="Bierstadt Display" panose="020B0004020202020204" pitchFamily="34" charset="0"/>
              </a:defRPr>
            </a:lvl1pPr>
          </a:lstStyle>
          <a:p>
            <a:r>
              <a:rPr lang="en-US" dirty="0"/>
              <a:t>Slide Title Heading</a:t>
            </a:r>
          </a:p>
        </p:txBody>
      </p:sp>
      <p:cxnSp>
        <p:nvCxnSpPr>
          <p:cNvPr id="25" name="Straight Connector 24">
            <a:extLst>
              <a:ext uri="{FF2B5EF4-FFF2-40B4-BE49-F238E27FC236}">
                <a16:creationId xmlns:a16="http://schemas.microsoft.com/office/drawing/2014/main" id="{B0B2CEB8-811F-2D46-BCF3-D40161CAD71B}"/>
              </a:ext>
            </a:extLst>
          </p:cNvPr>
          <p:cNvCxnSpPr>
            <a:cxnSpLocks/>
          </p:cNvCxnSpPr>
          <p:nvPr userDrawn="1"/>
        </p:nvCxnSpPr>
        <p:spPr>
          <a:xfrm flipH="1">
            <a:off x="676384" y="1149059"/>
            <a:ext cx="10755322" cy="0"/>
          </a:xfrm>
          <a:prstGeom prst="line">
            <a:avLst/>
          </a:prstGeom>
          <a:ln w="16891">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2" name="Text Placeholder 5">
            <a:extLst>
              <a:ext uri="{FF2B5EF4-FFF2-40B4-BE49-F238E27FC236}">
                <a16:creationId xmlns:a16="http://schemas.microsoft.com/office/drawing/2014/main" id="{4D5C673B-A64F-E54E-B784-66B09D7A8C07}"/>
              </a:ext>
            </a:extLst>
          </p:cNvPr>
          <p:cNvSpPr>
            <a:spLocks noGrp="1"/>
          </p:cNvSpPr>
          <p:nvPr>
            <p:ph type="body" sz="quarter" idx="26" hasCustomPrompt="1"/>
          </p:nvPr>
        </p:nvSpPr>
        <p:spPr>
          <a:xfrm>
            <a:off x="690721" y="1555262"/>
            <a:ext cx="5673293" cy="4096667"/>
          </a:xfrm>
          <a:prstGeom prst="rect">
            <a:avLst/>
          </a:prstGeom>
          <a:noFill/>
        </p:spPr>
        <p:txBody>
          <a:bodyPr lIns="0"/>
          <a:lstStyle>
            <a:lvl1pPr marL="365760" marR="0" indent="-365760" algn="l" defTabSz="342891" rtl="0" eaLnBrk="1" fontAlgn="auto" latinLnBrk="0" hangingPunct="1">
              <a:lnSpc>
                <a:spcPct val="95000"/>
              </a:lnSpc>
              <a:spcBef>
                <a:spcPts val="0"/>
              </a:spcBef>
              <a:spcAft>
                <a:spcPts val="1600"/>
              </a:spcAft>
              <a:buClrTx/>
              <a:buSzPct val="90000"/>
              <a:buFont typeface="Arial" panose="020B0604020202020204" pitchFamily="34" charset="0"/>
              <a:buChar char="•"/>
              <a:tabLst/>
              <a:defRPr sz="2500" spc="30" baseline="0">
                <a:solidFill>
                  <a:schemeClr val="tx1"/>
                </a:solidFill>
                <a:latin typeface="Bierstadt Display" panose="020B0004020202020204" pitchFamily="34" charset="0"/>
                <a:cs typeface="Calibri" panose="020F0502020204030204" pitchFamily="34" charset="0"/>
              </a:defRPr>
            </a:lvl1pPr>
            <a:lvl2pPr marL="548626" indent="-274313">
              <a:lnSpc>
                <a:spcPct val="90000"/>
              </a:lnSpc>
              <a:spcBef>
                <a:spcPts val="1051"/>
              </a:spcBef>
              <a:buSzPct val="90000"/>
              <a:defRPr sz="2251" spc="60" baseline="0">
                <a:solidFill>
                  <a:schemeClr val="bg1"/>
                </a:solidFill>
                <a:latin typeface="+mn-lt"/>
                <a:cs typeface="Calibri" panose="020F0502020204030204" pitchFamily="34" charset="0"/>
              </a:defRPr>
            </a:lvl2pPr>
            <a:lvl3pPr marL="822939" indent="-274313">
              <a:lnSpc>
                <a:spcPct val="90000"/>
              </a:lnSpc>
              <a:spcBef>
                <a:spcPts val="1051"/>
              </a:spcBef>
              <a:buSzPct val="90000"/>
              <a:defRPr sz="2100" spc="60" baseline="0">
                <a:solidFill>
                  <a:schemeClr val="bg1"/>
                </a:solidFill>
                <a:latin typeface="+mn-lt"/>
                <a:cs typeface="Calibri" panose="020F0502020204030204" pitchFamily="34" charset="0"/>
              </a:defRPr>
            </a:lvl3pPr>
            <a:lvl4pPr marL="1097253" indent="-274313">
              <a:lnSpc>
                <a:spcPct val="90000"/>
              </a:lnSpc>
              <a:spcBef>
                <a:spcPts val="1051"/>
              </a:spcBef>
              <a:buSzPct val="90000"/>
              <a:defRPr sz="2025" spc="60" baseline="0">
                <a:solidFill>
                  <a:schemeClr val="bg1"/>
                </a:solidFill>
                <a:latin typeface="+mn-lt"/>
                <a:cs typeface="Calibri" panose="020F0502020204030204" pitchFamily="34" charset="0"/>
              </a:defRPr>
            </a:lvl4pPr>
            <a:lvl5pPr marL="1371566" indent="-274313">
              <a:lnSpc>
                <a:spcPct val="90000"/>
              </a:lnSpc>
              <a:spcBef>
                <a:spcPts val="1051"/>
              </a:spcBef>
              <a:buSzPct val="90000"/>
              <a:defRPr sz="1951" spc="60" baseline="0">
                <a:solidFill>
                  <a:schemeClr val="bg1"/>
                </a:solidFill>
                <a:latin typeface="+mn-lt"/>
                <a:cs typeface="Calibri" panose="020F0502020204030204" pitchFamily="34" charset="0"/>
              </a:defRPr>
            </a:lvl5pPr>
          </a:lstStyle>
          <a:p>
            <a:pPr lvl="0"/>
            <a:r>
              <a:rPr lang="en-US" dirty="0"/>
              <a:t>Lorem ipsum dolor sit </a:t>
            </a:r>
            <a:r>
              <a:rPr lang="en-US" dirty="0" err="1"/>
              <a:t>amet</a:t>
            </a:r>
            <a:r>
              <a:rPr lang="en-US" dirty="0"/>
              <a:t>, </a:t>
            </a:r>
            <a:r>
              <a:rPr lang="en-US" dirty="0" err="1"/>
              <a:t>adipiscing</a:t>
            </a:r>
            <a:r>
              <a:rPr lang="en-US" dirty="0"/>
              <a:t> </a:t>
            </a:r>
            <a:r>
              <a:rPr lang="en-US" dirty="0" err="1"/>
              <a:t>elit</a:t>
            </a:r>
            <a:r>
              <a:rPr lang="en-US" dirty="0"/>
              <a:t> </a:t>
            </a:r>
            <a:r>
              <a:rPr lang="en-US" dirty="0" err="1"/>
              <a:t>consectetur</a:t>
            </a:r>
            <a:r>
              <a:rPr lang="en-US" dirty="0"/>
              <a:t> </a:t>
            </a:r>
            <a:r>
              <a:rPr lang="en-US" dirty="0" err="1"/>
              <a:t>aliquam</a:t>
            </a:r>
            <a:r>
              <a:rPr lang="en-US" dirty="0"/>
              <a:t> </a:t>
            </a:r>
            <a:r>
              <a:rPr lang="en-US" dirty="0" err="1"/>
              <a:t>erat</a:t>
            </a:r>
            <a:r>
              <a:rPr lang="en-US" dirty="0"/>
              <a:t> </a:t>
            </a:r>
            <a:r>
              <a:rPr lang="en-US" dirty="0" err="1"/>
              <a:t>viverra</a:t>
            </a:r>
            <a:r>
              <a:rPr lang="en-US" dirty="0"/>
              <a:t> </a:t>
            </a:r>
          </a:p>
          <a:p>
            <a:pPr lvl="0"/>
            <a:r>
              <a:rPr lang="en-US" dirty="0"/>
              <a:t>Vestibulum non </a:t>
            </a:r>
            <a:r>
              <a:rPr lang="en-US" dirty="0" err="1"/>
              <a:t>sem</a:t>
            </a:r>
            <a:r>
              <a:rPr lang="en-US" dirty="0"/>
              <a:t> </a:t>
            </a:r>
            <a:r>
              <a:rPr lang="en-US" dirty="0" err="1"/>
              <a:t>mauris</a:t>
            </a:r>
            <a:r>
              <a:rPr lang="en-US" dirty="0"/>
              <a:t> </a:t>
            </a:r>
            <a:r>
              <a:rPr lang="en-US" dirty="0" err="1"/>
              <a:t>feugiat</a:t>
            </a:r>
            <a:r>
              <a:rPr lang="en-US" dirty="0"/>
              <a:t> libero, sed diam </a:t>
            </a:r>
            <a:r>
              <a:rPr lang="en-US" dirty="0" err="1"/>
              <a:t>eunibh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p>
          <a:p>
            <a:pPr lvl="0"/>
            <a:r>
              <a:rPr lang="en-US" dirty="0"/>
              <a:t>Nunc ligula dolor, </a:t>
            </a:r>
            <a:r>
              <a:rPr lang="en-US" dirty="0" err="1"/>
              <a:t>ullamcorper</a:t>
            </a:r>
            <a:r>
              <a:rPr lang="en-US" dirty="0"/>
              <a:t> vitae </a:t>
            </a:r>
            <a:r>
              <a:rPr lang="en-US" dirty="0" err="1"/>
              <a:t>eleifend</a:t>
            </a:r>
            <a:r>
              <a:rPr lang="en-US" dirty="0"/>
              <a:t> </a:t>
            </a:r>
            <a:r>
              <a:rPr lang="en-US" dirty="0" err="1"/>
              <a:t>faucibus</a:t>
            </a:r>
            <a:r>
              <a:rPr lang="en-US" dirty="0"/>
              <a:t> mi </a:t>
            </a:r>
            <a:r>
              <a:rPr lang="en-US" dirty="0" err="1"/>
              <a:t>ut</a:t>
            </a:r>
            <a:r>
              <a:rPr lang="en-US" dirty="0"/>
              <a:t>, </a:t>
            </a:r>
            <a:r>
              <a:rPr lang="en-US" dirty="0" err="1"/>
              <a:t>laoreet</a:t>
            </a:r>
            <a:r>
              <a:rPr lang="en-US" dirty="0"/>
              <a:t> </a:t>
            </a:r>
            <a:r>
              <a:rPr lang="en-US" dirty="0" err="1"/>
              <a:t>leo</a:t>
            </a:r>
            <a:r>
              <a:rPr lang="en-US" dirty="0"/>
              <a:t>  porta ligula ipsum dolor sit </a:t>
            </a:r>
            <a:r>
              <a:rPr lang="en-US" dirty="0" err="1"/>
              <a:t>amet</a:t>
            </a:r>
            <a:r>
              <a:rPr lang="en-US" dirty="0"/>
              <a:t>, </a:t>
            </a:r>
            <a:r>
              <a:rPr lang="en-US" dirty="0" err="1"/>
              <a:t>elit</a:t>
            </a:r>
            <a:r>
              <a:rPr lang="en-US" dirty="0"/>
              <a:t> </a:t>
            </a:r>
            <a:r>
              <a:rPr lang="en-US" dirty="0" err="1"/>
              <a:t>felis</a:t>
            </a:r>
            <a:r>
              <a:rPr lang="en-US" dirty="0"/>
              <a:t> </a:t>
            </a:r>
            <a:r>
              <a:rPr lang="en-US" dirty="0" err="1"/>
              <a:t>varius</a:t>
            </a:r>
            <a:r>
              <a:rPr lang="en-US" dirty="0"/>
              <a:t> </a:t>
            </a:r>
            <a:r>
              <a:rPr lang="en-US" dirty="0" err="1"/>
              <a:t>nec</a:t>
            </a:r>
            <a:r>
              <a:rPr lang="en-US" dirty="0"/>
              <a:t>, </a:t>
            </a:r>
            <a:r>
              <a:rPr lang="en-US" dirty="0" err="1"/>
              <a:t>adipiscing</a:t>
            </a:r>
            <a:r>
              <a:rPr lang="en-US" dirty="0"/>
              <a:t> </a:t>
            </a:r>
          </a:p>
        </p:txBody>
      </p:sp>
      <p:sp>
        <p:nvSpPr>
          <p:cNvPr id="13" name="Picture Placeholder 21">
            <a:extLst>
              <a:ext uri="{FF2B5EF4-FFF2-40B4-BE49-F238E27FC236}">
                <a16:creationId xmlns:a16="http://schemas.microsoft.com/office/drawing/2014/main" id="{D2B69436-9FC8-914C-9056-6C0A11113DB7}"/>
              </a:ext>
            </a:extLst>
          </p:cNvPr>
          <p:cNvSpPr>
            <a:spLocks noGrp="1"/>
          </p:cNvSpPr>
          <p:nvPr>
            <p:ph type="pic" sz="quarter" idx="10"/>
          </p:nvPr>
        </p:nvSpPr>
        <p:spPr>
          <a:xfrm>
            <a:off x="7362497" y="1686921"/>
            <a:ext cx="3831020" cy="3831336"/>
          </a:xfrm>
          <a:prstGeom prst="rect">
            <a:avLst/>
          </a:prstGeom>
        </p:spPr>
        <p:txBody>
          <a:bodyPr anchor="ctr"/>
          <a:lstStyle>
            <a:lvl1pPr marL="0" indent="0" algn="ctr">
              <a:buNone/>
              <a:defRPr sz="751"/>
            </a:lvl1pPr>
          </a:lstStyle>
          <a:p>
            <a:endParaRPr lang="en-US" dirty="0"/>
          </a:p>
        </p:txBody>
      </p:sp>
    </p:spTree>
    <p:extLst>
      <p:ext uri="{BB962C8B-B14F-4D97-AF65-F5344CB8AC3E}">
        <p14:creationId xmlns:p14="http://schemas.microsoft.com/office/powerpoint/2010/main" val="4096479107"/>
      </p:ext>
    </p:extLst>
  </p:cSld>
  <p:clrMapOvr>
    <a:masterClrMapping/>
  </p:clrMapOvr>
  <p:extLst>
    <p:ext uri="{DCECCB84-F9BA-43D5-87BE-67443E8EF086}">
      <p15:sldGuideLst xmlns:p15="http://schemas.microsoft.com/office/powerpoint/2012/main">
        <p15:guide id="2" pos="43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ior 1">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8CB8341-9660-6B42-A02E-D32193CDC0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735"/>
            <a:ext cx="12206106" cy="6153912"/>
          </a:xfrm>
          <a:prstGeom prst="rect">
            <a:avLst/>
          </a:prstGeom>
        </p:spPr>
      </p:pic>
      <p:sp>
        <p:nvSpPr>
          <p:cNvPr id="2" name="Title 1"/>
          <p:cNvSpPr>
            <a:spLocks noGrp="1"/>
          </p:cNvSpPr>
          <p:nvPr>
            <p:ph type="ctrTitle" hasCustomPrompt="1"/>
          </p:nvPr>
        </p:nvSpPr>
        <p:spPr>
          <a:xfrm>
            <a:off x="670034" y="2551271"/>
            <a:ext cx="4910959" cy="2834441"/>
          </a:xfrm>
          <a:prstGeom prst="rect">
            <a:avLst/>
          </a:prstGeom>
        </p:spPr>
        <p:txBody>
          <a:bodyPr lIns="0"/>
          <a:lstStyle>
            <a:lvl1pPr algn="l">
              <a:lnSpc>
                <a:spcPct val="93000"/>
              </a:lnSpc>
              <a:defRPr sz="6000" b="0" i="0">
                <a:solidFill>
                  <a:schemeClr val="tx2"/>
                </a:solidFill>
                <a:latin typeface="+mn-lt"/>
                <a:cs typeface="Poppins Light" pitchFamily="2" charset="77"/>
              </a:defRPr>
            </a:lvl1pPr>
          </a:lstStyle>
          <a:p>
            <a:r>
              <a:rPr lang="en-US" dirty="0"/>
              <a:t>Advance.</a:t>
            </a:r>
            <a:br>
              <a:rPr lang="en-US" dirty="0"/>
            </a:br>
            <a:r>
              <a:rPr lang="en-US" dirty="0"/>
              <a:t>Grow.</a:t>
            </a:r>
            <a:br>
              <a:rPr lang="en-US" dirty="0"/>
            </a:br>
            <a:r>
              <a:rPr lang="en-US" dirty="0"/>
              <a:t>Accelerate.</a:t>
            </a:r>
          </a:p>
        </p:txBody>
      </p:sp>
      <p:pic>
        <p:nvPicPr>
          <p:cNvPr id="5" name="Picture 4">
            <a:extLst>
              <a:ext uri="{FF2B5EF4-FFF2-40B4-BE49-F238E27FC236}">
                <a16:creationId xmlns:a16="http://schemas.microsoft.com/office/drawing/2014/main" id="{6A43614D-BE0C-1A45-B8DE-37CDA40B604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0034" y="705052"/>
            <a:ext cx="3374136" cy="1136016"/>
          </a:xfrm>
          <a:prstGeom prst="rect">
            <a:avLst/>
          </a:prstGeom>
        </p:spPr>
      </p:pic>
    </p:spTree>
    <p:extLst>
      <p:ext uri="{BB962C8B-B14F-4D97-AF65-F5344CB8AC3E}">
        <p14:creationId xmlns:p14="http://schemas.microsoft.com/office/powerpoint/2010/main" val="2441149547"/>
      </p:ext>
    </p:extLst>
  </p:cSld>
  <p:clrMapOvr>
    <a:masterClrMapping/>
  </p:clrMapOvr>
  <p:extLst>
    <p:ext uri="{DCECCB84-F9BA-43D5-87BE-67443E8EF086}">
      <p15:sldGuideLst xmlns:p15="http://schemas.microsoft.com/office/powerpoint/2012/main">
        <p15:guide id="2" pos="43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ior 1 (editabl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6A1C70B-FD7E-344C-BF4E-B7FA9C07D0FD}"/>
              </a:ext>
            </a:extLst>
          </p:cNvPr>
          <p:cNvSpPr>
            <a:spLocks noGrp="1"/>
          </p:cNvSpPr>
          <p:nvPr>
            <p:ph type="pic" sz="quarter" idx="10"/>
          </p:nvPr>
        </p:nvSpPr>
        <p:spPr>
          <a:xfrm>
            <a:off x="-1261" y="0"/>
            <a:ext cx="12198096" cy="6153912"/>
          </a:xfrm>
          <a:prstGeom prst="rect">
            <a:avLst/>
          </a:prstGeom>
        </p:spPr>
        <p:txBody>
          <a:bodyPr/>
          <a:lstStyle>
            <a:lvl1pPr marL="0" indent="0" algn="ctr">
              <a:buNone/>
              <a:defRPr sz="1200"/>
            </a:lvl1pPr>
          </a:lstStyle>
          <a:p>
            <a:endParaRPr lang="en-US" dirty="0"/>
          </a:p>
        </p:txBody>
      </p:sp>
      <p:sp>
        <p:nvSpPr>
          <p:cNvPr id="2" name="Title 1"/>
          <p:cNvSpPr>
            <a:spLocks noGrp="1"/>
          </p:cNvSpPr>
          <p:nvPr>
            <p:ph type="ctrTitle" hasCustomPrompt="1"/>
          </p:nvPr>
        </p:nvSpPr>
        <p:spPr>
          <a:xfrm>
            <a:off x="670034" y="2551267"/>
            <a:ext cx="4910959" cy="2834441"/>
          </a:xfrm>
          <a:prstGeom prst="rect">
            <a:avLst/>
          </a:prstGeom>
        </p:spPr>
        <p:txBody>
          <a:bodyPr lIns="0"/>
          <a:lstStyle>
            <a:lvl1pPr algn="l">
              <a:lnSpc>
                <a:spcPct val="93000"/>
              </a:lnSpc>
              <a:defRPr sz="6000" b="0" i="0">
                <a:solidFill>
                  <a:schemeClr val="tx2"/>
                </a:solidFill>
                <a:latin typeface="+mn-lt"/>
                <a:cs typeface="Poppins Light" pitchFamily="2" charset="77"/>
              </a:defRPr>
            </a:lvl1pPr>
          </a:lstStyle>
          <a:p>
            <a:r>
              <a:rPr lang="en-US" dirty="0"/>
              <a:t>Advance.</a:t>
            </a:r>
            <a:br>
              <a:rPr lang="en-US" dirty="0"/>
            </a:br>
            <a:r>
              <a:rPr lang="en-US" dirty="0"/>
              <a:t>Grow.</a:t>
            </a:r>
            <a:br>
              <a:rPr lang="en-US" dirty="0"/>
            </a:br>
            <a:r>
              <a:rPr lang="en-US" dirty="0"/>
              <a:t>Accelerate.</a:t>
            </a:r>
          </a:p>
        </p:txBody>
      </p:sp>
      <p:pic>
        <p:nvPicPr>
          <p:cNvPr id="5" name="Picture 4">
            <a:extLst>
              <a:ext uri="{FF2B5EF4-FFF2-40B4-BE49-F238E27FC236}">
                <a16:creationId xmlns:a16="http://schemas.microsoft.com/office/drawing/2014/main" id="{6A43614D-BE0C-1A45-B8DE-37CDA40B60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0034" y="705052"/>
            <a:ext cx="3374136" cy="1136016"/>
          </a:xfrm>
          <a:prstGeom prst="rect">
            <a:avLst/>
          </a:prstGeom>
        </p:spPr>
      </p:pic>
    </p:spTree>
    <p:extLst>
      <p:ext uri="{BB962C8B-B14F-4D97-AF65-F5344CB8AC3E}">
        <p14:creationId xmlns:p14="http://schemas.microsoft.com/office/powerpoint/2010/main" val="1472952863"/>
      </p:ext>
    </p:extLst>
  </p:cSld>
  <p:clrMapOvr>
    <a:masterClrMapping/>
  </p:clrMapOvr>
  <p:extLst>
    <p:ext uri="{DCECCB84-F9BA-43D5-87BE-67443E8EF086}">
      <p15:sldGuideLst xmlns:p15="http://schemas.microsoft.com/office/powerpoint/2012/main">
        <p15:guide id="2" pos="43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ior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2B7CA24-C498-FE4B-8EF3-C449E9F113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735"/>
            <a:ext cx="12206106" cy="6153911"/>
          </a:xfrm>
          <a:prstGeom prst="rect">
            <a:avLst/>
          </a:prstGeom>
        </p:spPr>
      </p:pic>
      <p:sp>
        <p:nvSpPr>
          <p:cNvPr id="2" name="Title 1"/>
          <p:cNvSpPr>
            <a:spLocks noGrp="1"/>
          </p:cNvSpPr>
          <p:nvPr>
            <p:ph type="ctrTitle" hasCustomPrompt="1"/>
          </p:nvPr>
        </p:nvSpPr>
        <p:spPr>
          <a:xfrm>
            <a:off x="677917" y="1093325"/>
            <a:ext cx="7898525" cy="1452806"/>
          </a:xfrm>
          <a:prstGeom prst="rect">
            <a:avLst/>
          </a:prstGeom>
        </p:spPr>
        <p:txBody>
          <a:bodyPr lIns="0"/>
          <a:lstStyle>
            <a:lvl1pPr algn="l">
              <a:lnSpc>
                <a:spcPct val="90000"/>
              </a:lnSpc>
              <a:defRPr sz="4600" b="1" i="0">
                <a:solidFill>
                  <a:schemeClr val="tx2"/>
                </a:solidFill>
                <a:latin typeface="Bierstadt Display" panose="020B0004020202020204" pitchFamily="34" charset="0"/>
                <a:cs typeface="Poppins Light" pitchFamily="2" charset="77"/>
              </a:defRPr>
            </a:lvl1pPr>
          </a:lstStyle>
          <a:p>
            <a:r>
              <a:rPr lang="en-US" dirty="0"/>
              <a:t>The government accountability</a:t>
            </a:r>
            <a:br>
              <a:rPr lang="en-US" dirty="0"/>
            </a:br>
            <a:r>
              <a:rPr lang="en-US" dirty="0"/>
              <a:t>and transparency network</a:t>
            </a:r>
          </a:p>
        </p:txBody>
      </p:sp>
      <p:pic>
        <p:nvPicPr>
          <p:cNvPr id="11" name="Picture 10">
            <a:extLst>
              <a:ext uri="{FF2B5EF4-FFF2-40B4-BE49-F238E27FC236}">
                <a16:creationId xmlns:a16="http://schemas.microsoft.com/office/drawing/2014/main" id="{06F9D223-0F14-6741-9690-28AD8BBF99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5800" y="6331017"/>
            <a:ext cx="1088136" cy="357045"/>
          </a:xfrm>
          <a:prstGeom prst="rect">
            <a:avLst/>
          </a:prstGeom>
        </p:spPr>
      </p:pic>
      <p:sp>
        <p:nvSpPr>
          <p:cNvPr id="17" name="Subtitle 2">
            <a:extLst>
              <a:ext uri="{FF2B5EF4-FFF2-40B4-BE49-F238E27FC236}">
                <a16:creationId xmlns:a16="http://schemas.microsoft.com/office/drawing/2014/main" id="{C06DA831-1079-1F42-A3F6-48591AA3D780}"/>
              </a:ext>
            </a:extLst>
          </p:cNvPr>
          <p:cNvSpPr>
            <a:spLocks noGrp="1"/>
          </p:cNvSpPr>
          <p:nvPr>
            <p:ph type="subTitle" idx="1" hasCustomPrompt="1"/>
          </p:nvPr>
        </p:nvSpPr>
        <p:spPr>
          <a:xfrm>
            <a:off x="685800" y="2620031"/>
            <a:ext cx="7078717" cy="1747263"/>
          </a:xfrm>
          <a:prstGeom prst="rect">
            <a:avLst/>
          </a:prstGeom>
        </p:spPr>
        <p:txBody>
          <a:bodyPr lIns="0"/>
          <a:lstStyle>
            <a:lvl1pPr marL="0" indent="0" algn="l">
              <a:lnSpc>
                <a:spcPct val="130000"/>
              </a:lnSpc>
              <a:spcBef>
                <a:spcPts val="0"/>
              </a:spcBef>
              <a:spcAft>
                <a:spcPts val="500"/>
              </a:spcAft>
              <a:buNone/>
              <a:defRPr sz="1900" b="0" i="0" spc="0" baseline="0">
                <a:solidFill>
                  <a:schemeClr val="tx2"/>
                </a:solidFill>
                <a:latin typeface="Bierstadt Display" panose="020B0004020202020204" pitchFamily="34" charset="0"/>
                <a:cs typeface="Poppins Light" pitchFamily="2" charset="77"/>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dirty="0"/>
              <a:t>AGA is the preeminent network for connecting and empowering professionals supporting government, from finance to accounting, IT, human capital, cybersecurity and more, to advance good government initiatives and accelerate their careers.</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08600927"/>
      </p:ext>
    </p:extLst>
  </p:cSld>
  <p:clrMapOvr>
    <a:masterClrMapping/>
  </p:clrMapOvr>
  <p:extLst>
    <p:ext uri="{DCECCB84-F9BA-43D5-87BE-67443E8EF086}">
      <p15:sldGuideLst xmlns:p15="http://schemas.microsoft.com/office/powerpoint/2012/main">
        <p15:guide id="2" pos="43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erior 2 (editabl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6A1C70B-FD7E-344C-BF4E-B7FA9C07D0FD}"/>
              </a:ext>
            </a:extLst>
          </p:cNvPr>
          <p:cNvSpPr>
            <a:spLocks noGrp="1"/>
          </p:cNvSpPr>
          <p:nvPr>
            <p:ph type="pic" sz="quarter" idx="10"/>
          </p:nvPr>
        </p:nvSpPr>
        <p:spPr>
          <a:xfrm>
            <a:off x="-1261" y="0"/>
            <a:ext cx="12198096" cy="6153912"/>
          </a:xfrm>
          <a:prstGeom prst="rect">
            <a:avLst/>
          </a:prstGeom>
        </p:spPr>
        <p:txBody>
          <a:bodyPr/>
          <a:lstStyle>
            <a:lvl1pPr marL="0" indent="0" algn="ctr">
              <a:buNone/>
              <a:defRPr sz="1200"/>
            </a:lvl1pPr>
          </a:lstStyle>
          <a:p>
            <a:endParaRPr lang="en-US" dirty="0"/>
          </a:p>
        </p:txBody>
      </p:sp>
      <p:sp>
        <p:nvSpPr>
          <p:cNvPr id="6" name="Title 1">
            <a:extLst>
              <a:ext uri="{FF2B5EF4-FFF2-40B4-BE49-F238E27FC236}">
                <a16:creationId xmlns:a16="http://schemas.microsoft.com/office/drawing/2014/main" id="{94D0410A-C163-2B40-B7CE-F36985F9E116}"/>
              </a:ext>
            </a:extLst>
          </p:cNvPr>
          <p:cNvSpPr>
            <a:spLocks noGrp="1"/>
          </p:cNvSpPr>
          <p:nvPr>
            <p:ph type="ctrTitle" hasCustomPrompt="1"/>
          </p:nvPr>
        </p:nvSpPr>
        <p:spPr>
          <a:xfrm>
            <a:off x="677917" y="1093325"/>
            <a:ext cx="7898525" cy="1452806"/>
          </a:xfrm>
          <a:prstGeom prst="rect">
            <a:avLst/>
          </a:prstGeom>
        </p:spPr>
        <p:txBody>
          <a:bodyPr lIns="0"/>
          <a:lstStyle>
            <a:lvl1pPr algn="l">
              <a:lnSpc>
                <a:spcPct val="90000"/>
              </a:lnSpc>
              <a:defRPr sz="4600" b="1" i="0">
                <a:solidFill>
                  <a:schemeClr val="tx2"/>
                </a:solidFill>
                <a:latin typeface="Bierstadt Display" panose="020B0004020202020204" pitchFamily="34" charset="0"/>
                <a:cs typeface="Poppins Light" pitchFamily="2" charset="77"/>
              </a:defRPr>
            </a:lvl1pPr>
          </a:lstStyle>
          <a:p>
            <a:r>
              <a:rPr lang="en-US" dirty="0"/>
              <a:t>The government accountability</a:t>
            </a:r>
            <a:br>
              <a:rPr lang="en-US" dirty="0"/>
            </a:br>
            <a:r>
              <a:rPr lang="en-US" dirty="0"/>
              <a:t>and transparency network</a:t>
            </a:r>
          </a:p>
        </p:txBody>
      </p:sp>
      <p:pic>
        <p:nvPicPr>
          <p:cNvPr id="8" name="Picture 7">
            <a:extLst>
              <a:ext uri="{FF2B5EF4-FFF2-40B4-BE49-F238E27FC236}">
                <a16:creationId xmlns:a16="http://schemas.microsoft.com/office/drawing/2014/main" id="{967976E4-577D-024D-AAE2-DCD47D7B97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5800" y="6331017"/>
            <a:ext cx="1088136" cy="357045"/>
          </a:xfrm>
          <a:prstGeom prst="rect">
            <a:avLst/>
          </a:prstGeom>
        </p:spPr>
      </p:pic>
      <p:sp>
        <p:nvSpPr>
          <p:cNvPr id="9" name="Subtitle 2">
            <a:extLst>
              <a:ext uri="{FF2B5EF4-FFF2-40B4-BE49-F238E27FC236}">
                <a16:creationId xmlns:a16="http://schemas.microsoft.com/office/drawing/2014/main" id="{F4ABEC38-F98F-C34F-ACDC-FCA0AE865373}"/>
              </a:ext>
            </a:extLst>
          </p:cNvPr>
          <p:cNvSpPr>
            <a:spLocks noGrp="1"/>
          </p:cNvSpPr>
          <p:nvPr>
            <p:ph type="subTitle" idx="1" hasCustomPrompt="1"/>
          </p:nvPr>
        </p:nvSpPr>
        <p:spPr>
          <a:xfrm>
            <a:off x="685800" y="2620031"/>
            <a:ext cx="7078717" cy="1747263"/>
          </a:xfrm>
          <a:prstGeom prst="rect">
            <a:avLst/>
          </a:prstGeom>
        </p:spPr>
        <p:txBody>
          <a:bodyPr lIns="0"/>
          <a:lstStyle>
            <a:lvl1pPr marL="0" indent="0" algn="l">
              <a:lnSpc>
                <a:spcPct val="130000"/>
              </a:lnSpc>
              <a:spcBef>
                <a:spcPts val="0"/>
              </a:spcBef>
              <a:spcAft>
                <a:spcPts val="500"/>
              </a:spcAft>
              <a:buNone/>
              <a:defRPr sz="1900" b="0" i="0" spc="0" baseline="0">
                <a:solidFill>
                  <a:schemeClr val="tx2"/>
                </a:solidFill>
                <a:latin typeface="Bierstadt Display" panose="020B0004020202020204" pitchFamily="34" charset="0"/>
                <a:cs typeface="Poppins Light" pitchFamily="2" charset="77"/>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dirty="0"/>
              <a:t>AGA is the preeminent network for connecting and empowering professionals supporting government, from finance to accounting, IT, human capital, cybersecurity and more, to advance good government initiatives and accelerate their careers.</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861448509"/>
      </p:ext>
    </p:extLst>
  </p:cSld>
  <p:clrMapOvr>
    <a:masterClrMapping/>
  </p:clrMapOvr>
  <p:extLst>
    <p:ext uri="{DCECCB84-F9BA-43D5-87BE-67443E8EF086}">
      <p15:sldGuideLst xmlns:p15="http://schemas.microsoft.com/office/powerpoint/2012/main">
        <p15:guide id="2" pos="43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erior 3">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8538061F-E56D-5F49-98DC-6EA6494652C3}"/>
              </a:ext>
            </a:extLst>
          </p:cNvPr>
          <p:cNvSpPr/>
          <p:nvPr userDrawn="1"/>
        </p:nvSpPr>
        <p:spPr>
          <a:xfrm>
            <a:off x="0" y="0"/>
            <a:ext cx="6104713" cy="615391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6F9D223-0F14-6741-9690-28AD8BBF99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5800" y="6331017"/>
            <a:ext cx="1088136" cy="357045"/>
          </a:xfrm>
          <a:prstGeom prst="rect">
            <a:avLst/>
          </a:prstGeom>
        </p:spPr>
      </p:pic>
      <p:sp>
        <p:nvSpPr>
          <p:cNvPr id="17" name="Subtitle 2">
            <a:extLst>
              <a:ext uri="{FF2B5EF4-FFF2-40B4-BE49-F238E27FC236}">
                <a16:creationId xmlns:a16="http://schemas.microsoft.com/office/drawing/2014/main" id="{C06DA831-1079-1F42-A3F6-48591AA3D780}"/>
              </a:ext>
            </a:extLst>
          </p:cNvPr>
          <p:cNvSpPr>
            <a:spLocks noGrp="1"/>
          </p:cNvSpPr>
          <p:nvPr>
            <p:ph type="subTitle" idx="1" hasCustomPrompt="1"/>
          </p:nvPr>
        </p:nvSpPr>
        <p:spPr>
          <a:xfrm>
            <a:off x="685801" y="4141402"/>
            <a:ext cx="3988676" cy="1392295"/>
          </a:xfrm>
          <a:prstGeom prst="rect">
            <a:avLst/>
          </a:prstGeom>
        </p:spPr>
        <p:txBody>
          <a:bodyPr lIns="0"/>
          <a:lstStyle>
            <a:lvl1pPr marL="0" indent="0" algn="l">
              <a:lnSpc>
                <a:spcPct val="95000"/>
              </a:lnSpc>
              <a:spcBef>
                <a:spcPts val="0"/>
              </a:spcBef>
              <a:spcAft>
                <a:spcPts val="0"/>
              </a:spcAft>
              <a:buNone/>
              <a:defRPr sz="2300" b="0" i="0" spc="40" baseline="0">
                <a:solidFill>
                  <a:schemeClr val="bg2"/>
                </a:solidFill>
                <a:latin typeface="+mn-lt"/>
                <a:cs typeface="Poppins Light" pitchFamily="2" charset="77"/>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dirty="0"/>
              <a:t>The preeminent</a:t>
            </a:r>
          </a:p>
          <a:p>
            <a:r>
              <a:rPr lang="en-US" dirty="0"/>
              <a:t>standard of government</a:t>
            </a:r>
          </a:p>
          <a:p>
            <a:r>
              <a:rPr lang="en-US" dirty="0"/>
              <a:t>financial management</a:t>
            </a:r>
          </a:p>
          <a:p>
            <a:r>
              <a:rPr lang="en-US" dirty="0"/>
              <a:t>accreditation</a:t>
            </a:r>
          </a:p>
        </p:txBody>
      </p:sp>
      <p:pic>
        <p:nvPicPr>
          <p:cNvPr id="24" name="Picture 23">
            <a:extLst>
              <a:ext uri="{FF2B5EF4-FFF2-40B4-BE49-F238E27FC236}">
                <a16:creationId xmlns:a16="http://schemas.microsoft.com/office/drawing/2014/main" id="{F88EF1AA-10EA-504B-91B8-61A3C7A7F9C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8292" y="1135666"/>
            <a:ext cx="3941064" cy="1745934"/>
          </a:xfrm>
          <a:prstGeom prst="rect">
            <a:avLst/>
          </a:prstGeom>
        </p:spPr>
      </p:pic>
      <p:pic>
        <p:nvPicPr>
          <p:cNvPr id="30" name="Picture 29">
            <a:extLst>
              <a:ext uri="{FF2B5EF4-FFF2-40B4-BE49-F238E27FC236}">
                <a16:creationId xmlns:a16="http://schemas.microsoft.com/office/drawing/2014/main" id="{AC251DB0-9421-864E-AF27-391A2402172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104713" y="0"/>
            <a:ext cx="6103053" cy="6153912"/>
          </a:xfrm>
          <a:prstGeom prst="rect">
            <a:avLst/>
          </a:prstGeom>
        </p:spPr>
      </p:pic>
      <p:cxnSp>
        <p:nvCxnSpPr>
          <p:cNvPr id="27" name="Straight Connector 26">
            <a:extLst>
              <a:ext uri="{FF2B5EF4-FFF2-40B4-BE49-F238E27FC236}">
                <a16:creationId xmlns:a16="http://schemas.microsoft.com/office/drawing/2014/main" id="{3345296C-4532-DF43-8D33-1007F8DA03DE}"/>
              </a:ext>
            </a:extLst>
          </p:cNvPr>
          <p:cNvCxnSpPr/>
          <p:nvPr userDrawn="1"/>
        </p:nvCxnSpPr>
        <p:spPr>
          <a:xfrm>
            <a:off x="0" y="6152651"/>
            <a:ext cx="1219809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1408063"/>
      </p:ext>
    </p:extLst>
  </p:cSld>
  <p:clrMapOvr>
    <a:masterClrMapping/>
  </p:clrMapOvr>
  <p:extLst>
    <p:ext uri="{DCECCB84-F9BA-43D5-87BE-67443E8EF086}">
      <p15:sldGuideLst xmlns:p15="http://schemas.microsoft.com/office/powerpoint/2012/main">
        <p15:guide id="2" pos="43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erior 3 (editabl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6A1C70B-FD7E-344C-BF4E-B7FA9C07D0FD}"/>
              </a:ext>
            </a:extLst>
          </p:cNvPr>
          <p:cNvSpPr>
            <a:spLocks noGrp="1"/>
          </p:cNvSpPr>
          <p:nvPr>
            <p:ph type="pic" sz="quarter" idx="10"/>
          </p:nvPr>
        </p:nvSpPr>
        <p:spPr>
          <a:xfrm>
            <a:off x="6103882" y="0"/>
            <a:ext cx="6100835" cy="6153912"/>
          </a:xfrm>
          <a:prstGeom prst="rect">
            <a:avLst/>
          </a:prstGeom>
        </p:spPr>
        <p:txBody>
          <a:bodyPr/>
          <a:lstStyle>
            <a:lvl1pPr marL="0" indent="0" algn="ctr">
              <a:buNone/>
              <a:defRPr sz="1200"/>
            </a:lvl1pPr>
          </a:lstStyle>
          <a:p>
            <a:endParaRPr lang="en-US" dirty="0"/>
          </a:p>
        </p:txBody>
      </p:sp>
      <p:sp>
        <p:nvSpPr>
          <p:cNvPr id="10" name="Rectangle 9">
            <a:extLst>
              <a:ext uri="{FF2B5EF4-FFF2-40B4-BE49-F238E27FC236}">
                <a16:creationId xmlns:a16="http://schemas.microsoft.com/office/drawing/2014/main" id="{31584F03-40AF-4649-98A2-6751E713866A}"/>
              </a:ext>
            </a:extLst>
          </p:cNvPr>
          <p:cNvSpPr/>
          <p:nvPr userDrawn="1"/>
        </p:nvSpPr>
        <p:spPr>
          <a:xfrm>
            <a:off x="0" y="0"/>
            <a:ext cx="6104713" cy="615391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CAE0D06-BF86-4340-A361-0309C3212C8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8292" y="1135666"/>
            <a:ext cx="3941064" cy="1745934"/>
          </a:xfrm>
          <a:prstGeom prst="rect">
            <a:avLst/>
          </a:prstGeom>
        </p:spPr>
      </p:pic>
      <p:cxnSp>
        <p:nvCxnSpPr>
          <p:cNvPr id="15" name="Straight Connector 14">
            <a:extLst>
              <a:ext uri="{FF2B5EF4-FFF2-40B4-BE49-F238E27FC236}">
                <a16:creationId xmlns:a16="http://schemas.microsoft.com/office/drawing/2014/main" id="{DE9DA5CA-EB9E-C643-A898-FA87E10ABE91}"/>
              </a:ext>
            </a:extLst>
          </p:cNvPr>
          <p:cNvCxnSpPr/>
          <p:nvPr userDrawn="1"/>
        </p:nvCxnSpPr>
        <p:spPr>
          <a:xfrm>
            <a:off x="0" y="6152651"/>
            <a:ext cx="1219809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Subtitle 2">
            <a:extLst>
              <a:ext uri="{FF2B5EF4-FFF2-40B4-BE49-F238E27FC236}">
                <a16:creationId xmlns:a16="http://schemas.microsoft.com/office/drawing/2014/main" id="{A2A2DE7A-D02A-0B4B-8FC5-57B8D69A8867}"/>
              </a:ext>
            </a:extLst>
          </p:cNvPr>
          <p:cNvSpPr>
            <a:spLocks noGrp="1"/>
          </p:cNvSpPr>
          <p:nvPr>
            <p:ph type="subTitle" idx="1" hasCustomPrompt="1"/>
          </p:nvPr>
        </p:nvSpPr>
        <p:spPr>
          <a:xfrm>
            <a:off x="685801" y="4141402"/>
            <a:ext cx="3988676" cy="1392295"/>
          </a:xfrm>
          <a:prstGeom prst="rect">
            <a:avLst/>
          </a:prstGeom>
        </p:spPr>
        <p:txBody>
          <a:bodyPr lIns="0"/>
          <a:lstStyle>
            <a:lvl1pPr marL="0" indent="0" algn="l">
              <a:lnSpc>
                <a:spcPct val="95000"/>
              </a:lnSpc>
              <a:spcBef>
                <a:spcPts val="0"/>
              </a:spcBef>
              <a:spcAft>
                <a:spcPts val="0"/>
              </a:spcAft>
              <a:buNone/>
              <a:defRPr sz="2300" b="0" i="0" spc="40" baseline="0">
                <a:solidFill>
                  <a:schemeClr val="bg2"/>
                </a:solidFill>
                <a:latin typeface="+mn-lt"/>
                <a:cs typeface="Poppins Light" pitchFamily="2" charset="77"/>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dirty="0"/>
              <a:t>The preeminent</a:t>
            </a:r>
          </a:p>
          <a:p>
            <a:r>
              <a:rPr lang="en-US" dirty="0"/>
              <a:t>standard of government</a:t>
            </a:r>
          </a:p>
          <a:p>
            <a:r>
              <a:rPr lang="en-US" dirty="0"/>
              <a:t>financial management</a:t>
            </a:r>
          </a:p>
          <a:p>
            <a:r>
              <a:rPr lang="en-US" dirty="0"/>
              <a:t>accreditation</a:t>
            </a:r>
          </a:p>
        </p:txBody>
      </p:sp>
      <p:pic>
        <p:nvPicPr>
          <p:cNvPr id="17" name="Picture 16">
            <a:extLst>
              <a:ext uri="{FF2B5EF4-FFF2-40B4-BE49-F238E27FC236}">
                <a16:creationId xmlns:a16="http://schemas.microsoft.com/office/drawing/2014/main" id="{723CA1BE-8771-E848-A9F2-7D4513FF07A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5800" y="6331017"/>
            <a:ext cx="1088136" cy="357045"/>
          </a:xfrm>
          <a:prstGeom prst="rect">
            <a:avLst/>
          </a:prstGeom>
        </p:spPr>
      </p:pic>
    </p:spTree>
    <p:extLst>
      <p:ext uri="{BB962C8B-B14F-4D97-AF65-F5344CB8AC3E}">
        <p14:creationId xmlns:p14="http://schemas.microsoft.com/office/powerpoint/2010/main" val="780236049"/>
      </p:ext>
    </p:extLst>
  </p:cSld>
  <p:clrMapOvr>
    <a:masterClrMapping/>
  </p:clrMapOvr>
  <p:extLst>
    <p:ext uri="{DCECCB84-F9BA-43D5-87BE-67443E8EF086}">
      <p15:sldGuideLst xmlns:p15="http://schemas.microsoft.com/office/powerpoint/2012/main">
        <p15:guide id="2" pos="43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erior 4">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8538061F-E56D-5F49-98DC-6EA6494652C3}"/>
              </a:ext>
            </a:extLst>
          </p:cNvPr>
          <p:cNvSpPr/>
          <p:nvPr userDrawn="1"/>
        </p:nvSpPr>
        <p:spPr>
          <a:xfrm>
            <a:off x="0" y="0"/>
            <a:ext cx="6104713" cy="615391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6F9D223-0F14-6741-9690-28AD8BBF99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5800" y="6331017"/>
            <a:ext cx="1088136" cy="357045"/>
          </a:xfrm>
          <a:prstGeom prst="rect">
            <a:avLst/>
          </a:prstGeom>
        </p:spPr>
      </p:pic>
      <p:pic>
        <p:nvPicPr>
          <p:cNvPr id="24" name="Picture 23">
            <a:extLst>
              <a:ext uri="{FF2B5EF4-FFF2-40B4-BE49-F238E27FC236}">
                <a16:creationId xmlns:a16="http://schemas.microsoft.com/office/drawing/2014/main" id="{F88EF1AA-10EA-504B-91B8-61A3C7A7F9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85798" y="1803051"/>
            <a:ext cx="4800600" cy="825366"/>
          </a:xfrm>
          <a:prstGeom prst="rect">
            <a:avLst/>
          </a:prstGeom>
        </p:spPr>
      </p:pic>
      <p:cxnSp>
        <p:nvCxnSpPr>
          <p:cNvPr id="27" name="Straight Connector 26">
            <a:extLst>
              <a:ext uri="{FF2B5EF4-FFF2-40B4-BE49-F238E27FC236}">
                <a16:creationId xmlns:a16="http://schemas.microsoft.com/office/drawing/2014/main" id="{3345296C-4532-DF43-8D33-1007F8DA03DE}"/>
              </a:ext>
            </a:extLst>
          </p:cNvPr>
          <p:cNvCxnSpPr/>
          <p:nvPr userDrawn="1"/>
        </p:nvCxnSpPr>
        <p:spPr>
          <a:xfrm>
            <a:off x="0" y="6152651"/>
            <a:ext cx="1219809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61A9F75A-76AE-F048-880C-0A3BA63CE52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345621" y="867105"/>
            <a:ext cx="2017527" cy="2126810"/>
          </a:xfrm>
          <a:prstGeom prst="rect">
            <a:avLst/>
          </a:prstGeom>
        </p:spPr>
      </p:pic>
      <p:sp>
        <p:nvSpPr>
          <p:cNvPr id="17" name="Subtitle 2">
            <a:extLst>
              <a:ext uri="{FF2B5EF4-FFF2-40B4-BE49-F238E27FC236}">
                <a16:creationId xmlns:a16="http://schemas.microsoft.com/office/drawing/2014/main" id="{C06DA831-1079-1F42-A3F6-48591AA3D780}"/>
              </a:ext>
            </a:extLst>
          </p:cNvPr>
          <p:cNvSpPr>
            <a:spLocks noGrp="1"/>
          </p:cNvSpPr>
          <p:nvPr>
            <p:ph type="subTitle" idx="1" hasCustomPrompt="1"/>
          </p:nvPr>
        </p:nvSpPr>
        <p:spPr>
          <a:xfrm>
            <a:off x="677915" y="3076955"/>
            <a:ext cx="3058509" cy="1881299"/>
          </a:xfrm>
          <a:prstGeom prst="rect">
            <a:avLst/>
          </a:prstGeom>
        </p:spPr>
        <p:txBody>
          <a:bodyPr lIns="0"/>
          <a:lstStyle>
            <a:lvl1pPr marL="0" indent="0" algn="l">
              <a:lnSpc>
                <a:spcPct val="95000"/>
              </a:lnSpc>
              <a:spcBef>
                <a:spcPts val="0"/>
              </a:spcBef>
              <a:spcAft>
                <a:spcPts val="0"/>
              </a:spcAft>
              <a:buNone/>
              <a:defRPr sz="3800" b="0" i="0" spc="100" baseline="0">
                <a:solidFill>
                  <a:schemeClr val="bg2"/>
                </a:solidFill>
                <a:latin typeface="+mn-lt"/>
                <a:cs typeface="Calibri" panose="020F0502020204030204" pitchFamily="34" charset="0"/>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dirty="0"/>
              <a:t>National</a:t>
            </a:r>
          </a:p>
          <a:p>
            <a:r>
              <a:rPr lang="en-US" dirty="0"/>
              <a:t>Leadership</a:t>
            </a:r>
          </a:p>
          <a:p>
            <a:r>
              <a:rPr lang="en-US" dirty="0"/>
              <a:t>Training</a:t>
            </a:r>
          </a:p>
        </p:txBody>
      </p:sp>
      <p:sp>
        <p:nvSpPr>
          <p:cNvPr id="3" name="Text Placeholder 2">
            <a:extLst>
              <a:ext uri="{FF2B5EF4-FFF2-40B4-BE49-F238E27FC236}">
                <a16:creationId xmlns:a16="http://schemas.microsoft.com/office/drawing/2014/main" id="{81964C57-362F-7A49-B893-06AED5FE6187}"/>
              </a:ext>
            </a:extLst>
          </p:cNvPr>
          <p:cNvSpPr>
            <a:spLocks noGrp="1"/>
          </p:cNvSpPr>
          <p:nvPr>
            <p:ph type="body" sz="quarter" idx="17" hasCustomPrompt="1"/>
          </p:nvPr>
        </p:nvSpPr>
        <p:spPr>
          <a:xfrm>
            <a:off x="6782629" y="3256842"/>
            <a:ext cx="4508224" cy="1109654"/>
          </a:xfrm>
          <a:prstGeom prst="rect">
            <a:avLst/>
          </a:prstGeom>
        </p:spPr>
        <p:txBody>
          <a:bodyPr/>
          <a:lstStyle>
            <a:lvl1pPr marL="0" indent="0">
              <a:lnSpc>
                <a:spcPct val="90000"/>
              </a:lnSpc>
              <a:spcBef>
                <a:spcPts val="0"/>
              </a:spcBef>
              <a:buNone/>
              <a:defRPr>
                <a:solidFill>
                  <a:schemeClr val="tx2"/>
                </a:solidFill>
              </a:defRPr>
            </a:lvl1pPr>
            <a:lvl2pPr marL="342891" indent="0">
              <a:lnSpc>
                <a:spcPct val="90000"/>
              </a:lnSpc>
              <a:spcBef>
                <a:spcPts val="0"/>
              </a:spcBef>
              <a:buNone/>
              <a:defRPr>
                <a:solidFill>
                  <a:schemeClr val="tx2"/>
                </a:solidFill>
              </a:defRPr>
            </a:lvl2pPr>
            <a:lvl3pPr marL="685783" indent="0">
              <a:lnSpc>
                <a:spcPct val="90000"/>
              </a:lnSpc>
              <a:spcBef>
                <a:spcPts val="0"/>
              </a:spcBef>
              <a:buNone/>
              <a:defRPr>
                <a:solidFill>
                  <a:schemeClr val="tx2"/>
                </a:solidFill>
              </a:defRPr>
            </a:lvl3pPr>
            <a:lvl4pPr marL="1028675" indent="0">
              <a:lnSpc>
                <a:spcPct val="90000"/>
              </a:lnSpc>
              <a:spcBef>
                <a:spcPts val="0"/>
              </a:spcBef>
              <a:buNone/>
              <a:defRPr>
                <a:solidFill>
                  <a:schemeClr val="tx2"/>
                </a:solidFill>
              </a:defRPr>
            </a:lvl4pPr>
            <a:lvl5pPr marL="1371566" indent="0">
              <a:lnSpc>
                <a:spcPct val="90000"/>
              </a:lnSpc>
              <a:spcBef>
                <a:spcPts val="0"/>
              </a:spcBef>
              <a:buNone/>
              <a:defRPr>
                <a:solidFill>
                  <a:schemeClr val="tx2"/>
                </a:solidFill>
              </a:defRPr>
            </a:lvl5pPr>
          </a:lstStyle>
          <a:p>
            <a:pPr lvl="0"/>
            <a:r>
              <a:rPr lang="en-US" dirty="0"/>
              <a:t>The essential event for  government accountability leaders</a:t>
            </a:r>
          </a:p>
          <a:p>
            <a:pPr lvl="0"/>
            <a:r>
              <a:rPr lang="en-US" dirty="0"/>
              <a:t>to connect and grow</a:t>
            </a:r>
          </a:p>
        </p:txBody>
      </p:sp>
      <p:sp>
        <p:nvSpPr>
          <p:cNvPr id="14" name="Text Placeholder 2">
            <a:extLst>
              <a:ext uri="{FF2B5EF4-FFF2-40B4-BE49-F238E27FC236}">
                <a16:creationId xmlns:a16="http://schemas.microsoft.com/office/drawing/2014/main" id="{4641E6AF-77FD-4541-8089-B730DF37B90B}"/>
              </a:ext>
            </a:extLst>
          </p:cNvPr>
          <p:cNvSpPr>
            <a:spLocks noGrp="1"/>
          </p:cNvSpPr>
          <p:nvPr>
            <p:ph type="body" sz="quarter" idx="18" hasCustomPrompt="1"/>
          </p:nvPr>
        </p:nvSpPr>
        <p:spPr>
          <a:xfrm>
            <a:off x="6782629" y="4529051"/>
            <a:ext cx="4508224" cy="360870"/>
          </a:xfrm>
          <a:prstGeom prst="rect">
            <a:avLst/>
          </a:prstGeom>
        </p:spPr>
        <p:txBody>
          <a:bodyPr/>
          <a:lstStyle>
            <a:lvl1pPr marL="0" indent="0">
              <a:lnSpc>
                <a:spcPct val="90000"/>
              </a:lnSpc>
              <a:spcBef>
                <a:spcPts val="0"/>
              </a:spcBef>
              <a:buNone/>
              <a:defRPr b="1">
                <a:solidFill>
                  <a:schemeClr val="tx2"/>
                </a:solidFill>
                <a:latin typeface="+mj-lt"/>
              </a:defRPr>
            </a:lvl1pPr>
            <a:lvl2pPr marL="342891" indent="0">
              <a:lnSpc>
                <a:spcPct val="90000"/>
              </a:lnSpc>
              <a:spcBef>
                <a:spcPts val="0"/>
              </a:spcBef>
              <a:buNone/>
              <a:defRPr>
                <a:solidFill>
                  <a:schemeClr val="tx2"/>
                </a:solidFill>
              </a:defRPr>
            </a:lvl2pPr>
            <a:lvl3pPr marL="685783" indent="0">
              <a:lnSpc>
                <a:spcPct val="90000"/>
              </a:lnSpc>
              <a:spcBef>
                <a:spcPts val="0"/>
              </a:spcBef>
              <a:buNone/>
              <a:defRPr>
                <a:solidFill>
                  <a:schemeClr val="tx2"/>
                </a:solidFill>
              </a:defRPr>
            </a:lvl3pPr>
            <a:lvl4pPr marL="1028675" indent="0">
              <a:lnSpc>
                <a:spcPct val="90000"/>
              </a:lnSpc>
              <a:spcBef>
                <a:spcPts val="0"/>
              </a:spcBef>
              <a:buNone/>
              <a:defRPr>
                <a:solidFill>
                  <a:schemeClr val="tx2"/>
                </a:solidFill>
              </a:defRPr>
            </a:lvl4pPr>
            <a:lvl5pPr marL="1371566" indent="0">
              <a:lnSpc>
                <a:spcPct val="90000"/>
              </a:lnSpc>
              <a:spcBef>
                <a:spcPts val="0"/>
              </a:spcBef>
              <a:buNone/>
              <a:defRPr>
                <a:solidFill>
                  <a:schemeClr val="tx2"/>
                </a:solidFill>
              </a:defRPr>
            </a:lvl5pPr>
          </a:lstStyle>
          <a:p>
            <a:pPr lvl="0"/>
            <a:r>
              <a:rPr lang="en-US" dirty="0"/>
              <a:t>February 23-24, 2022</a:t>
            </a:r>
          </a:p>
        </p:txBody>
      </p:sp>
      <p:sp>
        <p:nvSpPr>
          <p:cNvPr id="15" name="Text Placeholder 2">
            <a:extLst>
              <a:ext uri="{FF2B5EF4-FFF2-40B4-BE49-F238E27FC236}">
                <a16:creationId xmlns:a16="http://schemas.microsoft.com/office/drawing/2014/main" id="{286F678F-1026-A94E-A7C3-B9CEF7EEE3CE}"/>
              </a:ext>
            </a:extLst>
          </p:cNvPr>
          <p:cNvSpPr>
            <a:spLocks noGrp="1"/>
          </p:cNvSpPr>
          <p:nvPr>
            <p:ph type="body" sz="quarter" idx="19" hasCustomPrompt="1"/>
          </p:nvPr>
        </p:nvSpPr>
        <p:spPr>
          <a:xfrm>
            <a:off x="6782629" y="4876921"/>
            <a:ext cx="4508224" cy="360870"/>
          </a:xfrm>
          <a:prstGeom prst="rect">
            <a:avLst/>
          </a:prstGeom>
        </p:spPr>
        <p:txBody>
          <a:bodyPr/>
          <a:lstStyle>
            <a:lvl1pPr marL="0" indent="0">
              <a:lnSpc>
                <a:spcPct val="90000"/>
              </a:lnSpc>
              <a:spcBef>
                <a:spcPts val="0"/>
              </a:spcBef>
              <a:buNone/>
              <a:defRPr>
                <a:solidFill>
                  <a:schemeClr val="tx2"/>
                </a:solidFill>
              </a:defRPr>
            </a:lvl1pPr>
            <a:lvl2pPr marL="342891" indent="0">
              <a:lnSpc>
                <a:spcPct val="90000"/>
              </a:lnSpc>
              <a:spcBef>
                <a:spcPts val="0"/>
              </a:spcBef>
              <a:buNone/>
              <a:defRPr>
                <a:solidFill>
                  <a:schemeClr val="tx2"/>
                </a:solidFill>
              </a:defRPr>
            </a:lvl2pPr>
            <a:lvl3pPr marL="685783" indent="0">
              <a:lnSpc>
                <a:spcPct val="90000"/>
              </a:lnSpc>
              <a:spcBef>
                <a:spcPts val="0"/>
              </a:spcBef>
              <a:buNone/>
              <a:defRPr>
                <a:solidFill>
                  <a:schemeClr val="tx2"/>
                </a:solidFill>
              </a:defRPr>
            </a:lvl3pPr>
            <a:lvl4pPr marL="1028675" indent="0">
              <a:lnSpc>
                <a:spcPct val="90000"/>
              </a:lnSpc>
              <a:spcBef>
                <a:spcPts val="0"/>
              </a:spcBef>
              <a:buNone/>
              <a:defRPr>
                <a:solidFill>
                  <a:schemeClr val="tx2"/>
                </a:solidFill>
              </a:defRPr>
            </a:lvl4pPr>
            <a:lvl5pPr marL="1371566" indent="0">
              <a:lnSpc>
                <a:spcPct val="90000"/>
              </a:lnSpc>
              <a:spcBef>
                <a:spcPts val="0"/>
              </a:spcBef>
              <a:buNone/>
              <a:defRPr>
                <a:solidFill>
                  <a:schemeClr val="tx2"/>
                </a:solidFill>
              </a:defRPr>
            </a:lvl5pPr>
          </a:lstStyle>
          <a:p>
            <a:pPr lvl="0"/>
            <a:r>
              <a:rPr lang="en-US" dirty="0"/>
              <a:t>Washington, D.C. or virtual</a:t>
            </a:r>
          </a:p>
        </p:txBody>
      </p:sp>
    </p:spTree>
    <p:extLst>
      <p:ext uri="{BB962C8B-B14F-4D97-AF65-F5344CB8AC3E}">
        <p14:creationId xmlns:p14="http://schemas.microsoft.com/office/powerpoint/2010/main" val="3525823657"/>
      </p:ext>
    </p:extLst>
  </p:cSld>
  <p:clrMapOvr>
    <a:masterClrMapping/>
  </p:clrMapOvr>
  <p:extLst>
    <p:ext uri="{DCECCB84-F9BA-43D5-87BE-67443E8EF086}">
      <p15:sldGuideLst xmlns:p15="http://schemas.microsoft.com/office/powerpoint/2012/main">
        <p15:guide id="2" pos="43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nterior 4 (editable)">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8538061F-E56D-5F49-98DC-6EA6494652C3}"/>
              </a:ext>
            </a:extLst>
          </p:cNvPr>
          <p:cNvSpPr/>
          <p:nvPr userDrawn="1"/>
        </p:nvSpPr>
        <p:spPr>
          <a:xfrm>
            <a:off x="0" y="0"/>
            <a:ext cx="6104713" cy="615391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6F9D223-0F14-6741-9690-28AD8BBF99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5800" y="6331017"/>
            <a:ext cx="1088136" cy="357045"/>
          </a:xfrm>
          <a:prstGeom prst="rect">
            <a:avLst/>
          </a:prstGeom>
        </p:spPr>
      </p:pic>
      <p:sp>
        <p:nvSpPr>
          <p:cNvPr id="17" name="Subtitle 2">
            <a:extLst>
              <a:ext uri="{FF2B5EF4-FFF2-40B4-BE49-F238E27FC236}">
                <a16:creationId xmlns:a16="http://schemas.microsoft.com/office/drawing/2014/main" id="{C06DA831-1079-1F42-A3F6-48591AA3D780}"/>
              </a:ext>
            </a:extLst>
          </p:cNvPr>
          <p:cNvSpPr>
            <a:spLocks noGrp="1"/>
          </p:cNvSpPr>
          <p:nvPr>
            <p:ph type="subTitle" idx="1" hasCustomPrompt="1"/>
          </p:nvPr>
        </p:nvSpPr>
        <p:spPr>
          <a:xfrm>
            <a:off x="677915" y="3076955"/>
            <a:ext cx="3058509" cy="1881299"/>
          </a:xfrm>
          <a:prstGeom prst="rect">
            <a:avLst/>
          </a:prstGeom>
        </p:spPr>
        <p:txBody>
          <a:bodyPr lIns="0"/>
          <a:lstStyle>
            <a:lvl1pPr marL="0" indent="0" algn="l">
              <a:lnSpc>
                <a:spcPct val="95000"/>
              </a:lnSpc>
              <a:spcBef>
                <a:spcPts val="0"/>
              </a:spcBef>
              <a:spcAft>
                <a:spcPts val="0"/>
              </a:spcAft>
              <a:buNone/>
              <a:defRPr sz="3800" b="0" i="0" spc="100" baseline="0">
                <a:solidFill>
                  <a:schemeClr val="bg2"/>
                </a:solidFill>
                <a:latin typeface="+mn-lt"/>
                <a:cs typeface="Poppins Light" pitchFamily="2" charset="77"/>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dirty="0"/>
              <a:t>National</a:t>
            </a:r>
          </a:p>
          <a:p>
            <a:r>
              <a:rPr lang="en-US" dirty="0"/>
              <a:t>Leadership</a:t>
            </a:r>
          </a:p>
          <a:p>
            <a:r>
              <a:rPr lang="en-US" dirty="0"/>
              <a:t>Training</a:t>
            </a:r>
          </a:p>
        </p:txBody>
      </p:sp>
      <p:cxnSp>
        <p:nvCxnSpPr>
          <p:cNvPr id="27" name="Straight Connector 26">
            <a:extLst>
              <a:ext uri="{FF2B5EF4-FFF2-40B4-BE49-F238E27FC236}">
                <a16:creationId xmlns:a16="http://schemas.microsoft.com/office/drawing/2014/main" id="{3345296C-4532-DF43-8D33-1007F8DA03DE}"/>
              </a:ext>
            </a:extLst>
          </p:cNvPr>
          <p:cNvCxnSpPr/>
          <p:nvPr userDrawn="1"/>
        </p:nvCxnSpPr>
        <p:spPr>
          <a:xfrm>
            <a:off x="0" y="6152651"/>
            <a:ext cx="1219809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Picture Placeholder 6">
            <a:extLst>
              <a:ext uri="{FF2B5EF4-FFF2-40B4-BE49-F238E27FC236}">
                <a16:creationId xmlns:a16="http://schemas.microsoft.com/office/drawing/2014/main" id="{A68CF5B9-AF06-3741-B294-995B436A1AE2}"/>
              </a:ext>
            </a:extLst>
          </p:cNvPr>
          <p:cNvSpPr>
            <a:spLocks noGrp="1"/>
          </p:cNvSpPr>
          <p:nvPr>
            <p:ph type="pic" sz="quarter" idx="13"/>
          </p:nvPr>
        </p:nvSpPr>
        <p:spPr>
          <a:xfrm>
            <a:off x="6345423" y="867105"/>
            <a:ext cx="2017527" cy="2126920"/>
          </a:xfrm>
          <a:prstGeom prst="rect">
            <a:avLst/>
          </a:prstGeom>
        </p:spPr>
        <p:txBody>
          <a:bodyPr/>
          <a:lstStyle>
            <a:lvl1pPr marL="0" indent="0" algn="ctr">
              <a:buNone/>
              <a:defRPr sz="1200"/>
            </a:lvl1pPr>
          </a:lstStyle>
          <a:p>
            <a:endParaRPr lang="en-US" dirty="0"/>
          </a:p>
        </p:txBody>
      </p:sp>
      <p:sp>
        <p:nvSpPr>
          <p:cNvPr id="21" name="Picture Placeholder 6">
            <a:extLst>
              <a:ext uri="{FF2B5EF4-FFF2-40B4-BE49-F238E27FC236}">
                <a16:creationId xmlns:a16="http://schemas.microsoft.com/office/drawing/2014/main" id="{FF6197B4-66B6-1C40-AA8D-5F8F60A727D2}"/>
              </a:ext>
            </a:extLst>
          </p:cNvPr>
          <p:cNvSpPr>
            <a:spLocks noGrp="1"/>
          </p:cNvSpPr>
          <p:nvPr>
            <p:ph type="pic" sz="quarter" idx="14"/>
          </p:nvPr>
        </p:nvSpPr>
        <p:spPr>
          <a:xfrm>
            <a:off x="677721" y="1801792"/>
            <a:ext cx="4800600" cy="825366"/>
          </a:xfrm>
          <a:prstGeom prst="rect">
            <a:avLst/>
          </a:prstGeom>
        </p:spPr>
        <p:txBody>
          <a:bodyPr/>
          <a:lstStyle>
            <a:lvl1pPr marL="0" indent="0" algn="ctr">
              <a:buNone/>
              <a:defRPr sz="1200"/>
            </a:lvl1pPr>
          </a:lstStyle>
          <a:p>
            <a:endParaRPr lang="en-US" dirty="0"/>
          </a:p>
        </p:txBody>
      </p:sp>
      <p:sp>
        <p:nvSpPr>
          <p:cNvPr id="12" name="Text Placeholder 2">
            <a:extLst>
              <a:ext uri="{FF2B5EF4-FFF2-40B4-BE49-F238E27FC236}">
                <a16:creationId xmlns:a16="http://schemas.microsoft.com/office/drawing/2014/main" id="{D2CD2927-9A50-694F-9705-65964C5464BC}"/>
              </a:ext>
            </a:extLst>
          </p:cNvPr>
          <p:cNvSpPr>
            <a:spLocks noGrp="1"/>
          </p:cNvSpPr>
          <p:nvPr>
            <p:ph type="body" sz="quarter" idx="17" hasCustomPrompt="1"/>
          </p:nvPr>
        </p:nvSpPr>
        <p:spPr>
          <a:xfrm>
            <a:off x="6782629" y="3256842"/>
            <a:ext cx="4508224" cy="1109654"/>
          </a:xfrm>
          <a:prstGeom prst="rect">
            <a:avLst/>
          </a:prstGeom>
        </p:spPr>
        <p:txBody>
          <a:bodyPr/>
          <a:lstStyle>
            <a:lvl1pPr marL="0" indent="0">
              <a:lnSpc>
                <a:spcPct val="90000"/>
              </a:lnSpc>
              <a:spcBef>
                <a:spcPts val="0"/>
              </a:spcBef>
              <a:buNone/>
              <a:defRPr>
                <a:solidFill>
                  <a:schemeClr val="tx2"/>
                </a:solidFill>
              </a:defRPr>
            </a:lvl1pPr>
            <a:lvl2pPr marL="342891" indent="0">
              <a:lnSpc>
                <a:spcPct val="90000"/>
              </a:lnSpc>
              <a:spcBef>
                <a:spcPts val="0"/>
              </a:spcBef>
              <a:buNone/>
              <a:defRPr>
                <a:solidFill>
                  <a:schemeClr val="tx2"/>
                </a:solidFill>
              </a:defRPr>
            </a:lvl2pPr>
            <a:lvl3pPr marL="685783" indent="0">
              <a:lnSpc>
                <a:spcPct val="90000"/>
              </a:lnSpc>
              <a:spcBef>
                <a:spcPts val="0"/>
              </a:spcBef>
              <a:buNone/>
              <a:defRPr>
                <a:solidFill>
                  <a:schemeClr val="tx2"/>
                </a:solidFill>
              </a:defRPr>
            </a:lvl3pPr>
            <a:lvl4pPr marL="1028675" indent="0">
              <a:lnSpc>
                <a:spcPct val="90000"/>
              </a:lnSpc>
              <a:spcBef>
                <a:spcPts val="0"/>
              </a:spcBef>
              <a:buNone/>
              <a:defRPr>
                <a:solidFill>
                  <a:schemeClr val="tx2"/>
                </a:solidFill>
              </a:defRPr>
            </a:lvl4pPr>
            <a:lvl5pPr marL="1371566" indent="0">
              <a:lnSpc>
                <a:spcPct val="90000"/>
              </a:lnSpc>
              <a:spcBef>
                <a:spcPts val="0"/>
              </a:spcBef>
              <a:buNone/>
              <a:defRPr>
                <a:solidFill>
                  <a:schemeClr val="tx2"/>
                </a:solidFill>
              </a:defRPr>
            </a:lvl5pPr>
          </a:lstStyle>
          <a:p>
            <a:pPr lvl="0"/>
            <a:r>
              <a:rPr lang="en-US" dirty="0"/>
              <a:t>The essential event for  government accountability leaders</a:t>
            </a:r>
          </a:p>
          <a:p>
            <a:pPr lvl="0"/>
            <a:r>
              <a:rPr lang="en-US" dirty="0"/>
              <a:t>to connect and grow</a:t>
            </a:r>
          </a:p>
        </p:txBody>
      </p:sp>
      <p:sp>
        <p:nvSpPr>
          <p:cNvPr id="14" name="Text Placeholder 2">
            <a:extLst>
              <a:ext uri="{FF2B5EF4-FFF2-40B4-BE49-F238E27FC236}">
                <a16:creationId xmlns:a16="http://schemas.microsoft.com/office/drawing/2014/main" id="{07A9E02B-B4D6-6B49-9BD2-2F7091035A5D}"/>
              </a:ext>
            </a:extLst>
          </p:cNvPr>
          <p:cNvSpPr>
            <a:spLocks noGrp="1"/>
          </p:cNvSpPr>
          <p:nvPr>
            <p:ph type="body" sz="quarter" idx="18" hasCustomPrompt="1"/>
          </p:nvPr>
        </p:nvSpPr>
        <p:spPr>
          <a:xfrm>
            <a:off x="6782629" y="4529051"/>
            <a:ext cx="4508224" cy="360870"/>
          </a:xfrm>
          <a:prstGeom prst="rect">
            <a:avLst/>
          </a:prstGeom>
        </p:spPr>
        <p:txBody>
          <a:bodyPr/>
          <a:lstStyle>
            <a:lvl1pPr marL="0" indent="0">
              <a:lnSpc>
                <a:spcPct val="90000"/>
              </a:lnSpc>
              <a:spcBef>
                <a:spcPts val="0"/>
              </a:spcBef>
              <a:buNone/>
              <a:defRPr b="1">
                <a:solidFill>
                  <a:schemeClr val="tx2"/>
                </a:solidFill>
                <a:latin typeface="+mj-lt"/>
              </a:defRPr>
            </a:lvl1pPr>
            <a:lvl2pPr marL="342891" indent="0">
              <a:lnSpc>
                <a:spcPct val="90000"/>
              </a:lnSpc>
              <a:spcBef>
                <a:spcPts val="0"/>
              </a:spcBef>
              <a:buNone/>
              <a:defRPr>
                <a:solidFill>
                  <a:schemeClr val="tx2"/>
                </a:solidFill>
              </a:defRPr>
            </a:lvl2pPr>
            <a:lvl3pPr marL="685783" indent="0">
              <a:lnSpc>
                <a:spcPct val="90000"/>
              </a:lnSpc>
              <a:spcBef>
                <a:spcPts val="0"/>
              </a:spcBef>
              <a:buNone/>
              <a:defRPr>
                <a:solidFill>
                  <a:schemeClr val="tx2"/>
                </a:solidFill>
              </a:defRPr>
            </a:lvl3pPr>
            <a:lvl4pPr marL="1028675" indent="0">
              <a:lnSpc>
                <a:spcPct val="90000"/>
              </a:lnSpc>
              <a:spcBef>
                <a:spcPts val="0"/>
              </a:spcBef>
              <a:buNone/>
              <a:defRPr>
                <a:solidFill>
                  <a:schemeClr val="tx2"/>
                </a:solidFill>
              </a:defRPr>
            </a:lvl4pPr>
            <a:lvl5pPr marL="1371566" indent="0">
              <a:lnSpc>
                <a:spcPct val="90000"/>
              </a:lnSpc>
              <a:spcBef>
                <a:spcPts val="0"/>
              </a:spcBef>
              <a:buNone/>
              <a:defRPr>
                <a:solidFill>
                  <a:schemeClr val="tx2"/>
                </a:solidFill>
              </a:defRPr>
            </a:lvl5pPr>
          </a:lstStyle>
          <a:p>
            <a:pPr lvl="0"/>
            <a:r>
              <a:rPr lang="en-US" dirty="0"/>
              <a:t>February 23-24, 2022</a:t>
            </a:r>
          </a:p>
        </p:txBody>
      </p:sp>
      <p:sp>
        <p:nvSpPr>
          <p:cNvPr id="15" name="Text Placeholder 2">
            <a:extLst>
              <a:ext uri="{FF2B5EF4-FFF2-40B4-BE49-F238E27FC236}">
                <a16:creationId xmlns:a16="http://schemas.microsoft.com/office/drawing/2014/main" id="{08914324-345B-EF48-8F77-ACD88837A41C}"/>
              </a:ext>
            </a:extLst>
          </p:cNvPr>
          <p:cNvSpPr>
            <a:spLocks noGrp="1"/>
          </p:cNvSpPr>
          <p:nvPr>
            <p:ph type="body" sz="quarter" idx="19" hasCustomPrompt="1"/>
          </p:nvPr>
        </p:nvSpPr>
        <p:spPr>
          <a:xfrm>
            <a:off x="6782629" y="4876921"/>
            <a:ext cx="4508224" cy="360870"/>
          </a:xfrm>
          <a:prstGeom prst="rect">
            <a:avLst/>
          </a:prstGeom>
        </p:spPr>
        <p:txBody>
          <a:bodyPr/>
          <a:lstStyle>
            <a:lvl1pPr marL="0" indent="0">
              <a:lnSpc>
                <a:spcPct val="90000"/>
              </a:lnSpc>
              <a:spcBef>
                <a:spcPts val="0"/>
              </a:spcBef>
              <a:buNone/>
              <a:defRPr>
                <a:solidFill>
                  <a:schemeClr val="tx2"/>
                </a:solidFill>
              </a:defRPr>
            </a:lvl1pPr>
            <a:lvl2pPr marL="342891" indent="0">
              <a:lnSpc>
                <a:spcPct val="90000"/>
              </a:lnSpc>
              <a:spcBef>
                <a:spcPts val="0"/>
              </a:spcBef>
              <a:buNone/>
              <a:defRPr>
                <a:solidFill>
                  <a:schemeClr val="tx2"/>
                </a:solidFill>
              </a:defRPr>
            </a:lvl2pPr>
            <a:lvl3pPr marL="685783" indent="0">
              <a:lnSpc>
                <a:spcPct val="90000"/>
              </a:lnSpc>
              <a:spcBef>
                <a:spcPts val="0"/>
              </a:spcBef>
              <a:buNone/>
              <a:defRPr>
                <a:solidFill>
                  <a:schemeClr val="tx2"/>
                </a:solidFill>
              </a:defRPr>
            </a:lvl3pPr>
            <a:lvl4pPr marL="1028675" indent="0">
              <a:lnSpc>
                <a:spcPct val="90000"/>
              </a:lnSpc>
              <a:spcBef>
                <a:spcPts val="0"/>
              </a:spcBef>
              <a:buNone/>
              <a:defRPr>
                <a:solidFill>
                  <a:schemeClr val="tx2"/>
                </a:solidFill>
              </a:defRPr>
            </a:lvl4pPr>
            <a:lvl5pPr marL="1371566" indent="0">
              <a:lnSpc>
                <a:spcPct val="90000"/>
              </a:lnSpc>
              <a:spcBef>
                <a:spcPts val="0"/>
              </a:spcBef>
              <a:buNone/>
              <a:defRPr>
                <a:solidFill>
                  <a:schemeClr val="tx2"/>
                </a:solidFill>
              </a:defRPr>
            </a:lvl5pPr>
          </a:lstStyle>
          <a:p>
            <a:pPr lvl="0"/>
            <a:r>
              <a:rPr lang="en-US" dirty="0"/>
              <a:t>Washington, D.C. or virtual</a:t>
            </a:r>
          </a:p>
        </p:txBody>
      </p:sp>
    </p:spTree>
    <p:extLst>
      <p:ext uri="{BB962C8B-B14F-4D97-AF65-F5344CB8AC3E}">
        <p14:creationId xmlns:p14="http://schemas.microsoft.com/office/powerpoint/2010/main" val="1779187915"/>
      </p:ext>
    </p:extLst>
  </p:cSld>
  <p:clrMapOvr>
    <a:masterClrMapping/>
  </p:clrMapOvr>
  <p:extLst>
    <p:ext uri="{DCECCB84-F9BA-43D5-87BE-67443E8EF086}">
      <p15:sldGuideLst xmlns:p15="http://schemas.microsoft.com/office/powerpoint/2012/main">
        <p15:guide id="2" pos="432">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4AEDC20-CB2C-0D48-9775-53AC669094ED}"/>
              </a:ext>
            </a:extLst>
          </p:cNvPr>
          <p:cNvSpPr/>
          <p:nvPr userDrawn="1"/>
        </p:nvSpPr>
        <p:spPr>
          <a:xfrm>
            <a:off x="-9144" y="-1"/>
            <a:ext cx="1220724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E030052-8604-2243-B40E-BFEFA6CC8F34}"/>
              </a:ext>
            </a:extLst>
          </p:cNvPr>
          <p:cNvSpPr/>
          <p:nvPr userDrawn="1"/>
        </p:nvSpPr>
        <p:spPr>
          <a:xfrm>
            <a:off x="-9144" y="6400801"/>
            <a:ext cx="12207240" cy="4572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66FE9B7-17A7-1C46-AE01-DF58BC277A9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5800" y="1345955"/>
            <a:ext cx="2916936" cy="1238002"/>
          </a:xfrm>
          <a:prstGeom prst="rect">
            <a:avLst/>
          </a:prstGeom>
        </p:spPr>
      </p:pic>
      <p:pic>
        <p:nvPicPr>
          <p:cNvPr id="7" name="Picture 6">
            <a:extLst>
              <a:ext uri="{FF2B5EF4-FFF2-40B4-BE49-F238E27FC236}">
                <a16:creationId xmlns:a16="http://schemas.microsoft.com/office/drawing/2014/main" id="{D926DFF3-D2B1-C94D-84B2-53183D5CA1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139146" y="1638080"/>
            <a:ext cx="5934253" cy="4562856"/>
          </a:xfrm>
          <a:prstGeom prst="rect">
            <a:avLst/>
          </a:prstGeom>
        </p:spPr>
      </p:pic>
      <p:sp>
        <p:nvSpPr>
          <p:cNvPr id="2" name="Rectangle 1">
            <a:extLst>
              <a:ext uri="{FF2B5EF4-FFF2-40B4-BE49-F238E27FC236}">
                <a16:creationId xmlns:a16="http://schemas.microsoft.com/office/drawing/2014/main" id="{FB06F400-6AA1-39CF-2471-B4217BC59B8D}"/>
              </a:ext>
            </a:extLst>
          </p:cNvPr>
          <p:cNvSpPr/>
          <p:nvPr userDrawn="1"/>
        </p:nvSpPr>
        <p:spPr>
          <a:xfrm>
            <a:off x="632624" y="2395959"/>
            <a:ext cx="3187022" cy="28936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96165906"/>
      </p:ext>
    </p:extLst>
  </p:cSld>
  <p:clrMap bg1="lt1" tx1="dk1" bg2="lt2" tx2="dk2" accent1="accent1" accent2="accent2" accent3="accent3" accent4="accent4" accent5="accent5" accent6="accent6" hlink="hlink" folHlink="folHlink"/>
  <p:sldLayoutIdLst>
    <p:sldLayoutId id="2147483681" r:id="rId1"/>
  </p:sldLayoutIdLst>
  <p:hf hdr="0" ftr="0" dt="0"/>
  <p:txStyles>
    <p:titleStyle>
      <a:lvl1pPr algn="ctr" defTabSz="342891"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342891" rtl="0" eaLnBrk="1" latinLnBrk="0" hangingPunct="1">
        <a:spcBef>
          <a:spcPct val="20000"/>
        </a:spcBef>
        <a:buFont typeface="Arial"/>
        <a:buChar char="•"/>
        <a:defRPr sz="2400" kern="1200">
          <a:solidFill>
            <a:schemeClr val="tx1"/>
          </a:solidFill>
          <a:latin typeface="+mn-lt"/>
          <a:ea typeface="+mn-ea"/>
          <a:cs typeface="+mn-cs"/>
        </a:defRPr>
      </a:lvl1pPr>
      <a:lvl2pPr marL="557199" indent="-214308" algn="l" defTabSz="342891" rtl="0" eaLnBrk="1" latinLnBrk="0" hangingPunct="1">
        <a:spcBef>
          <a:spcPct val="20000"/>
        </a:spcBef>
        <a:buFont typeface="Arial"/>
        <a:buChar char="–"/>
        <a:defRPr sz="2100" kern="1200">
          <a:solidFill>
            <a:schemeClr val="tx1"/>
          </a:solidFill>
          <a:latin typeface="+mn-lt"/>
          <a:ea typeface="+mn-ea"/>
          <a:cs typeface="+mn-cs"/>
        </a:defRPr>
      </a:lvl2pPr>
      <a:lvl3pPr marL="857229" indent="-171446" algn="l" defTabSz="342891" rtl="0" eaLnBrk="1" latinLnBrk="0" hangingPunct="1">
        <a:spcBef>
          <a:spcPct val="20000"/>
        </a:spcBef>
        <a:buFont typeface="Arial"/>
        <a:buChar char="•"/>
        <a:defRPr sz="1800" kern="1200">
          <a:solidFill>
            <a:schemeClr val="tx1"/>
          </a:solidFill>
          <a:latin typeface="+mn-lt"/>
          <a:ea typeface="+mn-ea"/>
          <a:cs typeface="+mn-cs"/>
        </a:defRPr>
      </a:lvl3pPr>
      <a:lvl4pPr marL="1200121" indent="-171446" algn="l" defTabSz="342891" rtl="0" eaLnBrk="1" latinLnBrk="0" hangingPunct="1">
        <a:spcBef>
          <a:spcPct val="20000"/>
        </a:spcBef>
        <a:buFont typeface="Arial"/>
        <a:buChar char="–"/>
        <a:defRPr sz="1500" kern="1200">
          <a:solidFill>
            <a:schemeClr val="tx1"/>
          </a:solidFill>
          <a:latin typeface="+mn-lt"/>
          <a:ea typeface="+mn-ea"/>
          <a:cs typeface="+mn-cs"/>
        </a:defRPr>
      </a:lvl4pPr>
      <a:lvl5pPr marL="1543012" indent="-171446" algn="l" defTabSz="342891" rtl="0" eaLnBrk="1" latinLnBrk="0" hangingPunct="1">
        <a:spcBef>
          <a:spcPct val="20000"/>
        </a:spcBef>
        <a:buFont typeface="Arial"/>
        <a:buChar char="»"/>
        <a:defRPr sz="1500" kern="1200">
          <a:solidFill>
            <a:schemeClr val="tx1"/>
          </a:solidFill>
          <a:latin typeface="+mn-lt"/>
          <a:ea typeface="+mn-ea"/>
          <a:cs typeface="+mn-cs"/>
        </a:defRPr>
      </a:lvl5pPr>
      <a:lvl6pPr marL="1885904" indent="-171446" algn="l" defTabSz="342891"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1"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1" rtl="0" eaLnBrk="1" latinLnBrk="0" hangingPunct="1">
        <a:spcBef>
          <a:spcPct val="20000"/>
        </a:spcBef>
        <a:buFont typeface="Arial"/>
        <a:buChar char="•"/>
        <a:defRPr sz="1500" kern="1200">
          <a:solidFill>
            <a:schemeClr val="tx1"/>
          </a:solidFill>
          <a:latin typeface="+mn-lt"/>
          <a:ea typeface="+mn-ea"/>
          <a:cs typeface="+mn-cs"/>
        </a:defRPr>
      </a:lvl8pPr>
      <a:lvl9pPr marL="2914578" indent="-171446" algn="l" defTabSz="342891"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03757DC-22C7-E94C-90EE-A727C3317051}"/>
              </a:ext>
            </a:extLst>
          </p:cNvPr>
          <p:cNvSpPr/>
          <p:nvPr userDrawn="1"/>
        </p:nvSpPr>
        <p:spPr>
          <a:xfrm>
            <a:off x="0" y="6148551"/>
            <a:ext cx="12198096" cy="7094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510D390-7D33-AC98-768B-993EB3EE0C77}"/>
              </a:ext>
            </a:extLst>
          </p:cNvPr>
          <p:cNvSpPr txBox="1"/>
          <p:nvPr userDrawn="1"/>
        </p:nvSpPr>
        <p:spPr>
          <a:xfrm>
            <a:off x="8835619" y="6510339"/>
            <a:ext cx="3176301" cy="230832"/>
          </a:xfrm>
          <a:prstGeom prst="rect">
            <a:avLst/>
          </a:prstGeom>
          <a:noFill/>
        </p:spPr>
        <p:txBody>
          <a:bodyPr wrap="square" lIns="0" rIns="0" rtlCol="0" anchor="ctr">
            <a:spAutoFit/>
          </a:bodyPr>
          <a:lstStyle/>
          <a:p>
            <a:pPr algn="r"/>
            <a:r>
              <a:rPr lang="en-US" sz="900" b="0" i="0" kern="0" spc="0" baseline="0" dirty="0">
                <a:solidFill>
                  <a:schemeClr val="bg1"/>
                </a:solidFill>
                <a:latin typeface="Poppins Light" pitchFamily="2" charset="77"/>
                <a:cs typeface="Poppins Light" pitchFamily="2" charset="77"/>
              </a:rPr>
              <a:t>© AGA </a:t>
            </a:r>
          </a:p>
        </p:txBody>
      </p:sp>
    </p:spTree>
    <p:extLst>
      <p:ext uri="{BB962C8B-B14F-4D97-AF65-F5344CB8AC3E}">
        <p14:creationId xmlns:p14="http://schemas.microsoft.com/office/powerpoint/2010/main" val="375777127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5" r:id="rId3"/>
    <p:sldLayoutId id="2147483724" r:id="rId4"/>
    <p:sldLayoutId id="2147483723" r:id="rId5"/>
    <p:sldLayoutId id="2147483726" r:id="rId6"/>
    <p:sldLayoutId id="2147483731" r:id="rId7"/>
    <p:sldLayoutId id="2147483736" r:id="rId8"/>
    <p:sldLayoutId id="2147483732" r:id="rId9"/>
    <p:sldLayoutId id="2147483734" r:id="rId10"/>
    <p:sldLayoutId id="2147483733" r:id="rId11"/>
    <p:sldLayoutId id="2147483720" r:id="rId12"/>
  </p:sldLayoutIdLst>
  <p:hf hdr="0" ftr="0" dt="0"/>
  <p:txStyles>
    <p:titleStyle>
      <a:lvl1pPr algn="ctr" defTabSz="342891"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342891" rtl="0" eaLnBrk="1" latinLnBrk="0" hangingPunct="1">
        <a:spcBef>
          <a:spcPct val="20000"/>
        </a:spcBef>
        <a:buFont typeface="Arial"/>
        <a:buChar char="•"/>
        <a:defRPr sz="2400" kern="1200">
          <a:solidFill>
            <a:schemeClr val="tx1"/>
          </a:solidFill>
          <a:latin typeface="+mn-lt"/>
          <a:ea typeface="+mn-ea"/>
          <a:cs typeface="+mn-cs"/>
        </a:defRPr>
      </a:lvl1pPr>
      <a:lvl2pPr marL="557199" indent="-214308" algn="l" defTabSz="342891" rtl="0" eaLnBrk="1" latinLnBrk="0" hangingPunct="1">
        <a:spcBef>
          <a:spcPct val="20000"/>
        </a:spcBef>
        <a:buFont typeface="Arial"/>
        <a:buChar char="–"/>
        <a:defRPr sz="2100" kern="1200">
          <a:solidFill>
            <a:schemeClr val="tx1"/>
          </a:solidFill>
          <a:latin typeface="+mn-lt"/>
          <a:ea typeface="+mn-ea"/>
          <a:cs typeface="+mn-cs"/>
        </a:defRPr>
      </a:lvl2pPr>
      <a:lvl3pPr marL="857229" indent="-171446" algn="l" defTabSz="342891" rtl="0" eaLnBrk="1" latinLnBrk="0" hangingPunct="1">
        <a:spcBef>
          <a:spcPct val="20000"/>
        </a:spcBef>
        <a:buFont typeface="Arial"/>
        <a:buChar char="•"/>
        <a:defRPr sz="1800" kern="1200">
          <a:solidFill>
            <a:schemeClr val="tx1"/>
          </a:solidFill>
          <a:latin typeface="+mn-lt"/>
          <a:ea typeface="+mn-ea"/>
          <a:cs typeface="+mn-cs"/>
        </a:defRPr>
      </a:lvl3pPr>
      <a:lvl4pPr marL="1200121" indent="-171446" algn="l" defTabSz="342891" rtl="0" eaLnBrk="1" latinLnBrk="0" hangingPunct="1">
        <a:spcBef>
          <a:spcPct val="20000"/>
        </a:spcBef>
        <a:buFont typeface="Arial"/>
        <a:buChar char="–"/>
        <a:defRPr sz="1500" kern="1200">
          <a:solidFill>
            <a:schemeClr val="tx1"/>
          </a:solidFill>
          <a:latin typeface="+mn-lt"/>
          <a:ea typeface="+mn-ea"/>
          <a:cs typeface="+mn-cs"/>
        </a:defRPr>
      </a:lvl4pPr>
      <a:lvl5pPr marL="1543012" indent="-171446" algn="l" defTabSz="342891" rtl="0" eaLnBrk="1" latinLnBrk="0" hangingPunct="1">
        <a:spcBef>
          <a:spcPct val="20000"/>
        </a:spcBef>
        <a:buFont typeface="Arial"/>
        <a:buChar char="»"/>
        <a:defRPr sz="1500" kern="1200">
          <a:solidFill>
            <a:schemeClr val="tx1"/>
          </a:solidFill>
          <a:latin typeface="+mn-lt"/>
          <a:ea typeface="+mn-ea"/>
          <a:cs typeface="+mn-cs"/>
        </a:defRPr>
      </a:lvl5pPr>
      <a:lvl6pPr marL="1885904" indent="-171446" algn="l" defTabSz="342891"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1"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1" rtl="0" eaLnBrk="1" latinLnBrk="0" hangingPunct="1">
        <a:spcBef>
          <a:spcPct val="20000"/>
        </a:spcBef>
        <a:buFont typeface="Arial"/>
        <a:buChar char="•"/>
        <a:defRPr sz="1500" kern="1200">
          <a:solidFill>
            <a:schemeClr val="tx1"/>
          </a:solidFill>
          <a:latin typeface="+mn-lt"/>
          <a:ea typeface="+mn-ea"/>
          <a:cs typeface="+mn-cs"/>
        </a:defRPr>
      </a:lvl8pPr>
      <a:lvl9pPr marL="2914578" indent="-171446" algn="l" defTabSz="342891"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image" Target="../media/image23.pn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BA9E6-A804-AB4F-8FFF-E47061923A81}"/>
              </a:ext>
            </a:extLst>
          </p:cNvPr>
          <p:cNvSpPr>
            <a:spLocks noGrp="1"/>
          </p:cNvSpPr>
          <p:nvPr>
            <p:ph type="ctrTitle"/>
          </p:nvPr>
        </p:nvSpPr>
        <p:spPr>
          <a:xfrm>
            <a:off x="459003" y="3429000"/>
            <a:ext cx="5154718" cy="1960149"/>
          </a:xfrm>
        </p:spPr>
        <p:txBody>
          <a:bodyPr/>
          <a:lstStyle/>
          <a:p>
            <a:r>
              <a:rPr lang="en-US" dirty="0"/>
              <a:t>Communications Town Hall</a:t>
            </a:r>
            <a:br>
              <a:rPr lang="en-US" dirty="0"/>
            </a:br>
            <a:r>
              <a:rPr lang="en-US" sz="3000" b="0" dirty="0"/>
              <a:t>October 18, 2022</a:t>
            </a:r>
          </a:p>
        </p:txBody>
      </p:sp>
    </p:spTree>
    <p:extLst>
      <p:ext uri="{BB962C8B-B14F-4D97-AF65-F5344CB8AC3E}">
        <p14:creationId xmlns:p14="http://schemas.microsoft.com/office/powerpoint/2010/main" val="624729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E381-70A1-BFA5-C1D3-CAC11DA9082A}"/>
              </a:ext>
            </a:extLst>
          </p:cNvPr>
          <p:cNvSpPr>
            <a:spLocks noGrp="1"/>
          </p:cNvSpPr>
          <p:nvPr>
            <p:ph type="ctrTitle"/>
          </p:nvPr>
        </p:nvSpPr>
        <p:spPr/>
        <p:txBody>
          <a:bodyPr/>
          <a:lstStyle/>
          <a:p>
            <a:r>
              <a:rPr lang="en-US" dirty="0"/>
              <a:t>Spelling, Grammar, &amp; Readability</a:t>
            </a:r>
          </a:p>
        </p:txBody>
      </p:sp>
      <p:sp>
        <p:nvSpPr>
          <p:cNvPr id="3" name="Text Placeholder 2">
            <a:extLst>
              <a:ext uri="{FF2B5EF4-FFF2-40B4-BE49-F238E27FC236}">
                <a16:creationId xmlns:a16="http://schemas.microsoft.com/office/drawing/2014/main" id="{6E0A35EA-3BE4-41DF-9AF1-26A38FBC189B}"/>
              </a:ext>
            </a:extLst>
          </p:cNvPr>
          <p:cNvSpPr>
            <a:spLocks noGrp="1"/>
          </p:cNvSpPr>
          <p:nvPr>
            <p:ph type="body" sz="quarter" idx="26"/>
          </p:nvPr>
        </p:nvSpPr>
        <p:spPr>
          <a:xfrm>
            <a:off x="690721" y="1555262"/>
            <a:ext cx="9986244" cy="4096667"/>
          </a:xfrm>
        </p:spPr>
        <p:txBody>
          <a:bodyPr/>
          <a:lstStyle/>
          <a:p>
            <a:r>
              <a:rPr lang="en-US" dirty="0"/>
              <a:t>Proofread … then proofread again. Two sets of eyes are better than one</a:t>
            </a:r>
          </a:p>
          <a:p>
            <a:r>
              <a:rPr lang="en-US" dirty="0"/>
              <a:t>Errors make an organization seem untrustworthy or lazy</a:t>
            </a:r>
          </a:p>
          <a:p>
            <a:endParaRPr lang="en-US" dirty="0"/>
          </a:p>
        </p:txBody>
      </p:sp>
    </p:spTree>
    <p:extLst>
      <p:ext uri="{BB962C8B-B14F-4D97-AF65-F5344CB8AC3E}">
        <p14:creationId xmlns:p14="http://schemas.microsoft.com/office/powerpoint/2010/main" val="2770530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7BBAE19-5BB8-A0F0-4313-EAAB50542E46}"/>
              </a:ext>
            </a:extLst>
          </p:cNvPr>
          <p:cNvSpPr>
            <a:spLocks noGrp="1"/>
          </p:cNvSpPr>
          <p:nvPr>
            <p:ph type="ctrTitle"/>
          </p:nvPr>
        </p:nvSpPr>
        <p:spPr/>
        <p:txBody>
          <a:bodyPr/>
          <a:lstStyle/>
          <a:p>
            <a:r>
              <a:rPr lang="en-US" dirty="0"/>
              <a:t>Tools to help</a:t>
            </a:r>
          </a:p>
        </p:txBody>
      </p:sp>
      <p:pic>
        <p:nvPicPr>
          <p:cNvPr id="2050" name="Picture 2" descr="grammarly logo">
            <a:extLst>
              <a:ext uri="{FF2B5EF4-FFF2-40B4-BE49-F238E27FC236}">
                <a16:creationId xmlns:a16="http://schemas.microsoft.com/office/drawing/2014/main" id="{DBB1AF93-2707-6AF9-007B-B34316C5022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68638" y="2474258"/>
            <a:ext cx="1757082" cy="175708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etting Go of the Words: Writing Web Content that Works (Interactive  Technologies) eBook : Redish, Janice (Ginny): Kindle Store - Amazon.com">
            <a:extLst>
              <a:ext uri="{FF2B5EF4-FFF2-40B4-BE49-F238E27FC236}">
                <a16:creationId xmlns:a16="http://schemas.microsoft.com/office/drawing/2014/main" id="{2EAFB934-9A77-3F30-5CAD-6CD5DDF9D03B}"/>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016648" y="2194270"/>
            <a:ext cx="1853647" cy="231705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artners Advancing Self-Determination - Michigan">
            <a:extLst>
              <a:ext uri="{FF2B5EF4-FFF2-40B4-BE49-F238E27FC236}">
                <a16:creationId xmlns:a16="http://schemas.microsoft.com/office/drawing/2014/main" id="{8636595D-537D-A8E8-8BF0-FEA0E237126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71013" y="3001646"/>
            <a:ext cx="3759542" cy="854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407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804FD-80E9-55DA-B2F3-CF9DB7D4DF1C}"/>
              </a:ext>
            </a:extLst>
          </p:cNvPr>
          <p:cNvSpPr>
            <a:spLocks noGrp="1"/>
          </p:cNvSpPr>
          <p:nvPr>
            <p:ph type="ctrTitle"/>
          </p:nvPr>
        </p:nvSpPr>
        <p:spPr/>
        <p:txBody>
          <a:bodyPr/>
          <a:lstStyle/>
          <a:p>
            <a:r>
              <a:rPr lang="en-US" dirty="0"/>
              <a:t>Professional Appearance</a:t>
            </a:r>
          </a:p>
        </p:txBody>
      </p:sp>
      <p:sp>
        <p:nvSpPr>
          <p:cNvPr id="3" name="Text Placeholder 2">
            <a:extLst>
              <a:ext uri="{FF2B5EF4-FFF2-40B4-BE49-F238E27FC236}">
                <a16:creationId xmlns:a16="http://schemas.microsoft.com/office/drawing/2014/main" id="{7C4FFB3E-FF71-7BD1-7967-6F543B49E7D8}"/>
              </a:ext>
            </a:extLst>
          </p:cNvPr>
          <p:cNvSpPr>
            <a:spLocks noGrp="1"/>
          </p:cNvSpPr>
          <p:nvPr>
            <p:ph type="body" sz="quarter" idx="26"/>
          </p:nvPr>
        </p:nvSpPr>
        <p:spPr/>
        <p:txBody>
          <a:bodyPr/>
          <a:lstStyle/>
          <a:p>
            <a:r>
              <a:rPr lang="en-US" dirty="0"/>
              <a:t>Ensure the look and voice represent a professional organization</a:t>
            </a:r>
          </a:p>
          <a:p>
            <a:r>
              <a:rPr lang="en-US" dirty="0"/>
              <a:t>Adhere to good design principles:</a:t>
            </a:r>
          </a:p>
          <a:p>
            <a:pPr lvl="1"/>
            <a:r>
              <a:rPr lang="en-US" dirty="0">
                <a:solidFill>
                  <a:schemeClr val="tx1"/>
                </a:solidFill>
                <a:latin typeface="Bierstadt Display" panose="020B0004020202020204" pitchFamily="34" charset="0"/>
              </a:rPr>
              <a:t>Alignment</a:t>
            </a:r>
          </a:p>
          <a:p>
            <a:pPr lvl="1"/>
            <a:r>
              <a:rPr lang="en-US" dirty="0">
                <a:solidFill>
                  <a:schemeClr val="tx1"/>
                </a:solidFill>
                <a:latin typeface="Bierstadt Display" panose="020B0004020202020204" pitchFamily="34" charset="0"/>
              </a:rPr>
              <a:t>Contrast</a:t>
            </a:r>
          </a:p>
          <a:p>
            <a:pPr lvl="1"/>
            <a:r>
              <a:rPr lang="en-US" dirty="0">
                <a:solidFill>
                  <a:schemeClr val="tx1"/>
                </a:solidFill>
                <a:latin typeface="Bierstadt Display" panose="020B0004020202020204" pitchFamily="34" charset="0"/>
              </a:rPr>
              <a:t>White space</a:t>
            </a:r>
          </a:p>
          <a:p>
            <a:pPr lvl="1"/>
            <a:r>
              <a:rPr lang="en-US" dirty="0">
                <a:solidFill>
                  <a:schemeClr val="tx1"/>
                </a:solidFill>
                <a:latin typeface="Bierstadt Display" panose="020B0004020202020204" pitchFamily="34" charset="0"/>
              </a:rPr>
              <a:t>Hierarchy</a:t>
            </a:r>
          </a:p>
          <a:p>
            <a:endParaRPr lang="en-US" dirty="0"/>
          </a:p>
        </p:txBody>
      </p:sp>
    </p:spTree>
    <p:extLst>
      <p:ext uri="{BB962C8B-B14F-4D97-AF65-F5344CB8AC3E}">
        <p14:creationId xmlns:p14="http://schemas.microsoft.com/office/powerpoint/2010/main" val="2476098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92003-D4B6-AAEC-63E5-224413C56095}"/>
              </a:ext>
            </a:extLst>
          </p:cNvPr>
          <p:cNvSpPr>
            <a:spLocks noGrp="1"/>
          </p:cNvSpPr>
          <p:nvPr>
            <p:ph type="ctrTitle"/>
          </p:nvPr>
        </p:nvSpPr>
        <p:spPr/>
        <p:txBody>
          <a:bodyPr/>
          <a:lstStyle/>
          <a:p>
            <a:r>
              <a:rPr lang="en-US" dirty="0"/>
              <a:t>Alignment</a:t>
            </a:r>
          </a:p>
        </p:txBody>
      </p:sp>
      <p:pic>
        <p:nvPicPr>
          <p:cNvPr id="4" name="Picture 3">
            <a:extLst>
              <a:ext uri="{FF2B5EF4-FFF2-40B4-BE49-F238E27FC236}">
                <a16:creationId xmlns:a16="http://schemas.microsoft.com/office/drawing/2014/main" id="{7535F4A4-19C5-74FF-F1B0-3C73E0CBAA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7517" y="2590799"/>
            <a:ext cx="4710493" cy="2689551"/>
          </a:xfrm>
          <a:prstGeom prst="rect">
            <a:avLst/>
          </a:prstGeom>
        </p:spPr>
      </p:pic>
      <p:pic>
        <p:nvPicPr>
          <p:cNvPr id="5" name="Picture 4">
            <a:extLst>
              <a:ext uri="{FF2B5EF4-FFF2-40B4-BE49-F238E27FC236}">
                <a16:creationId xmlns:a16="http://schemas.microsoft.com/office/drawing/2014/main" id="{F81BF6A8-392B-A6BC-1E68-82926E679C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34953" y="2590799"/>
            <a:ext cx="4657128" cy="2689551"/>
          </a:xfrm>
          <a:prstGeom prst="rect">
            <a:avLst/>
          </a:prstGeom>
        </p:spPr>
      </p:pic>
    </p:spTree>
    <p:extLst>
      <p:ext uri="{BB962C8B-B14F-4D97-AF65-F5344CB8AC3E}">
        <p14:creationId xmlns:p14="http://schemas.microsoft.com/office/powerpoint/2010/main" val="797131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EDC4CE8-7A8A-91C7-87B3-B03F35F682F0}"/>
              </a:ext>
            </a:extLst>
          </p:cNvPr>
          <p:cNvSpPr txBox="1"/>
          <p:nvPr/>
        </p:nvSpPr>
        <p:spPr>
          <a:xfrm>
            <a:off x="770965" y="932330"/>
            <a:ext cx="4984377" cy="1938992"/>
          </a:xfrm>
          <a:prstGeom prst="rect">
            <a:avLst/>
          </a:prstGeom>
          <a:noFill/>
        </p:spPr>
        <p:txBody>
          <a:bodyPr wrap="square" rtlCol="0">
            <a:spAutoFit/>
          </a:bodyPr>
          <a:lstStyle/>
          <a:p>
            <a:r>
              <a:rPr lang="en-US" sz="4000" b="1" dirty="0">
                <a:solidFill>
                  <a:srgbClr val="7030A0"/>
                </a:solidFill>
                <a:latin typeface="Bierstadt Display" panose="020B0004020202020204" pitchFamily="34" charset="0"/>
              </a:rPr>
              <a:t>Make sure your designs have good contrast</a:t>
            </a:r>
          </a:p>
        </p:txBody>
      </p:sp>
      <p:sp>
        <p:nvSpPr>
          <p:cNvPr id="12" name="TextBox 11">
            <a:extLst>
              <a:ext uri="{FF2B5EF4-FFF2-40B4-BE49-F238E27FC236}">
                <a16:creationId xmlns:a16="http://schemas.microsoft.com/office/drawing/2014/main" id="{3E0619ED-3588-3C83-C970-F981C267D7C3}"/>
              </a:ext>
            </a:extLst>
          </p:cNvPr>
          <p:cNvSpPr txBox="1"/>
          <p:nvPr/>
        </p:nvSpPr>
        <p:spPr>
          <a:xfrm>
            <a:off x="770964" y="3324959"/>
            <a:ext cx="4984377" cy="1323439"/>
          </a:xfrm>
          <a:prstGeom prst="rect">
            <a:avLst/>
          </a:prstGeom>
          <a:noFill/>
        </p:spPr>
        <p:txBody>
          <a:bodyPr wrap="square" rtlCol="0">
            <a:spAutoFit/>
          </a:bodyPr>
          <a:lstStyle/>
          <a:p>
            <a:r>
              <a:rPr lang="en-US" sz="4000" dirty="0">
                <a:solidFill>
                  <a:srgbClr val="FF0000"/>
                </a:solidFill>
                <a:latin typeface="Bierstadt Display" panose="020B0004020202020204" pitchFamily="34" charset="0"/>
              </a:rPr>
              <a:t>Readability is important!</a:t>
            </a:r>
          </a:p>
        </p:txBody>
      </p:sp>
      <p:sp>
        <p:nvSpPr>
          <p:cNvPr id="13" name="TextBox 12">
            <a:extLst>
              <a:ext uri="{FF2B5EF4-FFF2-40B4-BE49-F238E27FC236}">
                <a16:creationId xmlns:a16="http://schemas.microsoft.com/office/drawing/2014/main" id="{A5EF45C3-DD48-4E45-8D7F-5B0ADBBE237F}"/>
              </a:ext>
            </a:extLst>
          </p:cNvPr>
          <p:cNvSpPr txBox="1"/>
          <p:nvPr/>
        </p:nvSpPr>
        <p:spPr>
          <a:xfrm>
            <a:off x="6938683" y="932330"/>
            <a:ext cx="4984377" cy="1938992"/>
          </a:xfrm>
          <a:prstGeom prst="rect">
            <a:avLst/>
          </a:prstGeom>
          <a:noFill/>
        </p:spPr>
        <p:txBody>
          <a:bodyPr wrap="square" rtlCol="0">
            <a:spAutoFit/>
          </a:bodyPr>
          <a:lstStyle/>
          <a:p>
            <a:r>
              <a:rPr lang="en-US" sz="4000" b="1" dirty="0">
                <a:solidFill>
                  <a:srgbClr val="7030A0"/>
                </a:solidFill>
                <a:latin typeface="Bierstadt Display" panose="020B0004020202020204" pitchFamily="34" charset="0"/>
              </a:rPr>
              <a:t>Make sure your designs have good contrast</a:t>
            </a:r>
          </a:p>
        </p:txBody>
      </p:sp>
      <p:sp>
        <p:nvSpPr>
          <p:cNvPr id="14" name="TextBox 13">
            <a:extLst>
              <a:ext uri="{FF2B5EF4-FFF2-40B4-BE49-F238E27FC236}">
                <a16:creationId xmlns:a16="http://schemas.microsoft.com/office/drawing/2014/main" id="{52A0B542-B0C3-424C-2785-544885D81868}"/>
              </a:ext>
            </a:extLst>
          </p:cNvPr>
          <p:cNvSpPr txBox="1"/>
          <p:nvPr/>
        </p:nvSpPr>
        <p:spPr>
          <a:xfrm>
            <a:off x="6938682" y="3324959"/>
            <a:ext cx="4984377" cy="1323439"/>
          </a:xfrm>
          <a:prstGeom prst="rect">
            <a:avLst/>
          </a:prstGeom>
          <a:noFill/>
        </p:spPr>
        <p:txBody>
          <a:bodyPr wrap="square" rtlCol="0">
            <a:spAutoFit/>
          </a:bodyPr>
          <a:lstStyle/>
          <a:p>
            <a:r>
              <a:rPr lang="en-US" sz="4000" dirty="0">
                <a:solidFill>
                  <a:srgbClr val="FF0000"/>
                </a:solidFill>
                <a:latin typeface="Bierstadt Display" panose="020B0004020202020204" pitchFamily="34" charset="0"/>
              </a:rPr>
              <a:t>Readability is important!</a:t>
            </a:r>
          </a:p>
        </p:txBody>
      </p:sp>
    </p:spTree>
    <p:extLst>
      <p:ext uri="{BB962C8B-B14F-4D97-AF65-F5344CB8AC3E}">
        <p14:creationId xmlns:p14="http://schemas.microsoft.com/office/powerpoint/2010/main" val="3844793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F986D-1DF7-4F04-BB9B-5537CCBB907A}"/>
              </a:ext>
            </a:extLst>
          </p:cNvPr>
          <p:cNvSpPr>
            <a:spLocks noGrp="1"/>
          </p:cNvSpPr>
          <p:nvPr>
            <p:ph type="ctrTitle"/>
          </p:nvPr>
        </p:nvSpPr>
        <p:spPr/>
        <p:txBody>
          <a:bodyPr/>
          <a:lstStyle/>
          <a:p>
            <a:r>
              <a:rPr lang="en-US" dirty="0"/>
              <a:t>White Space</a:t>
            </a:r>
          </a:p>
        </p:txBody>
      </p:sp>
      <p:pic>
        <p:nvPicPr>
          <p:cNvPr id="7" name="Picture 6">
            <a:extLst>
              <a:ext uri="{FF2B5EF4-FFF2-40B4-BE49-F238E27FC236}">
                <a16:creationId xmlns:a16="http://schemas.microsoft.com/office/drawing/2014/main" id="{7F60E90E-4D28-ADBF-C017-BFDE07302C3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0721" y="1446711"/>
            <a:ext cx="6374229" cy="433443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A6D219F1-87AA-842A-0247-F3859D8EA5C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47531" y="231290"/>
            <a:ext cx="3054802" cy="573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945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160BC-0FC1-6508-AE86-113FCAF38C25}"/>
              </a:ext>
            </a:extLst>
          </p:cNvPr>
          <p:cNvSpPr>
            <a:spLocks noGrp="1"/>
          </p:cNvSpPr>
          <p:nvPr>
            <p:ph type="ctrTitle"/>
          </p:nvPr>
        </p:nvSpPr>
        <p:spPr/>
        <p:txBody>
          <a:bodyPr/>
          <a:lstStyle/>
          <a:p>
            <a:r>
              <a:rPr lang="en-US" dirty="0"/>
              <a:t>Hierarchy</a:t>
            </a:r>
          </a:p>
        </p:txBody>
      </p:sp>
      <p:sp>
        <p:nvSpPr>
          <p:cNvPr id="3" name="Text Placeholder 2">
            <a:extLst>
              <a:ext uri="{FF2B5EF4-FFF2-40B4-BE49-F238E27FC236}">
                <a16:creationId xmlns:a16="http://schemas.microsoft.com/office/drawing/2014/main" id="{79DCA46D-A6B6-AC40-E10B-F7AEC3975C15}"/>
              </a:ext>
            </a:extLst>
          </p:cNvPr>
          <p:cNvSpPr>
            <a:spLocks noGrp="1"/>
          </p:cNvSpPr>
          <p:nvPr>
            <p:ph type="body" sz="quarter" idx="26"/>
          </p:nvPr>
        </p:nvSpPr>
        <p:spPr>
          <a:xfrm>
            <a:off x="690722" y="1523730"/>
            <a:ext cx="3908172" cy="4096667"/>
          </a:xfrm>
        </p:spPr>
        <p:txBody>
          <a:bodyPr/>
          <a:lstStyle/>
          <a:p>
            <a:pPr>
              <a:lnSpc>
                <a:spcPct val="100000"/>
              </a:lnSpc>
              <a:spcAft>
                <a:spcPts val="400"/>
              </a:spcAft>
            </a:pPr>
            <a:r>
              <a:rPr lang="en-US" sz="3000" b="1" i="0" u="none" strike="noStrike" dirty="0">
                <a:solidFill>
                  <a:srgbClr val="000000"/>
                </a:solidFill>
                <a:effectLst/>
              </a:rPr>
              <a:t>What is Lorem Ipsum?</a:t>
            </a:r>
          </a:p>
          <a:p>
            <a:pPr>
              <a:lnSpc>
                <a:spcPct val="100000"/>
              </a:lnSpc>
              <a:spcAft>
                <a:spcPts val="600"/>
              </a:spcAft>
            </a:pPr>
            <a:r>
              <a:rPr lang="en-US" sz="1500" i="1" dirty="0">
                <a:solidFill>
                  <a:srgbClr val="000000"/>
                </a:solidFill>
                <a:latin typeface="Century Gothic" panose="020B0502020202020204" pitchFamily="34" charset="0"/>
              </a:rPr>
              <a:t>Why aren’t my designs in English?</a:t>
            </a:r>
            <a:endParaRPr lang="en-US" sz="1500" i="1" u="none" strike="noStrike" dirty="0">
              <a:solidFill>
                <a:srgbClr val="000000"/>
              </a:solidFill>
              <a:effectLst/>
              <a:latin typeface="Century Gothic" panose="020B0502020202020204" pitchFamily="34" charset="0"/>
            </a:endParaRPr>
          </a:p>
          <a:p>
            <a:r>
              <a:rPr lang="en-US" sz="1200" u="none" strike="noStrike" dirty="0">
                <a:solidFill>
                  <a:srgbClr val="000000"/>
                </a:solidFill>
                <a:effectLst/>
                <a:latin typeface="Poppins Light" pitchFamily="2" charset="77"/>
                <a:cs typeface="Poppins Light" pitchFamily="2" charset="77"/>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200" u="none" strike="noStrike" dirty="0" err="1">
                <a:solidFill>
                  <a:srgbClr val="000000"/>
                </a:solidFill>
                <a:effectLst/>
                <a:latin typeface="Poppins Light" pitchFamily="2" charset="77"/>
                <a:cs typeface="Poppins Light" pitchFamily="2" charset="77"/>
              </a:rPr>
              <a:t>popularised</a:t>
            </a:r>
            <a:r>
              <a:rPr lang="en-US" sz="1200" u="none" strike="noStrike" dirty="0">
                <a:solidFill>
                  <a:srgbClr val="000000"/>
                </a:solidFill>
                <a:effectLst/>
                <a:latin typeface="Poppins Light" pitchFamily="2" charset="77"/>
                <a:cs typeface="Poppins Light" pitchFamily="2" charset="77"/>
              </a:rPr>
              <a:t> in the 1960s with the release of Letraset sheets containing Lorem Ipsum passages, and more recently with desktop publishing software like Aldus PageMaker including versions of Lorem Ipsum.</a:t>
            </a:r>
          </a:p>
          <a:p>
            <a:endParaRPr lang="en-US" sz="1200" dirty="0"/>
          </a:p>
        </p:txBody>
      </p:sp>
      <p:sp>
        <p:nvSpPr>
          <p:cNvPr id="4" name="Text Placeholder 2">
            <a:extLst>
              <a:ext uri="{FF2B5EF4-FFF2-40B4-BE49-F238E27FC236}">
                <a16:creationId xmlns:a16="http://schemas.microsoft.com/office/drawing/2014/main" id="{35D9BEB0-ED14-FEDC-65D1-2DF312CF4D0D}"/>
              </a:ext>
            </a:extLst>
          </p:cNvPr>
          <p:cNvSpPr txBox="1">
            <a:spLocks/>
          </p:cNvSpPr>
          <p:nvPr/>
        </p:nvSpPr>
        <p:spPr>
          <a:xfrm>
            <a:off x="6428134" y="1380666"/>
            <a:ext cx="4428125" cy="4096667"/>
          </a:xfrm>
          <a:prstGeom prst="rect">
            <a:avLst/>
          </a:prstGeom>
          <a:noFill/>
        </p:spPr>
        <p:txBody>
          <a:bodyPr lIns="0"/>
          <a:lstStyle>
            <a:lvl1pPr marL="0" marR="0" indent="0" algn="l" defTabSz="342891" rtl="0" eaLnBrk="1" fontAlgn="auto" latinLnBrk="0" hangingPunct="1">
              <a:lnSpc>
                <a:spcPct val="110000"/>
              </a:lnSpc>
              <a:spcBef>
                <a:spcPts val="0"/>
              </a:spcBef>
              <a:spcAft>
                <a:spcPts val="1600"/>
              </a:spcAft>
              <a:buClrTx/>
              <a:buSzPct val="90000"/>
              <a:buFont typeface="Arial" panose="020B0604020202020204" pitchFamily="34" charset="0"/>
              <a:buNone/>
              <a:tabLst/>
              <a:defRPr sz="3200" kern="1200" spc="40" baseline="0">
                <a:solidFill>
                  <a:schemeClr val="tx2"/>
                </a:solidFill>
                <a:latin typeface="Bierstadt Display" panose="020B0004020202020204" pitchFamily="34" charset="0"/>
                <a:ea typeface="+mn-ea"/>
                <a:cs typeface="Calibri" panose="020F0502020204030204" pitchFamily="34" charset="0"/>
              </a:defRPr>
            </a:lvl1pPr>
            <a:lvl2pPr marL="548626" indent="-274313" algn="l" defTabSz="342891" rtl="0" eaLnBrk="1" latinLnBrk="0" hangingPunct="1">
              <a:lnSpc>
                <a:spcPct val="90000"/>
              </a:lnSpc>
              <a:spcBef>
                <a:spcPts val="1051"/>
              </a:spcBef>
              <a:buSzPct val="90000"/>
              <a:buFont typeface="Arial"/>
              <a:buChar char="–"/>
              <a:defRPr sz="2251" kern="1200" spc="60" baseline="0">
                <a:solidFill>
                  <a:schemeClr val="bg1"/>
                </a:solidFill>
                <a:latin typeface="+mn-lt"/>
                <a:ea typeface="+mn-ea"/>
                <a:cs typeface="Calibri" panose="020F0502020204030204" pitchFamily="34" charset="0"/>
              </a:defRPr>
            </a:lvl2pPr>
            <a:lvl3pPr marL="822939" indent="-274313" algn="l" defTabSz="342891" rtl="0" eaLnBrk="1" latinLnBrk="0" hangingPunct="1">
              <a:lnSpc>
                <a:spcPct val="90000"/>
              </a:lnSpc>
              <a:spcBef>
                <a:spcPts val="1051"/>
              </a:spcBef>
              <a:buSzPct val="90000"/>
              <a:buFont typeface="Arial"/>
              <a:buChar char="•"/>
              <a:defRPr sz="2100" kern="1200" spc="60" baseline="0">
                <a:solidFill>
                  <a:schemeClr val="bg1"/>
                </a:solidFill>
                <a:latin typeface="+mn-lt"/>
                <a:ea typeface="+mn-ea"/>
                <a:cs typeface="Calibri" panose="020F0502020204030204" pitchFamily="34" charset="0"/>
              </a:defRPr>
            </a:lvl3pPr>
            <a:lvl4pPr marL="1097253" indent="-274313" algn="l" defTabSz="342891" rtl="0" eaLnBrk="1" latinLnBrk="0" hangingPunct="1">
              <a:lnSpc>
                <a:spcPct val="90000"/>
              </a:lnSpc>
              <a:spcBef>
                <a:spcPts val="1051"/>
              </a:spcBef>
              <a:buSzPct val="90000"/>
              <a:buFont typeface="Arial"/>
              <a:buChar char="–"/>
              <a:defRPr sz="2025" kern="1200" spc="60" baseline="0">
                <a:solidFill>
                  <a:schemeClr val="bg1"/>
                </a:solidFill>
                <a:latin typeface="+mn-lt"/>
                <a:ea typeface="+mn-ea"/>
                <a:cs typeface="Calibri" panose="020F0502020204030204" pitchFamily="34" charset="0"/>
              </a:defRPr>
            </a:lvl4pPr>
            <a:lvl5pPr marL="1371566" indent="-274313" algn="l" defTabSz="342891" rtl="0" eaLnBrk="1" latinLnBrk="0" hangingPunct="1">
              <a:lnSpc>
                <a:spcPct val="90000"/>
              </a:lnSpc>
              <a:spcBef>
                <a:spcPts val="1051"/>
              </a:spcBef>
              <a:buSzPct val="90000"/>
              <a:buFont typeface="Arial"/>
              <a:buChar char="»"/>
              <a:defRPr sz="1951" kern="1200" spc="60" baseline="0">
                <a:solidFill>
                  <a:schemeClr val="bg1"/>
                </a:solidFill>
                <a:latin typeface="+mn-lt"/>
                <a:ea typeface="+mn-ea"/>
                <a:cs typeface="Calibri" panose="020F0502020204030204" pitchFamily="34" charset="0"/>
              </a:defRPr>
            </a:lvl5pPr>
            <a:lvl6pPr marL="1885904" indent="-171446" algn="l" defTabSz="342891"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1"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1" rtl="0" eaLnBrk="1" latinLnBrk="0" hangingPunct="1">
              <a:spcBef>
                <a:spcPct val="20000"/>
              </a:spcBef>
              <a:buFont typeface="Arial"/>
              <a:buChar char="•"/>
              <a:defRPr sz="1500" kern="1200">
                <a:solidFill>
                  <a:schemeClr val="tx1"/>
                </a:solidFill>
                <a:latin typeface="+mn-lt"/>
                <a:ea typeface="+mn-ea"/>
                <a:cs typeface="+mn-cs"/>
              </a:defRPr>
            </a:lvl8pPr>
            <a:lvl9pPr marL="2914578" indent="-171446" algn="l" defTabSz="342891" rtl="0" eaLnBrk="1" latinLnBrk="0" hangingPunct="1">
              <a:spcBef>
                <a:spcPct val="20000"/>
              </a:spcBef>
              <a:buFont typeface="Arial"/>
              <a:buChar char="•"/>
              <a:defRPr sz="1500" kern="1200">
                <a:solidFill>
                  <a:schemeClr val="tx1"/>
                </a:solidFill>
                <a:latin typeface="+mn-lt"/>
                <a:ea typeface="+mn-ea"/>
                <a:cs typeface="+mn-cs"/>
              </a:defRPr>
            </a:lvl9pPr>
          </a:lstStyle>
          <a:p>
            <a:pPr>
              <a:lnSpc>
                <a:spcPct val="200000"/>
              </a:lnSpc>
              <a:spcAft>
                <a:spcPts val="400"/>
              </a:spcAft>
            </a:pPr>
            <a:r>
              <a:rPr lang="en-US" sz="1800" b="1" dirty="0">
                <a:solidFill>
                  <a:srgbClr val="000000"/>
                </a:solidFill>
                <a:latin typeface="Century Gothic" panose="020B0502020202020204" pitchFamily="34" charset="0"/>
              </a:rPr>
              <a:t>What is Lorem Ipsum?</a:t>
            </a:r>
          </a:p>
          <a:p>
            <a:pPr>
              <a:lnSpc>
                <a:spcPct val="200000"/>
              </a:lnSpc>
              <a:spcAft>
                <a:spcPts val="600"/>
              </a:spcAft>
            </a:pPr>
            <a:r>
              <a:rPr lang="en-US" sz="1800" b="1" i="1" dirty="0">
                <a:solidFill>
                  <a:srgbClr val="000000"/>
                </a:solidFill>
                <a:latin typeface="Century Gothic" panose="020B0502020202020204" pitchFamily="34" charset="0"/>
              </a:rPr>
              <a:t>WHY AREN’T MY DESIGNS IN ENGLISH?</a:t>
            </a:r>
          </a:p>
          <a:p>
            <a:r>
              <a:rPr lang="en-US" sz="1400" dirty="0">
                <a:solidFill>
                  <a:srgbClr val="000000"/>
                </a:solidFill>
                <a:latin typeface="Century Gothic" panose="020B0502020202020204" pitchFamily="34"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400" dirty="0" err="1">
                <a:solidFill>
                  <a:srgbClr val="000000"/>
                </a:solidFill>
                <a:latin typeface="Century Gothic" panose="020B0502020202020204" pitchFamily="34" charset="0"/>
              </a:rPr>
              <a:t>popularised</a:t>
            </a:r>
            <a:r>
              <a:rPr lang="en-US" sz="1400" dirty="0">
                <a:solidFill>
                  <a:srgbClr val="000000"/>
                </a:solidFill>
                <a:latin typeface="Century Gothic" panose="020B0502020202020204" pitchFamily="34" charset="0"/>
              </a:rPr>
              <a:t> in the 1960s with the release of Letraset sheets containing Lorem Ipsum passages, and more recently with desktop publishing software like Aldus PageMaker including versions of Lorem Ipsum.</a:t>
            </a:r>
          </a:p>
          <a:p>
            <a:endParaRPr lang="en-US" sz="1200" dirty="0"/>
          </a:p>
        </p:txBody>
      </p:sp>
    </p:spTree>
    <p:extLst>
      <p:ext uri="{BB962C8B-B14F-4D97-AF65-F5344CB8AC3E}">
        <p14:creationId xmlns:p14="http://schemas.microsoft.com/office/powerpoint/2010/main" val="2160668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DEA94-7952-5942-6816-4455A7EF7339}"/>
              </a:ext>
            </a:extLst>
          </p:cNvPr>
          <p:cNvSpPr>
            <a:spLocks noGrp="1"/>
          </p:cNvSpPr>
          <p:nvPr>
            <p:ph type="ctrTitle"/>
          </p:nvPr>
        </p:nvSpPr>
        <p:spPr/>
        <p:txBody>
          <a:bodyPr/>
          <a:lstStyle/>
          <a:p>
            <a:r>
              <a:rPr lang="en-US" dirty="0"/>
              <a:t>Correct Brand Usage</a:t>
            </a:r>
          </a:p>
        </p:txBody>
      </p:sp>
      <p:sp>
        <p:nvSpPr>
          <p:cNvPr id="3" name="Text Placeholder 2">
            <a:extLst>
              <a:ext uri="{FF2B5EF4-FFF2-40B4-BE49-F238E27FC236}">
                <a16:creationId xmlns:a16="http://schemas.microsoft.com/office/drawing/2014/main" id="{6EA67632-D0DF-AE3D-2614-FF84724AFFFD}"/>
              </a:ext>
            </a:extLst>
          </p:cNvPr>
          <p:cNvSpPr>
            <a:spLocks noGrp="1"/>
          </p:cNvSpPr>
          <p:nvPr>
            <p:ph type="body" sz="quarter" idx="26"/>
          </p:nvPr>
        </p:nvSpPr>
        <p:spPr/>
        <p:txBody>
          <a:bodyPr/>
          <a:lstStyle/>
          <a:p>
            <a:r>
              <a:rPr lang="en-US" dirty="0"/>
              <a:t>Ensure you’re using the correct AGA and CGFM logos and colors</a:t>
            </a:r>
          </a:p>
          <a:p>
            <a:pPr lvl="1"/>
            <a:r>
              <a:rPr lang="en-US" dirty="0">
                <a:solidFill>
                  <a:schemeClr val="tx1"/>
                </a:solidFill>
                <a:latin typeface="Bierstadt Display" panose="020B0004020202020204" pitchFamily="34" charset="0"/>
              </a:rPr>
              <a:t>Can be found under Chapter Resources</a:t>
            </a:r>
          </a:p>
          <a:p>
            <a:pPr marL="274313" lvl="1" indent="0">
              <a:buNone/>
            </a:pPr>
            <a:endParaRPr lang="en-US" dirty="0">
              <a:solidFill>
                <a:schemeClr val="tx1"/>
              </a:solidFill>
              <a:latin typeface="Bierstadt Display" panose="020B0004020202020204" pitchFamily="34" charset="0"/>
            </a:endParaRPr>
          </a:p>
          <a:p>
            <a:r>
              <a:rPr lang="en-US" dirty="0">
                <a:solidFill>
                  <a:schemeClr val="tx1"/>
                </a:solidFill>
                <a:latin typeface="Bierstadt Display" panose="020B0004020202020204" pitchFamily="34" charset="0"/>
              </a:rPr>
              <a:t>Use your </a:t>
            </a:r>
            <a:r>
              <a:rPr lang="en-US" dirty="0"/>
              <a:t>Chapter logo for your communications</a:t>
            </a:r>
            <a:endParaRPr lang="en-US" dirty="0">
              <a:solidFill>
                <a:schemeClr val="tx1"/>
              </a:solidFill>
              <a:latin typeface="Bierstadt Display" panose="020B0004020202020204" pitchFamily="34" charset="0"/>
            </a:endParaRPr>
          </a:p>
        </p:txBody>
      </p:sp>
    </p:spTree>
    <p:extLst>
      <p:ext uri="{BB962C8B-B14F-4D97-AF65-F5344CB8AC3E}">
        <p14:creationId xmlns:p14="http://schemas.microsoft.com/office/powerpoint/2010/main" val="3862958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079C2-DD09-C384-9BCC-6A7CF576956A}"/>
              </a:ext>
            </a:extLst>
          </p:cNvPr>
          <p:cNvSpPr>
            <a:spLocks noGrp="1"/>
          </p:cNvSpPr>
          <p:nvPr>
            <p:ph type="ctrTitle"/>
          </p:nvPr>
        </p:nvSpPr>
        <p:spPr/>
        <p:txBody>
          <a:bodyPr/>
          <a:lstStyle/>
          <a:p>
            <a:r>
              <a:rPr lang="en-US" dirty="0"/>
              <a:t>Working Links</a:t>
            </a:r>
          </a:p>
        </p:txBody>
      </p:sp>
      <p:sp>
        <p:nvSpPr>
          <p:cNvPr id="3" name="Text Placeholder 2">
            <a:extLst>
              <a:ext uri="{FF2B5EF4-FFF2-40B4-BE49-F238E27FC236}">
                <a16:creationId xmlns:a16="http://schemas.microsoft.com/office/drawing/2014/main" id="{DD7173A1-79B8-4B91-4EEC-5DB44E3DAD06}"/>
              </a:ext>
            </a:extLst>
          </p:cNvPr>
          <p:cNvSpPr>
            <a:spLocks noGrp="1"/>
          </p:cNvSpPr>
          <p:nvPr>
            <p:ph type="body" sz="quarter" idx="26"/>
          </p:nvPr>
        </p:nvSpPr>
        <p:spPr>
          <a:xfrm>
            <a:off x="690720" y="1555262"/>
            <a:ext cx="9851773" cy="4096667"/>
          </a:xfrm>
        </p:spPr>
        <p:txBody>
          <a:bodyPr/>
          <a:lstStyle/>
          <a:p>
            <a:r>
              <a:rPr lang="en-US" dirty="0"/>
              <a:t>Make sure your reader can take the action you’re asking them to take</a:t>
            </a:r>
          </a:p>
          <a:p>
            <a:r>
              <a:rPr lang="en-US" dirty="0"/>
              <a:t>Links should be self-evident</a:t>
            </a:r>
          </a:p>
        </p:txBody>
      </p:sp>
    </p:spTree>
    <p:extLst>
      <p:ext uri="{BB962C8B-B14F-4D97-AF65-F5344CB8AC3E}">
        <p14:creationId xmlns:p14="http://schemas.microsoft.com/office/powerpoint/2010/main" val="630631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teve Krug on Things that Make Us Think | | Peachpit">
            <a:extLst>
              <a:ext uri="{FF2B5EF4-FFF2-40B4-BE49-F238E27FC236}">
                <a16:creationId xmlns:a16="http://schemas.microsoft.com/office/drawing/2014/main" id="{80F58B9B-5978-B387-B7EC-C60ECBD3BC3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30538" y="310253"/>
            <a:ext cx="6702238" cy="229221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FED2FD9A-C511-180F-D347-7A94D678962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30538" y="3099396"/>
            <a:ext cx="6702238" cy="231227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Don'T Make Me Think. Revisited : 3Rd Ed. Steve Krug Fiyatları ve Özellikleri">
            <a:extLst>
              <a:ext uri="{FF2B5EF4-FFF2-40B4-BE49-F238E27FC236}">
                <a16:creationId xmlns:a16="http://schemas.microsoft.com/office/drawing/2014/main" id="{303B7D3E-7B01-8980-8CCA-1E30419252CB}"/>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40981" y="1124667"/>
            <a:ext cx="2847970" cy="3648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462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AC26B-9B1C-E095-F765-6C72726758BE}"/>
              </a:ext>
            </a:extLst>
          </p:cNvPr>
          <p:cNvSpPr>
            <a:spLocks noGrp="1"/>
          </p:cNvSpPr>
          <p:nvPr>
            <p:ph type="ctrTitle"/>
          </p:nvPr>
        </p:nvSpPr>
        <p:spPr/>
        <p:txBody>
          <a:bodyPr/>
          <a:lstStyle/>
          <a:p>
            <a:r>
              <a:rPr lang="en-US" dirty="0"/>
              <a:t>Agenda</a:t>
            </a:r>
          </a:p>
        </p:txBody>
      </p:sp>
      <p:sp>
        <p:nvSpPr>
          <p:cNvPr id="3" name="Text Placeholder 2">
            <a:extLst>
              <a:ext uri="{FF2B5EF4-FFF2-40B4-BE49-F238E27FC236}">
                <a16:creationId xmlns:a16="http://schemas.microsoft.com/office/drawing/2014/main" id="{BEB23DB5-155C-686B-BA71-2E0630AC0D93}"/>
              </a:ext>
            </a:extLst>
          </p:cNvPr>
          <p:cNvSpPr>
            <a:spLocks noGrp="1"/>
          </p:cNvSpPr>
          <p:nvPr>
            <p:ph type="body" sz="quarter" idx="26"/>
          </p:nvPr>
        </p:nvSpPr>
        <p:spPr/>
        <p:txBody>
          <a:bodyPr/>
          <a:lstStyle/>
          <a:p>
            <a:r>
              <a:rPr lang="en-US" dirty="0"/>
              <a:t>Review new chapter communications award</a:t>
            </a:r>
          </a:p>
          <a:p>
            <a:r>
              <a:rPr lang="en-US" dirty="0"/>
              <a:t>Programs and tools to help you</a:t>
            </a:r>
          </a:p>
        </p:txBody>
      </p:sp>
    </p:spTree>
    <p:extLst>
      <p:ext uri="{BB962C8B-B14F-4D97-AF65-F5344CB8AC3E}">
        <p14:creationId xmlns:p14="http://schemas.microsoft.com/office/powerpoint/2010/main" val="1101341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FD27B-66DA-E838-51D1-8F3FBB56681B}"/>
              </a:ext>
            </a:extLst>
          </p:cNvPr>
          <p:cNvSpPr>
            <a:spLocks noGrp="1"/>
          </p:cNvSpPr>
          <p:nvPr>
            <p:ph type="ctrTitle"/>
          </p:nvPr>
        </p:nvSpPr>
        <p:spPr/>
        <p:txBody>
          <a:bodyPr/>
          <a:lstStyle/>
          <a:p>
            <a:r>
              <a:rPr lang="en-US" dirty="0"/>
              <a:t>Photos</a:t>
            </a:r>
          </a:p>
        </p:txBody>
      </p:sp>
      <p:sp>
        <p:nvSpPr>
          <p:cNvPr id="3" name="Text Placeholder 2">
            <a:extLst>
              <a:ext uri="{FF2B5EF4-FFF2-40B4-BE49-F238E27FC236}">
                <a16:creationId xmlns:a16="http://schemas.microsoft.com/office/drawing/2014/main" id="{BA8111C0-484C-A9F4-01D3-4E4D9FD4D07C}"/>
              </a:ext>
            </a:extLst>
          </p:cNvPr>
          <p:cNvSpPr>
            <a:spLocks noGrp="1"/>
          </p:cNvSpPr>
          <p:nvPr>
            <p:ph type="body" sz="quarter" idx="26"/>
          </p:nvPr>
        </p:nvSpPr>
        <p:spPr/>
        <p:txBody>
          <a:bodyPr/>
          <a:lstStyle/>
          <a:p>
            <a:r>
              <a:rPr lang="en-US" dirty="0"/>
              <a:t>Thou shalt not steal</a:t>
            </a:r>
          </a:p>
          <a:p>
            <a:r>
              <a:rPr lang="en-US" dirty="0"/>
              <a:t>Stock photography is good; your own photography is BETTER</a:t>
            </a:r>
          </a:p>
          <a:p>
            <a:pPr lvl="1"/>
            <a:r>
              <a:rPr lang="en-US" dirty="0">
                <a:solidFill>
                  <a:schemeClr val="tx1"/>
                </a:solidFill>
                <a:latin typeface="Bierstadt Display" panose="020B0004020202020204" pitchFamily="34" charset="0"/>
              </a:rPr>
              <a:t>Stock photos are cheap, readily available, and usually high-quality</a:t>
            </a:r>
          </a:p>
          <a:p>
            <a:pPr lvl="1"/>
            <a:r>
              <a:rPr lang="en-US" dirty="0">
                <a:solidFill>
                  <a:schemeClr val="tx1"/>
                </a:solidFill>
                <a:latin typeface="Bierstadt Display" panose="020B0004020202020204" pitchFamily="34" charset="0"/>
              </a:rPr>
              <a:t>BUT:</a:t>
            </a:r>
          </a:p>
          <a:p>
            <a:pPr lvl="2"/>
            <a:r>
              <a:rPr lang="en-US" dirty="0">
                <a:solidFill>
                  <a:schemeClr val="tx1"/>
                </a:solidFill>
                <a:latin typeface="Bierstadt Display" panose="020B0004020202020204" pitchFamily="34" charset="0"/>
              </a:rPr>
              <a:t>Eye-tracking studies show that people pay attention to “real” people, but ignore generic stock people</a:t>
            </a:r>
          </a:p>
        </p:txBody>
      </p:sp>
    </p:spTree>
    <p:extLst>
      <p:ext uri="{BB962C8B-B14F-4D97-AF65-F5344CB8AC3E}">
        <p14:creationId xmlns:p14="http://schemas.microsoft.com/office/powerpoint/2010/main" val="977947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3B4114-630E-1CDD-02FC-C8DCFEBEA1C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6086" y="233082"/>
            <a:ext cx="3494262" cy="4338918"/>
          </a:xfrm>
          <a:prstGeom prst="rect">
            <a:avLst/>
          </a:prstGeom>
        </p:spPr>
      </p:pic>
      <p:pic>
        <p:nvPicPr>
          <p:cNvPr id="6" name="Picture 5">
            <a:extLst>
              <a:ext uri="{FF2B5EF4-FFF2-40B4-BE49-F238E27FC236}">
                <a16:creationId xmlns:a16="http://schemas.microsoft.com/office/drawing/2014/main" id="{6EB3A5C3-A7F2-C211-B212-08E8DC73E6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6673" y="233082"/>
            <a:ext cx="3510420" cy="4823012"/>
          </a:xfrm>
          <a:prstGeom prst="rect">
            <a:avLst/>
          </a:prstGeom>
        </p:spPr>
      </p:pic>
      <p:pic>
        <p:nvPicPr>
          <p:cNvPr id="7" name="Picture 6">
            <a:extLst>
              <a:ext uri="{FF2B5EF4-FFF2-40B4-BE49-F238E27FC236}">
                <a16:creationId xmlns:a16="http://schemas.microsoft.com/office/drawing/2014/main" id="{F1896BA1-86D9-D1DE-732F-CCACD9A44A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64062" y="233082"/>
            <a:ext cx="4111852" cy="3491590"/>
          </a:xfrm>
          <a:prstGeom prst="rect">
            <a:avLst/>
          </a:prstGeom>
        </p:spPr>
      </p:pic>
    </p:spTree>
    <p:extLst>
      <p:ext uri="{BB962C8B-B14F-4D97-AF65-F5344CB8AC3E}">
        <p14:creationId xmlns:p14="http://schemas.microsoft.com/office/powerpoint/2010/main" val="1185140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B9E43-C869-502E-3BEE-5E63FD0B0568}"/>
              </a:ext>
            </a:extLst>
          </p:cNvPr>
          <p:cNvSpPr>
            <a:spLocks noGrp="1"/>
          </p:cNvSpPr>
          <p:nvPr>
            <p:ph type="ctrTitle"/>
          </p:nvPr>
        </p:nvSpPr>
        <p:spPr/>
        <p:txBody>
          <a:bodyPr/>
          <a:lstStyle/>
          <a:p>
            <a:r>
              <a:rPr lang="en-US" dirty="0"/>
              <a:t>National Event Promos</a:t>
            </a:r>
          </a:p>
        </p:txBody>
      </p:sp>
      <p:sp>
        <p:nvSpPr>
          <p:cNvPr id="3" name="Text Placeholder 2">
            <a:extLst>
              <a:ext uri="{FF2B5EF4-FFF2-40B4-BE49-F238E27FC236}">
                <a16:creationId xmlns:a16="http://schemas.microsoft.com/office/drawing/2014/main" id="{D76AFBA7-5BC8-6AB6-EC2A-3EB4A1663CC3}"/>
              </a:ext>
            </a:extLst>
          </p:cNvPr>
          <p:cNvSpPr>
            <a:spLocks noGrp="1"/>
          </p:cNvSpPr>
          <p:nvPr>
            <p:ph type="body" sz="quarter" idx="26"/>
          </p:nvPr>
        </p:nvSpPr>
        <p:spPr/>
        <p:txBody>
          <a:bodyPr/>
          <a:lstStyle/>
          <a:p>
            <a:r>
              <a:rPr lang="en-US" dirty="0"/>
              <a:t>Let your members know what’s going on at the National level</a:t>
            </a:r>
          </a:p>
          <a:p>
            <a:r>
              <a:rPr lang="en-US" dirty="0"/>
              <a:t>Easy source of content</a:t>
            </a:r>
          </a:p>
          <a:p>
            <a:pPr lvl="1"/>
            <a:r>
              <a:rPr lang="en-US" dirty="0">
                <a:solidFill>
                  <a:schemeClr val="tx1"/>
                </a:solidFill>
                <a:latin typeface="Bierstadt Display" panose="020B0004020202020204" pitchFamily="34" charset="0"/>
              </a:rPr>
              <a:t>Make sure your content is consistent with National’s!</a:t>
            </a:r>
          </a:p>
        </p:txBody>
      </p:sp>
    </p:spTree>
    <p:extLst>
      <p:ext uri="{BB962C8B-B14F-4D97-AF65-F5344CB8AC3E}">
        <p14:creationId xmlns:p14="http://schemas.microsoft.com/office/powerpoint/2010/main" val="2992698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6CF1B-9299-96E4-D4A1-4A10468AABBA}"/>
              </a:ext>
            </a:extLst>
          </p:cNvPr>
          <p:cNvSpPr>
            <a:spLocks noGrp="1"/>
          </p:cNvSpPr>
          <p:nvPr>
            <p:ph type="ctrTitle"/>
          </p:nvPr>
        </p:nvSpPr>
        <p:spPr/>
        <p:txBody>
          <a:bodyPr/>
          <a:lstStyle/>
          <a:p>
            <a:r>
              <a:rPr lang="en-US" dirty="0"/>
              <a:t>Personality</a:t>
            </a:r>
          </a:p>
        </p:txBody>
      </p:sp>
      <p:sp>
        <p:nvSpPr>
          <p:cNvPr id="3" name="Text Placeholder 2">
            <a:extLst>
              <a:ext uri="{FF2B5EF4-FFF2-40B4-BE49-F238E27FC236}">
                <a16:creationId xmlns:a16="http://schemas.microsoft.com/office/drawing/2014/main" id="{26934BA0-2064-491D-84EA-07658BCFE59B}"/>
              </a:ext>
            </a:extLst>
          </p:cNvPr>
          <p:cNvSpPr>
            <a:spLocks noGrp="1"/>
          </p:cNvSpPr>
          <p:nvPr>
            <p:ph type="body" sz="quarter" idx="26"/>
          </p:nvPr>
        </p:nvSpPr>
        <p:spPr/>
        <p:txBody>
          <a:bodyPr/>
          <a:lstStyle/>
          <a:p>
            <a:r>
              <a:rPr lang="en-US" dirty="0"/>
              <a:t>What are you doing to connect with your members?</a:t>
            </a:r>
          </a:p>
          <a:p>
            <a:r>
              <a:rPr lang="en-US" dirty="0"/>
              <a:t>Does your chapter’s content represent your chapter?</a:t>
            </a:r>
          </a:p>
        </p:txBody>
      </p:sp>
    </p:spTree>
    <p:extLst>
      <p:ext uri="{BB962C8B-B14F-4D97-AF65-F5344CB8AC3E}">
        <p14:creationId xmlns:p14="http://schemas.microsoft.com/office/powerpoint/2010/main" val="2677754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FF8FAC-4A5F-682F-5174-D6333984EF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7493" y="492488"/>
            <a:ext cx="6728012" cy="3050711"/>
          </a:xfrm>
          <a:prstGeom prst="rect">
            <a:avLst/>
          </a:prstGeom>
        </p:spPr>
      </p:pic>
      <p:pic>
        <p:nvPicPr>
          <p:cNvPr id="6" name="Picture 5" descr="Graphical user interface&#10;&#10;Description automatically generated">
            <a:extLst>
              <a:ext uri="{FF2B5EF4-FFF2-40B4-BE49-F238E27FC236}">
                <a16:creationId xmlns:a16="http://schemas.microsoft.com/office/drawing/2014/main" id="{4163B795-7190-0AB7-1B31-078609A002F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67482" y="358587"/>
            <a:ext cx="2821620" cy="4694723"/>
          </a:xfrm>
          <a:prstGeom prst="rect">
            <a:avLst/>
          </a:prstGeom>
        </p:spPr>
      </p:pic>
    </p:spTree>
    <p:extLst>
      <p:ext uri="{BB962C8B-B14F-4D97-AF65-F5344CB8AC3E}">
        <p14:creationId xmlns:p14="http://schemas.microsoft.com/office/powerpoint/2010/main" val="2413761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FF658-EB31-3C16-7732-1B46836688BE}"/>
              </a:ext>
            </a:extLst>
          </p:cNvPr>
          <p:cNvSpPr>
            <a:spLocks noGrp="1"/>
          </p:cNvSpPr>
          <p:nvPr>
            <p:ph type="ctrTitle"/>
          </p:nvPr>
        </p:nvSpPr>
        <p:spPr/>
        <p:txBody>
          <a:bodyPr/>
          <a:lstStyle/>
          <a:p>
            <a:r>
              <a:rPr lang="en-US" dirty="0"/>
              <a:t>Other Notes</a:t>
            </a:r>
          </a:p>
        </p:txBody>
      </p:sp>
      <p:sp>
        <p:nvSpPr>
          <p:cNvPr id="3" name="Text Placeholder 2">
            <a:extLst>
              <a:ext uri="{FF2B5EF4-FFF2-40B4-BE49-F238E27FC236}">
                <a16:creationId xmlns:a16="http://schemas.microsoft.com/office/drawing/2014/main" id="{0D8A92E3-2DA7-EF0A-8CE6-4AB3D62302BE}"/>
              </a:ext>
            </a:extLst>
          </p:cNvPr>
          <p:cNvSpPr>
            <a:spLocks noGrp="1"/>
          </p:cNvSpPr>
          <p:nvPr>
            <p:ph type="body" sz="quarter" idx="26"/>
          </p:nvPr>
        </p:nvSpPr>
        <p:spPr/>
        <p:txBody>
          <a:bodyPr/>
          <a:lstStyle/>
          <a:p>
            <a:r>
              <a:rPr lang="en-US" dirty="0" err="1"/>
              <a:t>LucidPress</a:t>
            </a:r>
            <a:r>
              <a:rPr lang="en-US" dirty="0"/>
              <a:t>/</a:t>
            </a:r>
            <a:r>
              <a:rPr lang="en-US" dirty="0" err="1"/>
              <a:t>Marq</a:t>
            </a:r>
            <a:r>
              <a:rPr lang="en-US" dirty="0"/>
              <a:t> is going away</a:t>
            </a:r>
          </a:p>
          <a:p>
            <a:r>
              <a:rPr lang="en-US" dirty="0"/>
              <a:t>Recommended replacement: Canva</a:t>
            </a:r>
          </a:p>
          <a:p>
            <a:r>
              <a:rPr lang="en-US" dirty="0"/>
              <a:t>Can also check out Adobe Express</a:t>
            </a:r>
          </a:p>
          <a:p>
            <a:endParaRPr lang="en-US" dirty="0"/>
          </a:p>
        </p:txBody>
      </p:sp>
    </p:spTree>
    <p:extLst>
      <p:ext uri="{BB962C8B-B14F-4D97-AF65-F5344CB8AC3E}">
        <p14:creationId xmlns:p14="http://schemas.microsoft.com/office/powerpoint/2010/main" val="3163274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9E53AD-D9A2-84AE-6F7A-3C87E2ADB7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179" y="322730"/>
            <a:ext cx="12083821" cy="5674018"/>
          </a:xfrm>
          <a:prstGeom prst="rect">
            <a:avLst/>
          </a:prstGeom>
        </p:spPr>
      </p:pic>
    </p:spTree>
    <p:extLst>
      <p:ext uri="{BB962C8B-B14F-4D97-AF65-F5344CB8AC3E}">
        <p14:creationId xmlns:p14="http://schemas.microsoft.com/office/powerpoint/2010/main" val="2112857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568051-C180-90BC-FC95-E0409E18B1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2529" y="134470"/>
            <a:ext cx="11452599" cy="5983261"/>
          </a:xfrm>
          <a:prstGeom prst="rect">
            <a:avLst/>
          </a:prstGeom>
        </p:spPr>
      </p:pic>
    </p:spTree>
    <p:extLst>
      <p:ext uri="{BB962C8B-B14F-4D97-AF65-F5344CB8AC3E}">
        <p14:creationId xmlns:p14="http://schemas.microsoft.com/office/powerpoint/2010/main" val="870703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F55FE-D88D-9176-26F1-E134697EABD0}"/>
              </a:ext>
            </a:extLst>
          </p:cNvPr>
          <p:cNvSpPr>
            <a:spLocks noGrp="1"/>
          </p:cNvSpPr>
          <p:nvPr>
            <p:ph type="ctrTitle"/>
          </p:nvPr>
        </p:nvSpPr>
        <p:spPr/>
        <p:txBody>
          <a:bodyPr/>
          <a:lstStyle/>
          <a:p>
            <a:r>
              <a:rPr lang="en-US" dirty="0"/>
              <a:t>Coming Soon!</a:t>
            </a:r>
          </a:p>
        </p:txBody>
      </p:sp>
      <p:sp>
        <p:nvSpPr>
          <p:cNvPr id="3" name="Text Placeholder 2">
            <a:extLst>
              <a:ext uri="{FF2B5EF4-FFF2-40B4-BE49-F238E27FC236}">
                <a16:creationId xmlns:a16="http://schemas.microsoft.com/office/drawing/2014/main" id="{29572132-DB96-A023-A645-4D72E9A18BF5}"/>
              </a:ext>
            </a:extLst>
          </p:cNvPr>
          <p:cNvSpPr>
            <a:spLocks noGrp="1"/>
          </p:cNvSpPr>
          <p:nvPr>
            <p:ph type="body" sz="quarter" idx="26"/>
          </p:nvPr>
        </p:nvSpPr>
        <p:spPr/>
        <p:txBody>
          <a:bodyPr/>
          <a:lstStyle/>
          <a:p>
            <a:pPr marL="0" indent="0">
              <a:lnSpc>
                <a:spcPct val="100000"/>
              </a:lnSpc>
              <a:spcAft>
                <a:spcPts val="400"/>
              </a:spcAft>
              <a:buNone/>
            </a:pPr>
            <a:r>
              <a:rPr lang="en-US" b="1" dirty="0"/>
              <a:t>Communications Corner</a:t>
            </a:r>
          </a:p>
          <a:p>
            <a:pPr marL="0" indent="0">
              <a:lnSpc>
                <a:spcPct val="100000"/>
              </a:lnSpc>
              <a:spcAft>
                <a:spcPts val="400"/>
              </a:spcAft>
              <a:buNone/>
            </a:pPr>
            <a:r>
              <a:rPr lang="en-US" dirty="0"/>
              <a:t>Leadership Matters</a:t>
            </a:r>
          </a:p>
          <a:p>
            <a:pPr marL="0" indent="0">
              <a:buNone/>
            </a:pPr>
            <a:endParaRPr lang="en-US" dirty="0"/>
          </a:p>
          <a:p>
            <a:pPr marL="0" indent="0">
              <a:buNone/>
            </a:pPr>
            <a:r>
              <a:rPr lang="en-US" dirty="0"/>
              <a:t>This month – reach out to your new members!</a:t>
            </a:r>
          </a:p>
        </p:txBody>
      </p:sp>
      <p:pic>
        <p:nvPicPr>
          <p:cNvPr id="6" name="Picture Placeholder 5">
            <a:extLst>
              <a:ext uri="{FF2B5EF4-FFF2-40B4-BE49-F238E27FC236}">
                <a16:creationId xmlns:a16="http://schemas.microsoft.com/office/drawing/2014/main" id="{FD6908F8-9021-4274-77DA-D9C6FFA6B9FF}"/>
              </a:ext>
            </a:extLst>
          </p:cNvPr>
          <p:cNvPicPr>
            <a:picLocks noGrp="1" noChangeAspect="1"/>
          </p:cNvPicPr>
          <p:nvPr>
            <p:ph type="pic" sz="quarter" idx="10"/>
          </p:nvPr>
        </p:nvPicPr>
        <p:blipFill>
          <a:blip r:embed="rId2"/>
          <a:srcRect/>
          <a:stretch>
            <a:fillRect/>
          </a:stretch>
        </p:blipFill>
        <p:spPr/>
      </p:pic>
    </p:spTree>
    <p:extLst>
      <p:ext uri="{BB962C8B-B14F-4D97-AF65-F5344CB8AC3E}">
        <p14:creationId xmlns:p14="http://schemas.microsoft.com/office/powerpoint/2010/main" val="709162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46B627-1D43-353D-F773-AB1AAC7F93AA}"/>
              </a:ext>
            </a:extLst>
          </p:cNvPr>
          <p:cNvSpPr>
            <a:spLocks noGrp="1"/>
          </p:cNvSpPr>
          <p:nvPr>
            <p:ph type="ctrTitle"/>
          </p:nvPr>
        </p:nvSpPr>
        <p:spPr>
          <a:xfrm>
            <a:off x="547849" y="312020"/>
            <a:ext cx="5100583" cy="1442541"/>
          </a:xfrm>
        </p:spPr>
        <p:txBody>
          <a:bodyPr/>
          <a:lstStyle/>
          <a:p>
            <a:r>
              <a:rPr lang="en-US" sz="8000" dirty="0"/>
              <a:t>Thank You!</a:t>
            </a:r>
          </a:p>
        </p:txBody>
      </p:sp>
      <p:pic>
        <p:nvPicPr>
          <p:cNvPr id="8" name="Picture 7" descr="A picture containing calendar&#10;&#10;Description automatically generated">
            <a:extLst>
              <a:ext uri="{FF2B5EF4-FFF2-40B4-BE49-F238E27FC236}">
                <a16:creationId xmlns:a16="http://schemas.microsoft.com/office/drawing/2014/main" id="{5EC1AAAB-0540-8880-D0ED-7248252BAF83}"/>
              </a:ext>
            </a:extLst>
          </p:cNvPr>
          <p:cNvPicPr>
            <a:picLocks noChangeAspect="1"/>
          </p:cNvPicPr>
          <p:nvPr/>
        </p:nvPicPr>
        <p:blipFill>
          <a:blip r:embed="rId3"/>
          <a:stretch>
            <a:fillRect/>
          </a:stretch>
        </p:blipFill>
        <p:spPr>
          <a:xfrm>
            <a:off x="838200" y="1521954"/>
            <a:ext cx="4628738" cy="4628738"/>
          </a:xfrm>
          <a:prstGeom prst="rect">
            <a:avLst/>
          </a:prstGeom>
        </p:spPr>
      </p:pic>
      <p:sp>
        <p:nvSpPr>
          <p:cNvPr id="10" name="TextBox 9">
            <a:extLst>
              <a:ext uri="{FF2B5EF4-FFF2-40B4-BE49-F238E27FC236}">
                <a16:creationId xmlns:a16="http://schemas.microsoft.com/office/drawing/2014/main" id="{5D20B344-51B3-98C3-4C2A-B7B4912073F7}"/>
              </a:ext>
            </a:extLst>
          </p:cNvPr>
          <p:cNvSpPr txBox="1"/>
          <p:nvPr/>
        </p:nvSpPr>
        <p:spPr>
          <a:xfrm>
            <a:off x="6486717" y="4430851"/>
            <a:ext cx="4596548" cy="1077218"/>
          </a:xfrm>
          <a:prstGeom prst="rect">
            <a:avLst/>
          </a:prstGeom>
          <a:noFill/>
        </p:spPr>
        <p:txBody>
          <a:bodyPr wrap="square" rtlCol="0">
            <a:spAutoFit/>
          </a:bodyPr>
          <a:lstStyle/>
          <a:p>
            <a:r>
              <a:rPr lang="en-US" sz="3200" dirty="0">
                <a:latin typeface="Bierstadt Display" panose="020B0004020202020204" pitchFamily="34" charset="0"/>
              </a:rPr>
              <a:t>lmckeown@agacgfm.org</a:t>
            </a:r>
          </a:p>
          <a:p>
            <a:r>
              <a:rPr lang="en-US" sz="3200" dirty="0">
                <a:latin typeface="Bierstadt Display" panose="020B0004020202020204" pitchFamily="34" charset="0"/>
              </a:rPr>
              <a:t>Twitter: @</a:t>
            </a:r>
            <a:r>
              <a:rPr lang="en-US" sz="3200" dirty="0" err="1">
                <a:latin typeface="Bierstadt Display" panose="020B0004020202020204" pitchFamily="34" charset="0"/>
              </a:rPr>
              <a:t>LCMcKeown</a:t>
            </a:r>
            <a:endParaRPr lang="en-US" sz="3200" dirty="0">
              <a:latin typeface="Bierstadt Display" panose="020B0004020202020204" pitchFamily="34" charset="0"/>
            </a:endParaRPr>
          </a:p>
        </p:txBody>
      </p:sp>
    </p:spTree>
    <p:extLst>
      <p:ext uri="{BB962C8B-B14F-4D97-AF65-F5344CB8AC3E}">
        <p14:creationId xmlns:p14="http://schemas.microsoft.com/office/powerpoint/2010/main" val="3956865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91B8D-13B3-D91D-2743-AAF9DDE0660A}"/>
              </a:ext>
            </a:extLst>
          </p:cNvPr>
          <p:cNvSpPr>
            <a:spLocks noGrp="1"/>
          </p:cNvSpPr>
          <p:nvPr>
            <p:ph type="ctrTitle"/>
          </p:nvPr>
        </p:nvSpPr>
        <p:spPr>
          <a:xfrm>
            <a:off x="582383" y="376023"/>
            <a:ext cx="8584324" cy="1452806"/>
          </a:xfrm>
        </p:spPr>
        <p:txBody>
          <a:bodyPr/>
          <a:lstStyle/>
          <a:p>
            <a:r>
              <a:rPr lang="en-US" dirty="0"/>
              <a:t>Chapter Communications Award</a:t>
            </a:r>
            <a:br>
              <a:rPr lang="en-US" dirty="0"/>
            </a:br>
            <a:r>
              <a:rPr lang="en-US" dirty="0"/>
              <a:t>2022–2023</a:t>
            </a:r>
          </a:p>
        </p:txBody>
      </p:sp>
      <p:sp>
        <p:nvSpPr>
          <p:cNvPr id="3" name="Subtitle 2">
            <a:extLst>
              <a:ext uri="{FF2B5EF4-FFF2-40B4-BE49-F238E27FC236}">
                <a16:creationId xmlns:a16="http://schemas.microsoft.com/office/drawing/2014/main" id="{AD7E549E-E1BD-1A39-0404-D0E7F9DAB626}"/>
              </a:ext>
            </a:extLst>
          </p:cNvPr>
          <p:cNvSpPr>
            <a:spLocks noGrp="1"/>
          </p:cNvSpPr>
          <p:nvPr>
            <p:ph type="subTitle" idx="1"/>
          </p:nvPr>
        </p:nvSpPr>
        <p:spPr>
          <a:xfrm>
            <a:off x="582382" y="2156007"/>
            <a:ext cx="8584323" cy="3876303"/>
          </a:xfrm>
        </p:spPr>
        <p:txBody>
          <a:bodyPr/>
          <a:lstStyle/>
          <a:p>
            <a:r>
              <a:rPr lang="en-US" sz="2400" dirty="0">
                <a:solidFill>
                  <a:schemeClr val="tx1"/>
                </a:solidFill>
              </a:rPr>
              <a:t>Recognizes chapters that do an exceptional job of keeping members &amp; future members informed and engaged through multiple communications channels.</a:t>
            </a:r>
          </a:p>
          <a:p>
            <a:endParaRPr lang="en-US" sz="2400" dirty="0">
              <a:solidFill>
                <a:schemeClr val="tx1"/>
              </a:solidFill>
            </a:endParaRPr>
          </a:p>
          <a:p>
            <a:r>
              <a:rPr lang="en-US" sz="2400" dirty="0">
                <a:solidFill>
                  <a:schemeClr val="tx1"/>
                </a:solidFill>
              </a:rPr>
              <a:t>Chapters are encouraged to take a holistic approach to their communications, reaching as many members on as many platforms as they are able.</a:t>
            </a:r>
          </a:p>
        </p:txBody>
      </p:sp>
    </p:spTree>
    <p:extLst>
      <p:ext uri="{BB962C8B-B14F-4D97-AF65-F5344CB8AC3E}">
        <p14:creationId xmlns:p14="http://schemas.microsoft.com/office/powerpoint/2010/main" val="38443227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D8B49-C01C-AB09-0E27-CCB83B1431A4}"/>
              </a:ext>
            </a:extLst>
          </p:cNvPr>
          <p:cNvSpPr>
            <a:spLocks noGrp="1"/>
          </p:cNvSpPr>
          <p:nvPr>
            <p:ph type="ctrTitle"/>
          </p:nvPr>
        </p:nvSpPr>
        <p:spPr>
          <a:xfrm>
            <a:off x="637406" y="1411629"/>
            <a:ext cx="7898525" cy="1452806"/>
          </a:xfrm>
        </p:spPr>
        <p:txBody>
          <a:bodyPr/>
          <a:lstStyle/>
          <a:p>
            <a:r>
              <a:rPr lang="en-US" dirty="0"/>
              <a:t>Meetings &amp; Events Town Hall</a:t>
            </a:r>
          </a:p>
        </p:txBody>
      </p:sp>
      <p:sp>
        <p:nvSpPr>
          <p:cNvPr id="3" name="Text Placeholder 2">
            <a:extLst>
              <a:ext uri="{FF2B5EF4-FFF2-40B4-BE49-F238E27FC236}">
                <a16:creationId xmlns:a16="http://schemas.microsoft.com/office/drawing/2014/main" id="{E192E20C-6808-F939-A901-C5E1A43CC881}"/>
              </a:ext>
            </a:extLst>
          </p:cNvPr>
          <p:cNvSpPr>
            <a:spLocks noGrp="1"/>
          </p:cNvSpPr>
          <p:nvPr>
            <p:ph type="subTitle" idx="1"/>
          </p:nvPr>
        </p:nvSpPr>
        <p:spPr>
          <a:xfrm>
            <a:off x="637406" y="2246303"/>
            <a:ext cx="7078717" cy="1747263"/>
          </a:xfrm>
        </p:spPr>
        <p:txBody>
          <a:bodyPr/>
          <a:lstStyle/>
          <a:p>
            <a:pPr marL="0" indent="0">
              <a:buNone/>
            </a:pPr>
            <a:r>
              <a:rPr lang="en-US" sz="3600" dirty="0"/>
              <a:t>Tuesday, November 15</a:t>
            </a:r>
          </a:p>
          <a:p>
            <a:pPr marL="0" indent="0">
              <a:buNone/>
            </a:pPr>
            <a:r>
              <a:rPr lang="en-US" sz="3600" dirty="0"/>
              <a:t>2 p.m. ET</a:t>
            </a:r>
          </a:p>
        </p:txBody>
      </p:sp>
    </p:spTree>
    <p:extLst>
      <p:ext uri="{BB962C8B-B14F-4D97-AF65-F5344CB8AC3E}">
        <p14:creationId xmlns:p14="http://schemas.microsoft.com/office/powerpoint/2010/main" val="397943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E0431-6B7F-5198-D786-0E10CC1E794F}"/>
              </a:ext>
            </a:extLst>
          </p:cNvPr>
          <p:cNvSpPr>
            <a:spLocks noGrp="1"/>
          </p:cNvSpPr>
          <p:nvPr>
            <p:ph type="ctrTitle"/>
          </p:nvPr>
        </p:nvSpPr>
        <p:spPr/>
        <p:txBody>
          <a:bodyPr/>
          <a:lstStyle/>
          <a:p>
            <a:r>
              <a:rPr lang="en-US" dirty="0"/>
              <a:t>Award Overview</a:t>
            </a:r>
          </a:p>
        </p:txBody>
      </p:sp>
      <p:sp>
        <p:nvSpPr>
          <p:cNvPr id="3" name="Text Placeholder 2">
            <a:extLst>
              <a:ext uri="{FF2B5EF4-FFF2-40B4-BE49-F238E27FC236}">
                <a16:creationId xmlns:a16="http://schemas.microsoft.com/office/drawing/2014/main" id="{24570576-F43D-ED20-5878-DD95BEE9D4C6}"/>
              </a:ext>
            </a:extLst>
          </p:cNvPr>
          <p:cNvSpPr>
            <a:spLocks noGrp="1"/>
          </p:cNvSpPr>
          <p:nvPr>
            <p:ph type="body" sz="quarter" idx="26"/>
          </p:nvPr>
        </p:nvSpPr>
        <p:spPr>
          <a:xfrm>
            <a:off x="690721" y="1555262"/>
            <a:ext cx="10387182" cy="4624821"/>
          </a:xfrm>
        </p:spPr>
        <p:txBody>
          <a:bodyPr/>
          <a:lstStyle/>
          <a:p>
            <a:pPr marL="91440">
              <a:lnSpc>
                <a:spcPct val="100000"/>
              </a:lnSpc>
              <a:spcAft>
                <a:spcPts val="600"/>
              </a:spcAft>
            </a:pPr>
            <a:r>
              <a:rPr lang="en-US" dirty="0"/>
              <a:t>One award given per group</a:t>
            </a:r>
          </a:p>
          <a:p>
            <a:pPr marL="640067" lvl="3">
              <a:lnSpc>
                <a:spcPct val="100000"/>
              </a:lnSpc>
              <a:spcBef>
                <a:spcPts val="0"/>
              </a:spcBef>
              <a:spcAft>
                <a:spcPts val="600"/>
              </a:spcAft>
            </a:pPr>
            <a:r>
              <a:rPr lang="en-US" dirty="0">
                <a:solidFill>
                  <a:schemeClr val="tx1"/>
                </a:solidFill>
                <a:latin typeface="Bierstadt Display" panose="020B0004020202020204" pitchFamily="34" charset="0"/>
              </a:rPr>
              <a:t>We reserve the right to decline a group award if we feel the submission(s) doesn’t meet a minimum quality requirement</a:t>
            </a:r>
          </a:p>
          <a:p>
            <a:pPr marL="91440">
              <a:lnSpc>
                <a:spcPct val="100000"/>
              </a:lnSpc>
              <a:spcAft>
                <a:spcPts val="600"/>
              </a:spcAft>
            </a:pPr>
            <a:r>
              <a:rPr lang="en-US" dirty="0"/>
              <a:t>Judged by a panel and reviewed multiple times a year</a:t>
            </a:r>
          </a:p>
          <a:p>
            <a:pPr marL="91440">
              <a:lnSpc>
                <a:spcPct val="100000"/>
              </a:lnSpc>
              <a:spcAft>
                <a:spcPts val="600"/>
              </a:spcAft>
            </a:pPr>
            <a:r>
              <a:rPr lang="en-US" dirty="0"/>
              <a:t>Criteria assessed on a 0-5 scale</a:t>
            </a:r>
          </a:p>
          <a:p>
            <a:pPr marL="91440">
              <a:lnSpc>
                <a:spcPct val="100000"/>
              </a:lnSpc>
              <a:spcAft>
                <a:spcPts val="600"/>
              </a:spcAft>
            </a:pPr>
            <a:r>
              <a:rPr lang="en-US" dirty="0"/>
              <a:t>Websites, member communications, and social media will be assessed</a:t>
            </a:r>
          </a:p>
          <a:p>
            <a:pPr marL="640067" lvl="3">
              <a:lnSpc>
                <a:spcPct val="100000"/>
              </a:lnSpc>
              <a:spcBef>
                <a:spcPts val="0"/>
              </a:spcBef>
              <a:spcAft>
                <a:spcPts val="600"/>
              </a:spcAft>
            </a:pPr>
            <a:r>
              <a:rPr lang="en-US" dirty="0">
                <a:solidFill>
                  <a:schemeClr val="tx1"/>
                </a:solidFill>
                <a:latin typeface="Bierstadt Display" panose="020B0004020202020204" pitchFamily="34" charset="0"/>
              </a:rPr>
              <a:t>Social media scores will be multiplied for every social channel (as long as it’s consistent)</a:t>
            </a:r>
          </a:p>
          <a:p>
            <a:pPr marL="91440">
              <a:lnSpc>
                <a:spcPct val="100000"/>
              </a:lnSpc>
              <a:spcAft>
                <a:spcPts val="600"/>
              </a:spcAft>
            </a:pPr>
            <a:r>
              <a:rPr lang="en-US" dirty="0"/>
              <a:t>Chapters must self-nominate in order to be considered</a:t>
            </a:r>
          </a:p>
          <a:p>
            <a:endParaRPr lang="en-US" dirty="0"/>
          </a:p>
          <a:p>
            <a:endParaRPr lang="en-US" dirty="0"/>
          </a:p>
        </p:txBody>
      </p:sp>
    </p:spTree>
    <p:extLst>
      <p:ext uri="{BB962C8B-B14F-4D97-AF65-F5344CB8AC3E}">
        <p14:creationId xmlns:p14="http://schemas.microsoft.com/office/powerpoint/2010/main" val="1879017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55046-0D3A-F5D0-5794-BEDBD3A383BE}"/>
              </a:ext>
            </a:extLst>
          </p:cNvPr>
          <p:cNvSpPr>
            <a:spLocks noGrp="1"/>
          </p:cNvSpPr>
          <p:nvPr>
            <p:ph type="ctrTitle"/>
          </p:nvPr>
        </p:nvSpPr>
        <p:spPr/>
        <p:txBody>
          <a:bodyPr/>
          <a:lstStyle/>
          <a:p>
            <a:r>
              <a:rPr lang="en-US" dirty="0"/>
              <a:t>Why Review Everything?</a:t>
            </a:r>
          </a:p>
        </p:txBody>
      </p:sp>
      <p:sp>
        <p:nvSpPr>
          <p:cNvPr id="3" name="Text Placeholder 2">
            <a:extLst>
              <a:ext uri="{FF2B5EF4-FFF2-40B4-BE49-F238E27FC236}">
                <a16:creationId xmlns:a16="http://schemas.microsoft.com/office/drawing/2014/main" id="{0BD8D919-8D6F-788E-D61C-AA2EC3A031A4}"/>
              </a:ext>
            </a:extLst>
          </p:cNvPr>
          <p:cNvSpPr>
            <a:spLocks noGrp="1"/>
          </p:cNvSpPr>
          <p:nvPr>
            <p:ph type="body" sz="quarter" idx="26"/>
          </p:nvPr>
        </p:nvSpPr>
        <p:spPr>
          <a:xfrm>
            <a:off x="690721" y="1555262"/>
            <a:ext cx="9080085" cy="4096667"/>
          </a:xfrm>
        </p:spPr>
        <p:txBody>
          <a:bodyPr/>
          <a:lstStyle/>
          <a:p>
            <a:r>
              <a:rPr lang="en-US" dirty="0"/>
              <a:t>Take a member-centric approach to your communications</a:t>
            </a:r>
          </a:p>
          <a:p>
            <a:pPr lvl="1"/>
            <a:r>
              <a:rPr lang="en-US" dirty="0">
                <a:solidFill>
                  <a:schemeClr val="tx1"/>
                </a:solidFill>
                <a:latin typeface="Bierstadt Display" panose="020B0004020202020204" pitchFamily="34" charset="0"/>
              </a:rPr>
              <a:t>Go to them; don’t expect them to come to you</a:t>
            </a:r>
          </a:p>
          <a:p>
            <a:pPr lvl="1"/>
            <a:r>
              <a:rPr lang="en-US" dirty="0">
                <a:solidFill>
                  <a:schemeClr val="tx1"/>
                </a:solidFill>
                <a:latin typeface="Bierstadt Display" panose="020B0004020202020204" pitchFamily="34" charset="0"/>
              </a:rPr>
              <a:t>People need to hear and see things several times before they click</a:t>
            </a:r>
          </a:p>
          <a:p>
            <a:endParaRPr lang="en-US" dirty="0">
              <a:solidFill>
                <a:schemeClr val="tx1"/>
              </a:solidFill>
              <a:latin typeface="Bierstadt Display" panose="020B0004020202020204" pitchFamily="34" charset="0"/>
            </a:endParaRPr>
          </a:p>
        </p:txBody>
      </p:sp>
    </p:spTree>
    <p:extLst>
      <p:ext uri="{BB962C8B-B14F-4D97-AF65-F5344CB8AC3E}">
        <p14:creationId xmlns:p14="http://schemas.microsoft.com/office/powerpoint/2010/main" val="4401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54957D-4F3B-86FA-D9DB-FEEBEAC010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48632" y="65660"/>
            <a:ext cx="6440800" cy="6585863"/>
          </a:xfrm>
          <a:prstGeom prst="rect">
            <a:avLst/>
          </a:prstGeom>
        </p:spPr>
      </p:pic>
      <p:sp>
        <p:nvSpPr>
          <p:cNvPr id="6" name="Rectangle 5">
            <a:extLst>
              <a:ext uri="{FF2B5EF4-FFF2-40B4-BE49-F238E27FC236}">
                <a16:creationId xmlns:a16="http://schemas.microsoft.com/office/drawing/2014/main" id="{3E8B1F2D-209D-3A2B-8A10-E890530FEDDE}"/>
              </a:ext>
            </a:extLst>
          </p:cNvPr>
          <p:cNvSpPr/>
          <p:nvPr/>
        </p:nvSpPr>
        <p:spPr>
          <a:xfrm>
            <a:off x="5867735" y="3731343"/>
            <a:ext cx="6017342" cy="17698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D9486B5-A4BF-A69D-97ED-B70B3719858E}"/>
              </a:ext>
            </a:extLst>
          </p:cNvPr>
          <p:cNvSpPr/>
          <p:nvPr/>
        </p:nvSpPr>
        <p:spPr>
          <a:xfrm>
            <a:off x="5860361" y="4820265"/>
            <a:ext cx="6017342" cy="17698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FA9B1E2-6DB4-76B5-CA53-5AA713B03DE6}"/>
              </a:ext>
            </a:extLst>
          </p:cNvPr>
          <p:cNvSpPr/>
          <p:nvPr/>
        </p:nvSpPr>
        <p:spPr>
          <a:xfrm>
            <a:off x="5860361" y="1074175"/>
            <a:ext cx="6017342" cy="176981"/>
          </a:xfrm>
          <a:prstGeom prst="rect">
            <a:avLst/>
          </a:prstGeom>
          <a:noFill/>
          <a:ln>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BFBDC89C-D3C1-F910-F778-33E7AD6BDF3A}"/>
              </a:ext>
            </a:extLst>
          </p:cNvPr>
          <p:cNvSpPr/>
          <p:nvPr/>
        </p:nvSpPr>
        <p:spPr>
          <a:xfrm>
            <a:off x="5860361" y="1335821"/>
            <a:ext cx="6017342" cy="176981"/>
          </a:xfrm>
          <a:prstGeom prst="rect">
            <a:avLst/>
          </a:prstGeom>
          <a:noFill/>
          <a:ln>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3030D13B-4392-C1FD-B6FA-1ADBC0735837}"/>
              </a:ext>
            </a:extLst>
          </p:cNvPr>
          <p:cNvSpPr/>
          <p:nvPr/>
        </p:nvSpPr>
        <p:spPr>
          <a:xfrm>
            <a:off x="5867735" y="1880282"/>
            <a:ext cx="6017342" cy="176981"/>
          </a:xfrm>
          <a:prstGeom prst="rect">
            <a:avLst/>
          </a:prstGeom>
          <a:noFill/>
          <a:ln>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9027789D-2EB6-7478-3382-36896CE8F043}"/>
              </a:ext>
            </a:extLst>
          </p:cNvPr>
          <p:cNvSpPr/>
          <p:nvPr/>
        </p:nvSpPr>
        <p:spPr>
          <a:xfrm>
            <a:off x="5867735" y="2925236"/>
            <a:ext cx="6017342" cy="176981"/>
          </a:xfrm>
          <a:prstGeom prst="rect">
            <a:avLst/>
          </a:prstGeom>
          <a:noFill/>
          <a:ln>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7FD22A61-7139-03C1-9F06-D438A2E5E2AF}"/>
              </a:ext>
            </a:extLst>
          </p:cNvPr>
          <p:cNvSpPr/>
          <p:nvPr/>
        </p:nvSpPr>
        <p:spPr>
          <a:xfrm>
            <a:off x="5901601" y="5317342"/>
            <a:ext cx="6017342" cy="176981"/>
          </a:xfrm>
          <a:prstGeom prst="rect">
            <a:avLst/>
          </a:prstGeom>
          <a:noFill/>
          <a:ln>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BDBA16CA-2F9B-4A04-527B-77159238FA7A}"/>
              </a:ext>
            </a:extLst>
          </p:cNvPr>
          <p:cNvSpPr/>
          <p:nvPr/>
        </p:nvSpPr>
        <p:spPr>
          <a:xfrm>
            <a:off x="5901601" y="3452525"/>
            <a:ext cx="6017342" cy="176981"/>
          </a:xfrm>
          <a:prstGeom prst="rect">
            <a:avLst/>
          </a:prstGeom>
          <a:noFill/>
          <a:ln>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4" name="Rectangle 13">
            <a:extLst>
              <a:ext uri="{FF2B5EF4-FFF2-40B4-BE49-F238E27FC236}">
                <a16:creationId xmlns:a16="http://schemas.microsoft.com/office/drawing/2014/main" id="{8296396A-D7DF-1A8A-1320-D3EB476C8521}"/>
              </a:ext>
            </a:extLst>
          </p:cNvPr>
          <p:cNvSpPr/>
          <p:nvPr/>
        </p:nvSpPr>
        <p:spPr>
          <a:xfrm>
            <a:off x="5901601" y="5605481"/>
            <a:ext cx="6017342" cy="176981"/>
          </a:xfrm>
          <a:prstGeom prst="rect">
            <a:avLst/>
          </a:prstGeom>
          <a:noFill/>
          <a:ln>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5" name="TextBox 14">
            <a:extLst>
              <a:ext uri="{FF2B5EF4-FFF2-40B4-BE49-F238E27FC236}">
                <a16:creationId xmlns:a16="http://schemas.microsoft.com/office/drawing/2014/main" id="{FD33F41B-19F8-1599-D5D4-A199F926B723}"/>
              </a:ext>
            </a:extLst>
          </p:cNvPr>
          <p:cNvSpPr txBox="1"/>
          <p:nvPr/>
        </p:nvSpPr>
        <p:spPr>
          <a:xfrm>
            <a:off x="237276" y="188259"/>
            <a:ext cx="4948518" cy="1569660"/>
          </a:xfrm>
          <a:prstGeom prst="rect">
            <a:avLst/>
          </a:prstGeom>
          <a:noFill/>
        </p:spPr>
        <p:txBody>
          <a:bodyPr wrap="square" rtlCol="0">
            <a:spAutoFit/>
          </a:bodyPr>
          <a:lstStyle/>
          <a:p>
            <a:r>
              <a:rPr lang="en-US" sz="3200" b="1" dirty="0">
                <a:solidFill>
                  <a:srgbClr val="123CA0"/>
                </a:solidFill>
                <a:latin typeface="Bierstadt Display" panose="020B0004020202020204" pitchFamily="34" charset="0"/>
              </a:rPr>
              <a:t>Social media and user-created content sites dominate</a:t>
            </a:r>
          </a:p>
        </p:txBody>
      </p:sp>
      <p:pic>
        <p:nvPicPr>
          <p:cNvPr id="16" name="Picture 15">
            <a:extLst>
              <a:ext uri="{FF2B5EF4-FFF2-40B4-BE49-F238E27FC236}">
                <a16:creationId xmlns:a16="http://schemas.microsoft.com/office/drawing/2014/main" id="{2FF600C8-F7A2-C85D-1269-348CC10C1B1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4297" y="2146049"/>
            <a:ext cx="4676263" cy="3869495"/>
          </a:xfrm>
          <a:prstGeom prst="rect">
            <a:avLst/>
          </a:prstGeom>
        </p:spPr>
      </p:pic>
      <p:sp>
        <p:nvSpPr>
          <p:cNvPr id="17" name="Rectangle 16">
            <a:extLst>
              <a:ext uri="{FF2B5EF4-FFF2-40B4-BE49-F238E27FC236}">
                <a16:creationId xmlns:a16="http://schemas.microsoft.com/office/drawing/2014/main" id="{671F55D2-F6A3-AF34-7C91-D866B9E7BDAA}"/>
              </a:ext>
            </a:extLst>
          </p:cNvPr>
          <p:cNvSpPr/>
          <p:nvPr/>
        </p:nvSpPr>
        <p:spPr>
          <a:xfrm>
            <a:off x="8346141" y="6131859"/>
            <a:ext cx="1084730" cy="3316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5959389-50C8-D7BF-5069-8CD74585C8D9}"/>
              </a:ext>
            </a:extLst>
          </p:cNvPr>
          <p:cNvSpPr txBox="1"/>
          <p:nvPr/>
        </p:nvSpPr>
        <p:spPr>
          <a:xfrm>
            <a:off x="5757799" y="6181305"/>
            <a:ext cx="5176684" cy="307777"/>
          </a:xfrm>
          <a:prstGeom prst="rect">
            <a:avLst/>
          </a:prstGeom>
          <a:noFill/>
        </p:spPr>
        <p:txBody>
          <a:bodyPr wrap="square" rtlCol="0">
            <a:spAutoFit/>
          </a:bodyPr>
          <a:lstStyle/>
          <a:p>
            <a:r>
              <a:rPr lang="en-US" sz="1400" dirty="0">
                <a:latin typeface="Bierstadt Display" panose="020B0004020202020204" pitchFamily="34" charset="0"/>
              </a:rPr>
              <a:t>Source: https://</a:t>
            </a:r>
            <a:r>
              <a:rPr lang="en-US" sz="1400" dirty="0" err="1">
                <a:latin typeface="Bierstadt Display" panose="020B0004020202020204" pitchFamily="34" charset="0"/>
              </a:rPr>
              <a:t>www.semrush.com</a:t>
            </a:r>
            <a:r>
              <a:rPr lang="en-US" sz="1400" dirty="0">
                <a:latin typeface="Bierstadt Display" panose="020B0004020202020204" pitchFamily="34" charset="0"/>
              </a:rPr>
              <a:t>/blog/most-visited-websites/</a:t>
            </a:r>
          </a:p>
        </p:txBody>
      </p:sp>
    </p:spTree>
    <p:extLst>
      <p:ext uri="{BB962C8B-B14F-4D97-AF65-F5344CB8AC3E}">
        <p14:creationId xmlns:p14="http://schemas.microsoft.com/office/powerpoint/2010/main" val="3098549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A6709C-574B-C0F8-EC13-C40BB99FE3E6}"/>
              </a:ext>
            </a:extLst>
          </p:cNvPr>
          <p:cNvSpPr>
            <a:spLocks noGrp="1"/>
          </p:cNvSpPr>
          <p:nvPr>
            <p:ph type="ctrTitle"/>
          </p:nvPr>
        </p:nvSpPr>
        <p:spPr/>
        <p:txBody>
          <a:bodyPr/>
          <a:lstStyle/>
          <a:p>
            <a:r>
              <a:rPr lang="en-US" dirty="0"/>
              <a:t>Award Criteria</a:t>
            </a:r>
          </a:p>
        </p:txBody>
      </p:sp>
      <p:sp>
        <p:nvSpPr>
          <p:cNvPr id="5" name="Text Placeholder 4">
            <a:extLst>
              <a:ext uri="{FF2B5EF4-FFF2-40B4-BE49-F238E27FC236}">
                <a16:creationId xmlns:a16="http://schemas.microsoft.com/office/drawing/2014/main" id="{73C130D8-676C-AACD-FD6F-C62A606BA6A8}"/>
              </a:ext>
            </a:extLst>
          </p:cNvPr>
          <p:cNvSpPr>
            <a:spLocks noGrp="1"/>
          </p:cNvSpPr>
          <p:nvPr>
            <p:ph type="body" sz="quarter" idx="26"/>
          </p:nvPr>
        </p:nvSpPr>
        <p:spPr/>
        <p:txBody>
          <a:bodyPr/>
          <a:lstStyle/>
          <a:p>
            <a:r>
              <a:rPr lang="en-US" dirty="0"/>
              <a:t>Timeliness &amp; Consistency of Posting</a:t>
            </a:r>
          </a:p>
          <a:p>
            <a:r>
              <a:rPr lang="en-US" dirty="0"/>
              <a:t>Spelling, Grammar, &amp; Readability</a:t>
            </a:r>
          </a:p>
          <a:p>
            <a:r>
              <a:rPr lang="en-US" dirty="0"/>
              <a:t>Professional Appearance</a:t>
            </a:r>
          </a:p>
          <a:p>
            <a:r>
              <a:rPr lang="en-US" dirty="0"/>
              <a:t>Correct Brand Usage</a:t>
            </a:r>
          </a:p>
          <a:p>
            <a:r>
              <a:rPr lang="en-US" dirty="0"/>
              <a:t>Working Links</a:t>
            </a:r>
          </a:p>
          <a:p>
            <a:r>
              <a:rPr lang="en-US" dirty="0"/>
              <a:t>Photos</a:t>
            </a:r>
          </a:p>
          <a:p>
            <a:r>
              <a:rPr lang="en-US" dirty="0"/>
              <a:t>National Event Promotions</a:t>
            </a:r>
          </a:p>
          <a:p>
            <a:r>
              <a:rPr lang="en-US" dirty="0"/>
              <a:t>Personality</a:t>
            </a:r>
          </a:p>
        </p:txBody>
      </p:sp>
    </p:spTree>
    <p:extLst>
      <p:ext uri="{BB962C8B-B14F-4D97-AF65-F5344CB8AC3E}">
        <p14:creationId xmlns:p14="http://schemas.microsoft.com/office/powerpoint/2010/main" val="2446101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E381-70A1-BFA5-C1D3-CAC11DA9082A}"/>
              </a:ext>
            </a:extLst>
          </p:cNvPr>
          <p:cNvSpPr>
            <a:spLocks noGrp="1"/>
          </p:cNvSpPr>
          <p:nvPr>
            <p:ph type="ctrTitle"/>
          </p:nvPr>
        </p:nvSpPr>
        <p:spPr/>
        <p:txBody>
          <a:bodyPr/>
          <a:lstStyle/>
          <a:p>
            <a:r>
              <a:rPr lang="en-US" dirty="0"/>
              <a:t>Timeliness &amp; Consistency of Posting</a:t>
            </a:r>
          </a:p>
        </p:txBody>
      </p:sp>
      <p:sp>
        <p:nvSpPr>
          <p:cNvPr id="3" name="Text Placeholder 2">
            <a:extLst>
              <a:ext uri="{FF2B5EF4-FFF2-40B4-BE49-F238E27FC236}">
                <a16:creationId xmlns:a16="http://schemas.microsoft.com/office/drawing/2014/main" id="{6E0A35EA-3BE4-41DF-9AF1-26A38FBC189B}"/>
              </a:ext>
            </a:extLst>
          </p:cNvPr>
          <p:cNvSpPr>
            <a:spLocks noGrp="1"/>
          </p:cNvSpPr>
          <p:nvPr>
            <p:ph type="body" sz="quarter" idx="26"/>
          </p:nvPr>
        </p:nvSpPr>
        <p:spPr/>
        <p:txBody>
          <a:bodyPr/>
          <a:lstStyle/>
          <a:p>
            <a:r>
              <a:rPr lang="en-US" dirty="0"/>
              <a:t>Information should be consistent and repeated across all channels</a:t>
            </a:r>
          </a:p>
          <a:p>
            <a:r>
              <a:rPr lang="en-US" dirty="0"/>
              <a:t>Information should be current; clean out your old content on your website</a:t>
            </a:r>
          </a:p>
          <a:p>
            <a:r>
              <a:rPr lang="en-US" dirty="0"/>
              <a:t>There should be a regularity to your posting</a:t>
            </a:r>
          </a:p>
          <a:p>
            <a:endParaRPr lang="en-US" dirty="0"/>
          </a:p>
          <a:p>
            <a:endParaRPr lang="en-US" dirty="0"/>
          </a:p>
        </p:txBody>
      </p:sp>
    </p:spTree>
    <p:extLst>
      <p:ext uri="{BB962C8B-B14F-4D97-AF65-F5344CB8AC3E}">
        <p14:creationId xmlns:p14="http://schemas.microsoft.com/office/powerpoint/2010/main" val="1560812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7BBAE19-5BB8-A0F0-4313-EAAB50542E46}"/>
              </a:ext>
            </a:extLst>
          </p:cNvPr>
          <p:cNvSpPr>
            <a:spLocks noGrp="1"/>
          </p:cNvSpPr>
          <p:nvPr>
            <p:ph type="ctrTitle"/>
          </p:nvPr>
        </p:nvSpPr>
        <p:spPr/>
        <p:txBody>
          <a:bodyPr/>
          <a:lstStyle/>
          <a:p>
            <a:r>
              <a:rPr lang="en-US" dirty="0"/>
              <a:t>Tools to help</a:t>
            </a:r>
          </a:p>
        </p:txBody>
      </p:sp>
      <p:sp>
        <p:nvSpPr>
          <p:cNvPr id="10" name="Text Placeholder 9">
            <a:extLst>
              <a:ext uri="{FF2B5EF4-FFF2-40B4-BE49-F238E27FC236}">
                <a16:creationId xmlns:a16="http://schemas.microsoft.com/office/drawing/2014/main" id="{96DFE545-9AAE-A5D3-A655-9F7812D55685}"/>
              </a:ext>
            </a:extLst>
          </p:cNvPr>
          <p:cNvSpPr>
            <a:spLocks noGrp="1"/>
          </p:cNvSpPr>
          <p:nvPr>
            <p:ph type="body" sz="quarter" idx="26"/>
          </p:nvPr>
        </p:nvSpPr>
        <p:spPr>
          <a:xfrm>
            <a:off x="690720" y="1555262"/>
            <a:ext cx="11263985" cy="4096667"/>
          </a:xfrm>
        </p:spPr>
        <p:txBody>
          <a:bodyPr/>
          <a:lstStyle/>
          <a:p>
            <a:r>
              <a:rPr lang="en-US" dirty="0"/>
              <a:t>Facebook &amp; Twitter allow you to schedule posts</a:t>
            </a:r>
          </a:p>
          <a:p>
            <a:r>
              <a:rPr lang="en-US" dirty="0"/>
              <a:t>Research social media management tools</a:t>
            </a:r>
          </a:p>
          <a:p>
            <a:pPr lvl="1"/>
            <a:r>
              <a:rPr lang="en-US" dirty="0">
                <a:solidFill>
                  <a:schemeClr val="tx1"/>
                </a:solidFill>
                <a:latin typeface="Bierstadt Display" panose="020B0004020202020204" pitchFamily="34" charset="0"/>
              </a:rPr>
              <a:t>AGA National uses </a:t>
            </a:r>
            <a:r>
              <a:rPr lang="en-US" dirty="0" err="1">
                <a:solidFill>
                  <a:schemeClr val="tx1"/>
                </a:solidFill>
                <a:latin typeface="Bierstadt Display" panose="020B0004020202020204" pitchFamily="34" charset="0"/>
              </a:rPr>
              <a:t>Zoho</a:t>
            </a:r>
            <a:r>
              <a:rPr lang="en-US" dirty="0">
                <a:solidFill>
                  <a:schemeClr val="tx1"/>
                </a:solidFill>
                <a:latin typeface="Bierstadt Display" panose="020B0004020202020204" pitchFamily="34" charset="0"/>
              </a:rPr>
              <a:t> Social; other options include </a:t>
            </a:r>
            <a:r>
              <a:rPr lang="en-US" dirty="0" err="1">
                <a:solidFill>
                  <a:schemeClr val="tx1"/>
                </a:solidFill>
                <a:latin typeface="Bierstadt Display" panose="020B0004020202020204" pitchFamily="34" charset="0"/>
              </a:rPr>
              <a:t>SproutSocial</a:t>
            </a:r>
            <a:r>
              <a:rPr lang="en-US" dirty="0">
                <a:solidFill>
                  <a:schemeClr val="tx1"/>
                </a:solidFill>
                <a:latin typeface="Bierstadt Display" panose="020B0004020202020204" pitchFamily="34" charset="0"/>
              </a:rPr>
              <a:t>, </a:t>
            </a:r>
            <a:r>
              <a:rPr lang="en-US" dirty="0" err="1">
                <a:solidFill>
                  <a:schemeClr val="tx1"/>
                </a:solidFill>
                <a:latin typeface="Bierstadt Display" panose="020B0004020202020204" pitchFamily="34" charset="0"/>
              </a:rPr>
              <a:t>HootSuite</a:t>
            </a:r>
            <a:r>
              <a:rPr lang="en-US" dirty="0">
                <a:solidFill>
                  <a:schemeClr val="tx1"/>
                </a:solidFill>
                <a:latin typeface="Bierstadt Display" panose="020B0004020202020204" pitchFamily="34" charset="0"/>
              </a:rPr>
              <a:t>, etc.</a:t>
            </a:r>
          </a:p>
          <a:p>
            <a:pPr lvl="1"/>
            <a:r>
              <a:rPr lang="en-US" dirty="0">
                <a:solidFill>
                  <a:schemeClr val="tx1"/>
                </a:solidFill>
                <a:latin typeface="Bierstadt Display" panose="020B0004020202020204" pitchFamily="34" charset="0"/>
              </a:rPr>
              <a:t>All require an investment, but many will offer discounts for nonprofits</a:t>
            </a:r>
          </a:p>
        </p:txBody>
      </p:sp>
    </p:spTree>
    <p:extLst>
      <p:ext uri="{BB962C8B-B14F-4D97-AF65-F5344CB8AC3E}">
        <p14:creationId xmlns:p14="http://schemas.microsoft.com/office/powerpoint/2010/main" val="185863150"/>
      </p:ext>
    </p:extLst>
  </p:cSld>
  <p:clrMapOvr>
    <a:masterClrMapping/>
  </p:clrMapOvr>
</p:sld>
</file>

<file path=ppt/theme/theme1.xml><?xml version="1.0" encoding="utf-8"?>
<a:theme xmlns:a="http://schemas.openxmlformats.org/drawingml/2006/main" name="TITLE">
  <a:themeElements>
    <a:clrScheme name="AGA">
      <a:dk1>
        <a:srgbClr val="000000"/>
      </a:dk1>
      <a:lt1>
        <a:srgbClr val="FFFFFF"/>
      </a:lt1>
      <a:dk2>
        <a:srgbClr val="003CA0"/>
      </a:dk2>
      <a:lt2>
        <a:srgbClr val="FFFFFF"/>
      </a:lt2>
      <a:accent1>
        <a:srgbClr val="003CA0"/>
      </a:accent1>
      <a:accent2>
        <a:srgbClr val="F87F1E"/>
      </a:accent2>
      <a:accent3>
        <a:srgbClr val="003DA0"/>
      </a:accent3>
      <a:accent4>
        <a:srgbClr val="CC3A2B"/>
      </a:accent4>
      <a:accent5>
        <a:srgbClr val="003DA0"/>
      </a:accent5>
      <a:accent6>
        <a:srgbClr val="F77F1D"/>
      </a:accent6>
      <a:hlink>
        <a:srgbClr val="878787"/>
      </a:hlink>
      <a:folHlink>
        <a:srgbClr val="878787"/>
      </a:folHlink>
    </a:clrScheme>
    <a:fontScheme name="Office 2">
      <a:majorFont>
        <a:latin typeface="Calibri-Bold"/>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NTERIOR CONTENT">
  <a:themeElements>
    <a:clrScheme name="AGA">
      <a:dk1>
        <a:srgbClr val="000000"/>
      </a:dk1>
      <a:lt1>
        <a:srgbClr val="FFFFFF"/>
      </a:lt1>
      <a:dk2>
        <a:srgbClr val="003CA0"/>
      </a:dk2>
      <a:lt2>
        <a:srgbClr val="FFFFFF"/>
      </a:lt2>
      <a:accent1>
        <a:srgbClr val="003CA0"/>
      </a:accent1>
      <a:accent2>
        <a:srgbClr val="F87F1E"/>
      </a:accent2>
      <a:accent3>
        <a:srgbClr val="003DA0"/>
      </a:accent3>
      <a:accent4>
        <a:srgbClr val="CC3A2B"/>
      </a:accent4>
      <a:accent5>
        <a:srgbClr val="003DA0"/>
      </a:accent5>
      <a:accent6>
        <a:srgbClr val="F77F1D"/>
      </a:accent6>
      <a:hlink>
        <a:srgbClr val="878787"/>
      </a:hlink>
      <a:folHlink>
        <a:srgbClr val="878787"/>
      </a:folHlink>
    </a:clrScheme>
    <a:fontScheme name="Office 2">
      <a:majorFont>
        <a:latin typeface="Calibri-Bold"/>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10285</TotalTime>
  <Words>835</Words>
  <Application>Microsoft Macintosh PowerPoint</Application>
  <PresentationFormat>Widescreen</PresentationFormat>
  <Paragraphs>123</Paragraphs>
  <Slides>30</Slides>
  <Notes>21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Arial</vt:lpstr>
      <vt:lpstr>Bierstadt Display</vt:lpstr>
      <vt:lpstr>Calibri</vt:lpstr>
      <vt:lpstr>Calibri-Bold</vt:lpstr>
      <vt:lpstr>Calibri-Light</vt:lpstr>
      <vt:lpstr>Century Gothic</vt:lpstr>
      <vt:lpstr>Poppins Light</vt:lpstr>
      <vt:lpstr>TITLE</vt:lpstr>
      <vt:lpstr>INTERIOR CONTENT</vt:lpstr>
      <vt:lpstr>Communications Town Hall October 18, 2022</vt:lpstr>
      <vt:lpstr>Agenda</vt:lpstr>
      <vt:lpstr>Chapter Communications Award 2022–2023</vt:lpstr>
      <vt:lpstr>Award Overview</vt:lpstr>
      <vt:lpstr>Why Review Everything?</vt:lpstr>
      <vt:lpstr>PowerPoint Presentation</vt:lpstr>
      <vt:lpstr>Award Criteria</vt:lpstr>
      <vt:lpstr>Timeliness &amp; Consistency of Posting</vt:lpstr>
      <vt:lpstr>Tools to help</vt:lpstr>
      <vt:lpstr>Spelling, Grammar, &amp; Readability</vt:lpstr>
      <vt:lpstr>Tools to help</vt:lpstr>
      <vt:lpstr>Professional Appearance</vt:lpstr>
      <vt:lpstr>Alignment</vt:lpstr>
      <vt:lpstr>PowerPoint Presentation</vt:lpstr>
      <vt:lpstr>White Space</vt:lpstr>
      <vt:lpstr>Hierarchy</vt:lpstr>
      <vt:lpstr>Correct Brand Usage</vt:lpstr>
      <vt:lpstr>Working Links</vt:lpstr>
      <vt:lpstr>PowerPoint Presentation</vt:lpstr>
      <vt:lpstr>Photos</vt:lpstr>
      <vt:lpstr>PowerPoint Presentation</vt:lpstr>
      <vt:lpstr>National Event Promos</vt:lpstr>
      <vt:lpstr>Personality</vt:lpstr>
      <vt:lpstr>PowerPoint Presentation</vt:lpstr>
      <vt:lpstr>Other Notes</vt:lpstr>
      <vt:lpstr>PowerPoint Presentation</vt:lpstr>
      <vt:lpstr>PowerPoint Presentation</vt:lpstr>
      <vt:lpstr>Coming Soon!</vt:lpstr>
      <vt:lpstr>Thank You!</vt:lpstr>
      <vt:lpstr>Meetings &amp; Events Town Hall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DeAnna Pierce</dc:creator>
  <cp:lastModifiedBy>Lyndsay McKeown</cp:lastModifiedBy>
  <cp:revision>309</cp:revision>
  <cp:lastPrinted>2021-09-09T15:22:36Z</cp:lastPrinted>
  <dcterms:created xsi:type="dcterms:W3CDTF">2021-09-03T19:52:05Z</dcterms:created>
  <dcterms:modified xsi:type="dcterms:W3CDTF">2022-10-21T21:17:11Z</dcterms:modified>
</cp:coreProperties>
</file>