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89" r:id="rId5"/>
  </p:sldMasterIdLst>
  <p:notesMasterIdLst>
    <p:notesMasterId r:id="rId9"/>
  </p:notesMasterIdLst>
  <p:sldIdLst>
    <p:sldId id="2146847511" r:id="rId6"/>
    <p:sldId id="2146847509" r:id="rId7"/>
    <p:sldId id="214253237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3E7FF"/>
    <a:srgbClr val="11556C"/>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56BAC3-A7E2-4E37-AD7A-EDB49563438A}" v="249" dt="2025-04-24T12:37:04.890"/>
    <p1510:client id="{61CA3C26-ED1F-41D5-9189-2537315A415E}" v="142" dt="2025-04-24T13:01:01.355"/>
    <p1510:client id="{C2D893C2-FD1A-4A5B-A8AA-5DF17D4A37EC}" v="32" dt="2025-04-24T19:48:06.1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58"/>
  </p:normalViewPr>
  <p:slideViewPr>
    <p:cSldViewPr snapToGrid="0">
      <p:cViewPr varScale="1">
        <p:scale>
          <a:sx n="106" d="100"/>
          <a:sy n="106" d="100"/>
        </p:scale>
        <p:origin x="1376" y="4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2ECCD-EB04-44A8-B4E4-F6D87592F302}" type="datetimeFigureOut">
              <a:rPr lang="en-US" smtClean="0"/>
              <a:t>5/17/25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BF11A-8E35-4C04-A6F7-2525A3B2667D}" type="slidenum">
              <a:rPr lang="en-US" smtClean="0"/>
              <a:t>‹#›</a:t>
            </a:fld>
            <a:endParaRPr lang="en-US" dirty="0"/>
          </a:p>
        </p:txBody>
      </p:sp>
    </p:spTree>
    <p:extLst>
      <p:ext uri="{BB962C8B-B14F-4D97-AF65-F5344CB8AC3E}">
        <p14:creationId xmlns:p14="http://schemas.microsoft.com/office/powerpoint/2010/main" val="36680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DCE9E20-48A2-4A10-8409-BE4DB2C7B990}" type="slidenum">
              <a:rPr lang="en-US" smtClean="0"/>
              <a:t>3</a:t>
            </a:fld>
            <a:endParaRPr lang="en-US" dirty="0"/>
          </a:p>
        </p:txBody>
      </p:sp>
    </p:spTree>
    <p:extLst>
      <p:ext uri="{BB962C8B-B14F-4D97-AF65-F5344CB8AC3E}">
        <p14:creationId xmlns:p14="http://schemas.microsoft.com/office/powerpoint/2010/main" val="2110273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sv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peakpx.com/629618/sun-sunset-clouds-sky-sunset-sky/1920x1080-wallpaper"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jp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EC940E3-7C86-FD4B-9F20-EA732D7D3796}"/>
              </a:ext>
            </a:extLst>
          </p:cNvPr>
          <p:cNvSpPr txBox="1"/>
          <p:nvPr userDrawn="1"/>
        </p:nvSpPr>
        <p:spPr>
          <a:xfrm>
            <a:off x="-24811" y="4479597"/>
            <a:ext cx="12216811" cy="2407135"/>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sp>
        <p:nvSpPr>
          <p:cNvPr id="24" name="Title 1">
            <a:extLst>
              <a:ext uri="{FF2B5EF4-FFF2-40B4-BE49-F238E27FC236}">
                <a16:creationId xmlns:a16="http://schemas.microsoft.com/office/drawing/2014/main" id="{3C795503-74D9-1E43-85CE-A47C8040761E}"/>
              </a:ext>
            </a:extLst>
          </p:cNvPr>
          <p:cNvSpPr>
            <a:spLocks noGrp="1"/>
          </p:cNvSpPr>
          <p:nvPr>
            <p:ph type="ctrTitle" hasCustomPrompt="1"/>
          </p:nvPr>
        </p:nvSpPr>
        <p:spPr>
          <a:xfrm>
            <a:off x="475725" y="4847748"/>
            <a:ext cx="9099285" cy="874107"/>
          </a:xfrm>
          <a:ln>
            <a:noFill/>
          </a:ln>
        </p:spPr>
        <p:txBody>
          <a:bodyPr anchor="b">
            <a:noAutofit/>
          </a:bodyPr>
          <a:lstStyle>
            <a:lvl1pPr>
              <a:defRPr sz="5000" b="1">
                <a:solidFill>
                  <a:schemeClr val="bg1"/>
                </a:solidFill>
                <a:latin typeface="Calibri" panose="020F0502020204030204" pitchFamily="34" charset="0"/>
                <a:cs typeface="Calibri" panose="020F0502020204030204" pitchFamily="34" charset="0"/>
              </a:defRPr>
            </a:lvl1pPr>
          </a:lstStyle>
          <a:p>
            <a:r>
              <a:rPr lang="en-US"/>
              <a:t>Title Slide</a:t>
            </a:r>
          </a:p>
        </p:txBody>
      </p:sp>
      <p:sp>
        <p:nvSpPr>
          <p:cNvPr id="25" name="Subtitle 2">
            <a:extLst>
              <a:ext uri="{FF2B5EF4-FFF2-40B4-BE49-F238E27FC236}">
                <a16:creationId xmlns:a16="http://schemas.microsoft.com/office/drawing/2014/main" id="{212BDA6D-B99F-A044-A17B-0A1A2E65B17F}"/>
              </a:ext>
            </a:extLst>
          </p:cNvPr>
          <p:cNvSpPr>
            <a:spLocks noGrp="1"/>
          </p:cNvSpPr>
          <p:nvPr>
            <p:ph type="subTitle" idx="1" hasCustomPrompt="1"/>
          </p:nvPr>
        </p:nvSpPr>
        <p:spPr>
          <a:xfrm>
            <a:off x="475725" y="5740007"/>
            <a:ext cx="9127861" cy="375571"/>
          </a:xfrm>
          <a:ln>
            <a:noFill/>
          </a:ln>
        </p:spPr>
        <p:txBody>
          <a:bodyPr anchor="t">
            <a:noAutofit/>
          </a:bodyPr>
          <a:lstStyle>
            <a:lvl1pPr marL="0" indent="0" algn="l">
              <a:buNone/>
              <a:defRPr sz="1800" b="0" i="1">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Year</a:t>
            </a:r>
          </a:p>
        </p:txBody>
      </p:sp>
      <p:sp>
        <p:nvSpPr>
          <p:cNvPr id="26" name="Subtitle 2">
            <a:extLst>
              <a:ext uri="{FF2B5EF4-FFF2-40B4-BE49-F238E27FC236}">
                <a16:creationId xmlns:a16="http://schemas.microsoft.com/office/drawing/2014/main" id="{85D2533C-F0C7-F944-BCC4-66F0C6812E36}"/>
              </a:ext>
            </a:extLst>
          </p:cNvPr>
          <p:cNvSpPr txBox="1">
            <a:spLocks/>
          </p:cNvSpPr>
          <p:nvPr userDrawn="1"/>
        </p:nvSpPr>
        <p:spPr>
          <a:xfrm>
            <a:off x="507997" y="6164701"/>
            <a:ext cx="9099287" cy="4823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1400" b="1" dirty="0"/>
          </a:p>
        </p:txBody>
      </p:sp>
      <p:pic>
        <p:nvPicPr>
          <p:cNvPr id="571" name="Picture 570">
            <a:extLst>
              <a:ext uri="{FF2B5EF4-FFF2-40B4-BE49-F238E27FC236}">
                <a16:creationId xmlns:a16="http://schemas.microsoft.com/office/drawing/2014/main" id="{51BF76F0-9140-E167-1EDC-F0F11DAFCF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8824" y="1332152"/>
            <a:ext cx="9794349" cy="2685319"/>
          </a:xfrm>
          <a:prstGeom prst="rect">
            <a:avLst/>
          </a:prstGeom>
        </p:spPr>
      </p:pic>
      <p:pic>
        <p:nvPicPr>
          <p:cNvPr id="16" name="Picture 15">
            <a:extLst>
              <a:ext uri="{FF2B5EF4-FFF2-40B4-BE49-F238E27FC236}">
                <a16:creationId xmlns:a16="http://schemas.microsoft.com/office/drawing/2014/main" id="{A9AB9197-6DFB-CFAE-5766-F1A1AFEC0AD8}"/>
              </a:ext>
            </a:extLst>
          </p:cNvPr>
          <p:cNvPicPr>
            <a:picLocks noChangeAspect="1"/>
          </p:cNvPicPr>
          <p:nvPr userDrawn="1"/>
        </p:nvPicPr>
        <p:blipFill>
          <a:blip r:embed="rId3">
            <a:alphaModFix amt="70000"/>
            <a:duotone>
              <a:prstClr val="black"/>
              <a:schemeClr val="bg1">
                <a:lumMod val="85000"/>
                <a:tint val="45000"/>
                <a:satMod val="400000"/>
              </a:schemeClr>
            </a:duotone>
          </a:blip>
          <a:stretch>
            <a:fillRect/>
          </a:stretch>
        </p:blipFill>
        <p:spPr>
          <a:xfrm>
            <a:off x="10177153" y="80140"/>
            <a:ext cx="1875762" cy="1838671"/>
          </a:xfrm>
          <a:prstGeom prst="rect">
            <a:avLst/>
          </a:prstGeom>
        </p:spPr>
      </p:pic>
      <p:pic>
        <p:nvPicPr>
          <p:cNvPr id="1026" name="Picture 2">
            <a:extLst>
              <a:ext uri="{FF2B5EF4-FFF2-40B4-BE49-F238E27FC236}">
                <a16:creationId xmlns:a16="http://schemas.microsoft.com/office/drawing/2014/main" id="{155F879C-D73D-103C-9FEE-53F94F9F1F2A}"/>
              </a:ext>
            </a:extLst>
          </p:cNvPr>
          <p:cNvPicPr>
            <a:picLocks noChangeAspect="1" noChangeArrowheads="1"/>
          </p:cNvPicPr>
          <p:nvPr userDrawn="1"/>
        </p:nvPicPr>
        <p:blipFill>
          <a:blip r:embed="rId4">
            <a:alphaModFix amt="50000"/>
            <a:extLst>
              <a:ext uri="{28A0092B-C50C-407E-A947-70E740481C1C}">
                <a14:useLocalDpi xmlns:a14="http://schemas.microsoft.com/office/drawing/2010/main" val="0"/>
              </a:ext>
            </a:extLst>
          </a:blip>
          <a:srcRect/>
          <a:stretch>
            <a:fillRect/>
          </a:stretch>
        </p:blipFill>
        <p:spPr bwMode="auto">
          <a:xfrm>
            <a:off x="10636254" y="1944555"/>
            <a:ext cx="956332" cy="482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03F380-3EA4-09AA-2FAB-D4974AA97057}"/>
              </a:ext>
            </a:extLst>
          </p:cNvPr>
          <p:cNvSpPr txBox="1"/>
          <p:nvPr userDrawn="1"/>
        </p:nvSpPr>
        <p:spPr>
          <a:xfrm>
            <a:off x="9197409" y="6500861"/>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grpSp>
        <p:nvGrpSpPr>
          <p:cNvPr id="6" name="Group 5">
            <a:extLst>
              <a:ext uri="{FF2B5EF4-FFF2-40B4-BE49-F238E27FC236}">
                <a16:creationId xmlns:a16="http://schemas.microsoft.com/office/drawing/2014/main" id="{D2446F0D-D8D0-AE2D-FFF0-2C7F1069F0A4}"/>
              </a:ext>
            </a:extLst>
          </p:cNvPr>
          <p:cNvGrpSpPr/>
          <p:nvPr userDrawn="1"/>
        </p:nvGrpSpPr>
        <p:grpSpPr>
          <a:xfrm>
            <a:off x="-1" y="3999251"/>
            <a:ext cx="12192001" cy="482324"/>
            <a:chOff x="-1" y="3999251"/>
            <a:chExt cx="12192001" cy="482324"/>
          </a:xfrm>
        </p:grpSpPr>
        <p:sp>
          <p:nvSpPr>
            <p:cNvPr id="14" name="TextBox 13">
              <a:extLst>
                <a:ext uri="{FF2B5EF4-FFF2-40B4-BE49-F238E27FC236}">
                  <a16:creationId xmlns:a16="http://schemas.microsoft.com/office/drawing/2014/main" id="{9A0C4252-0D36-7A4B-9F0B-1D8C9CE8B650}"/>
                </a:ext>
              </a:extLst>
            </p:cNvPr>
            <p:cNvSpPr txBox="1"/>
            <p:nvPr userDrawn="1"/>
          </p:nvSpPr>
          <p:spPr>
            <a:xfrm>
              <a:off x="-1" y="3999251"/>
              <a:ext cx="12192001" cy="482324"/>
            </a:xfrm>
            <a:prstGeom prst="rect">
              <a:avLst/>
            </a:prstGeom>
            <a:solidFill>
              <a:srgbClr val="C2DD74"/>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r>
                <a:rPr lang="en-US" sz="2400" b="1" dirty="0">
                  <a:solidFill>
                    <a:schemeClr val="tx2"/>
                  </a:solidFill>
                </a:rPr>
                <a:t>Office of the CFO - Financial Management Office</a:t>
              </a:r>
            </a:p>
          </p:txBody>
        </p:sp>
        <p:sp>
          <p:nvSpPr>
            <p:cNvPr id="3" name="Callout: Quad Arrow 2">
              <a:extLst>
                <a:ext uri="{FF2B5EF4-FFF2-40B4-BE49-F238E27FC236}">
                  <a16:creationId xmlns:a16="http://schemas.microsoft.com/office/drawing/2014/main" id="{6E145F53-A618-240A-07A2-A7C76DCAFC72}"/>
                </a:ext>
              </a:extLst>
            </p:cNvPr>
            <p:cNvSpPr/>
            <p:nvPr userDrawn="1"/>
          </p:nvSpPr>
          <p:spPr>
            <a:xfrm>
              <a:off x="2690037" y="4124761"/>
              <a:ext cx="255181" cy="223924"/>
            </a:xfrm>
            <a:prstGeom prst="quad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5" name="Callout: Quad Arrow 4">
              <a:extLst>
                <a:ext uri="{FF2B5EF4-FFF2-40B4-BE49-F238E27FC236}">
                  <a16:creationId xmlns:a16="http://schemas.microsoft.com/office/drawing/2014/main" id="{F5C5AFDA-5134-C56F-351E-CFD403BED860}"/>
                </a:ext>
              </a:extLst>
            </p:cNvPr>
            <p:cNvSpPr/>
            <p:nvPr userDrawn="1"/>
          </p:nvSpPr>
          <p:spPr>
            <a:xfrm>
              <a:off x="9266665" y="4136572"/>
              <a:ext cx="255181" cy="223924"/>
            </a:xfrm>
            <a:prstGeom prst="quad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grpSp>
      <p:sp>
        <p:nvSpPr>
          <p:cNvPr id="7" name="Slide Number Placeholder 5">
            <a:extLst>
              <a:ext uri="{FF2B5EF4-FFF2-40B4-BE49-F238E27FC236}">
                <a16:creationId xmlns:a16="http://schemas.microsoft.com/office/drawing/2014/main" id="{1F957962-CE64-75CF-4A7A-8758B1EB59E2}"/>
              </a:ext>
            </a:extLst>
          </p:cNvPr>
          <p:cNvSpPr>
            <a:spLocks noGrp="1"/>
          </p:cNvSpPr>
          <p:nvPr>
            <p:ph type="sldNum" sz="quarter" idx="12"/>
          </p:nvPr>
        </p:nvSpPr>
        <p:spPr>
          <a:xfrm>
            <a:off x="0" y="6436713"/>
            <a:ext cx="434371" cy="365125"/>
          </a:xfrm>
        </p:spPr>
        <p:txBody>
          <a:bodyPr/>
          <a:lstStyle>
            <a:lvl1pPr algn="l">
              <a:defRPr>
                <a:solidFill>
                  <a:schemeClr val="bg1"/>
                </a:solidFill>
              </a:defRPr>
            </a:lvl1pPr>
          </a:lstStyle>
          <a:p>
            <a:fld id="{8470030B-CFAE-4562-88D0-0D279CBDA043}" type="slidenum">
              <a:rPr lang="en-US" smtClean="0"/>
              <a:pPr/>
              <a:t>‹#›</a:t>
            </a:fld>
            <a:endParaRPr lang="en-US" dirty="0"/>
          </a:p>
        </p:txBody>
      </p:sp>
      <p:sp>
        <p:nvSpPr>
          <p:cNvPr id="11" name="Text Placeholder 10">
            <a:extLst>
              <a:ext uri="{FF2B5EF4-FFF2-40B4-BE49-F238E27FC236}">
                <a16:creationId xmlns:a16="http://schemas.microsoft.com/office/drawing/2014/main" id="{3F22529F-6DC0-77CD-5EC1-601AF8F69D03}"/>
              </a:ext>
            </a:extLst>
          </p:cNvPr>
          <p:cNvSpPr>
            <a:spLocks noGrp="1"/>
          </p:cNvSpPr>
          <p:nvPr>
            <p:ph type="body" sz="quarter" idx="13" hasCustomPrompt="1"/>
          </p:nvPr>
        </p:nvSpPr>
        <p:spPr>
          <a:xfrm>
            <a:off x="475725" y="6133730"/>
            <a:ext cx="9137228" cy="302983"/>
          </a:xfrm>
        </p:spPr>
        <p:txBody>
          <a:bodyPr>
            <a:normAutofit/>
          </a:bodyPr>
          <a:lstStyle>
            <a:lvl1pPr marL="0" indent="0">
              <a:buNone/>
              <a:defRPr sz="1800" i="1">
                <a:solidFill>
                  <a:schemeClr val="bg1"/>
                </a:solidFill>
              </a:defRPr>
            </a:lvl1pPr>
          </a:lstStyle>
          <a:p>
            <a:pPr lvl="0"/>
            <a:r>
              <a:rPr lang="en-US"/>
              <a:t>FM Version: Audience (e.g., V1: AGA)</a:t>
            </a:r>
          </a:p>
        </p:txBody>
      </p:sp>
    </p:spTree>
    <p:extLst>
      <p:ext uri="{BB962C8B-B14F-4D97-AF65-F5344CB8AC3E}">
        <p14:creationId xmlns:p14="http://schemas.microsoft.com/office/powerpoint/2010/main" val="52055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Content Slide ">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1762298"/>
            <a:ext cx="10648015" cy="3935787"/>
          </a:xfrm>
        </p:spPr>
        <p:txBody>
          <a:bodyPr>
            <a:normAutofit/>
          </a:bodyPr>
          <a:lstStyle>
            <a:lvl1pPr marL="228600" indent="-228600">
              <a:buFont typeface="Arial" panose="020B0604020202020204" pitchFamily="34" charset="0"/>
              <a:buChar char="‒"/>
              <a:defRPr sz="2500" b="0">
                <a:solidFill>
                  <a:srgbClr val="121212"/>
                </a:solidFill>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sz="2000" b="0">
                <a:solidFill>
                  <a:srgbClr val="121212"/>
                </a:solidFill>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sz="2000" b="0">
                <a:solidFill>
                  <a:srgbClr val="121212"/>
                </a:solidFill>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000" b="0">
                <a:solidFill>
                  <a:srgbClr val="121212"/>
                </a:solidFill>
                <a:latin typeface="Calibri" panose="020F0502020204030204" pitchFamily="34" charset="0"/>
                <a:cs typeface="Calibri" panose="020F0502020204030204" pitchFamily="34" charset="0"/>
              </a:defRPr>
            </a:lvl4pPr>
            <a:lvl5pPr>
              <a:defRPr sz="2000" b="0">
                <a:solidFill>
                  <a:srgbClr val="121212"/>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6" name="Slide Number Placeholder 5">
            <a:extLst>
              <a:ext uri="{FF2B5EF4-FFF2-40B4-BE49-F238E27FC236}">
                <a16:creationId xmlns:a16="http://schemas.microsoft.com/office/drawing/2014/main" id="{E3395F96-D8BC-E67C-F7FA-C49528B32B63}"/>
              </a:ext>
            </a:extLst>
          </p:cNvPr>
          <p:cNvSpPr>
            <a:spLocks noGrp="1"/>
          </p:cNvSpPr>
          <p:nvPr>
            <p:ph type="sldNum" sz="quarter" idx="12"/>
          </p:nvPr>
        </p:nvSpPr>
        <p:spPr>
          <a:xfrm>
            <a:off x="0" y="6436713"/>
            <a:ext cx="434371" cy="365125"/>
          </a:xfrm>
        </p:spPr>
        <p:txBody>
          <a:bodyPr/>
          <a:lstStyle>
            <a:lvl1pPr algn="l">
              <a:defRPr/>
            </a:lvl1pPr>
          </a:lstStyle>
          <a:p>
            <a:fld id="{8470030B-CFAE-4562-88D0-0D279CBDA043}" type="slidenum">
              <a:rPr lang="en-US" smtClean="0"/>
              <a:pPr/>
              <a:t>‹#›</a:t>
            </a:fld>
            <a:endParaRPr lang="en-US" dirty="0"/>
          </a:p>
        </p:txBody>
      </p:sp>
      <p:pic>
        <p:nvPicPr>
          <p:cNvPr id="4" name="Picture 3">
            <a:extLst>
              <a:ext uri="{FF2B5EF4-FFF2-40B4-BE49-F238E27FC236}">
                <a16:creationId xmlns:a16="http://schemas.microsoft.com/office/drawing/2014/main" id="{BD3D19B5-6EE3-9F96-C5D3-08D940086691}"/>
              </a:ext>
            </a:extLst>
          </p:cNvPr>
          <p:cNvPicPr>
            <a:picLocks noChangeAspect="1"/>
          </p:cNvPicPr>
          <p:nvPr userDrawn="1"/>
        </p:nvPicPr>
        <p:blipFill>
          <a:blip r:embed="rId2">
            <a:alphaModFix amt="70000"/>
            <a:duotone>
              <a:prstClr val="black"/>
              <a:schemeClr val="bg1">
                <a:lumMod val="85000"/>
                <a:tint val="45000"/>
                <a:satMod val="400000"/>
              </a:schemeClr>
            </a:duotone>
          </a:blip>
          <a:stretch>
            <a:fillRect/>
          </a:stretch>
        </p:blipFill>
        <p:spPr>
          <a:xfrm>
            <a:off x="436214" y="6017846"/>
            <a:ext cx="799807" cy="783992"/>
          </a:xfrm>
          <a:prstGeom prst="rect">
            <a:avLst/>
          </a:prstGeom>
        </p:spPr>
      </p:pic>
      <p:pic>
        <p:nvPicPr>
          <p:cNvPr id="5" name="Picture 2">
            <a:extLst>
              <a:ext uri="{FF2B5EF4-FFF2-40B4-BE49-F238E27FC236}">
                <a16:creationId xmlns:a16="http://schemas.microsoft.com/office/drawing/2014/main" id="{874AAC9C-B450-0FF9-9980-D54712A224E0}"/>
              </a:ext>
            </a:extLst>
          </p:cNvPr>
          <p:cNvPicPr>
            <a:picLocks noChangeAspect="1" noChangeArrowheads="1"/>
          </p:cNvPicPr>
          <p:nvPr userDrawn="1"/>
        </p:nvPicPr>
        <p:blipFill>
          <a:blip r:embed="rId3">
            <a:alphaModFix amt="50000"/>
            <a:extLst>
              <a:ext uri="{28A0092B-C50C-407E-A947-70E740481C1C}">
                <a14:useLocalDpi xmlns:a14="http://schemas.microsoft.com/office/drawing/2010/main" val="0"/>
              </a:ext>
            </a:extLst>
          </a:blip>
          <a:srcRect/>
          <a:stretch>
            <a:fillRect/>
          </a:stretch>
        </p:blipFill>
        <p:spPr bwMode="auto">
          <a:xfrm>
            <a:off x="1236021" y="6260513"/>
            <a:ext cx="669897" cy="3378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754782-E257-63BA-BE0C-79374DA932EE}"/>
              </a:ext>
            </a:extLst>
          </p:cNvPr>
          <p:cNvSpPr txBox="1"/>
          <p:nvPr userDrawn="1"/>
        </p:nvSpPr>
        <p:spPr>
          <a:xfrm>
            <a:off x="4394936" y="6529356"/>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pic>
        <p:nvPicPr>
          <p:cNvPr id="6" name="Picture 461">
            <a:extLst>
              <a:ext uri="{FF2B5EF4-FFF2-40B4-BE49-F238E27FC236}">
                <a16:creationId xmlns:a16="http://schemas.microsoft.com/office/drawing/2014/main" id="{1D3251B3-92FB-E75E-F350-33A0D85D3A06}"/>
              </a:ext>
            </a:extLst>
          </p:cNvPr>
          <p:cNvPicPr>
            <a:picLocks noChangeAspect="1"/>
          </p:cNvPicPr>
          <p:nvPr userDrawn="1"/>
        </p:nvPicPr>
        <p:blipFill>
          <a:blip r:embed="rId4">
            <a:extLst>
              <a:ext uri="{96DAC541-7B7A-43D3-8B79-37D633B846F1}">
                <asvg:svgBlip xmlns:asvg="http://schemas.microsoft.com/office/drawing/2016/SVG/main" r:embed="rId5"/>
              </a:ext>
            </a:extLst>
          </a:blip>
          <a:srcRect r="5141"/>
          <a:stretch/>
        </p:blipFill>
        <p:spPr>
          <a:xfrm>
            <a:off x="9465013" y="5733045"/>
            <a:ext cx="2726986" cy="1124955"/>
          </a:xfrm>
          <a:prstGeom prst="rect">
            <a:avLst/>
          </a:prstGeom>
        </p:spPr>
      </p:pic>
    </p:spTree>
    <p:extLst>
      <p:ext uri="{BB962C8B-B14F-4D97-AF65-F5344CB8AC3E}">
        <p14:creationId xmlns:p14="http://schemas.microsoft.com/office/powerpoint/2010/main" val="795675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Alternate ">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A86B0E75-4E75-0623-D4EF-D2C4BF08693C}"/>
              </a:ext>
            </a:extLst>
          </p:cNvPr>
          <p:cNvSpPr/>
          <p:nvPr userDrawn="1"/>
        </p:nvSpPr>
        <p:spPr>
          <a:xfrm>
            <a:off x="9075760" y="-14086"/>
            <a:ext cx="3116239" cy="1773852"/>
          </a:xfrm>
          <a:custGeom>
            <a:avLst/>
            <a:gdLst>
              <a:gd name="connsiteX0" fmla="*/ 0 w 3505067"/>
              <a:gd name="connsiteY0" fmla="*/ 0 h 4233597"/>
              <a:gd name="connsiteX1" fmla="*/ 3505067 w 3505067"/>
              <a:gd name="connsiteY1" fmla="*/ 0 h 4233597"/>
              <a:gd name="connsiteX2" fmla="*/ 3505067 w 3505067"/>
              <a:gd name="connsiteY2" fmla="*/ 4233597 h 4233597"/>
              <a:gd name="connsiteX3" fmla="*/ 3447810 w 3505067"/>
              <a:gd name="connsiteY3" fmla="*/ 4154648 h 4233597"/>
              <a:gd name="connsiteX4" fmla="*/ 1629991 w 3505067"/>
              <a:gd name="connsiteY4" fmla="*/ 1401504 h 4233597"/>
              <a:gd name="connsiteX5" fmla="*/ 1454603 w 3505067"/>
              <a:gd name="connsiteY5" fmla="*/ 1184737 h 4233597"/>
              <a:gd name="connsiteX6" fmla="*/ 1253389 w 3505067"/>
              <a:gd name="connsiteY6" fmla="*/ 949948 h 4233597"/>
              <a:gd name="connsiteX7" fmla="*/ 14801 w 3505067"/>
              <a:gd name="connsiteY7" fmla="*/ 5722 h 4233597"/>
              <a:gd name="connsiteX8" fmla="*/ 0 w 3505067"/>
              <a:gd name="connsiteY8" fmla="*/ 0 h 423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067" h="4233597">
                <a:moveTo>
                  <a:pt x="0" y="0"/>
                </a:moveTo>
                <a:lnTo>
                  <a:pt x="3505067" y="0"/>
                </a:lnTo>
                <a:lnTo>
                  <a:pt x="3505067" y="4233597"/>
                </a:lnTo>
                <a:lnTo>
                  <a:pt x="3447810" y="4154648"/>
                </a:lnTo>
                <a:cubicBezTo>
                  <a:pt x="2826548" y="3266438"/>
                  <a:pt x="2274950" y="2244083"/>
                  <a:pt x="1629991" y="1401504"/>
                </a:cubicBezTo>
                <a:lnTo>
                  <a:pt x="1454603" y="1184737"/>
                </a:lnTo>
                <a:lnTo>
                  <a:pt x="1253389" y="949948"/>
                </a:lnTo>
                <a:cubicBezTo>
                  <a:pt x="885774" y="542751"/>
                  <a:pt x="481033" y="211413"/>
                  <a:pt x="14801" y="5722"/>
                </a:cubicBezTo>
                <a:lnTo>
                  <a:pt x="0" y="0"/>
                </a:lnTo>
                <a:close/>
              </a:path>
            </a:pathLst>
          </a:custGeom>
          <a:solidFill>
            <a:srgbClr val="C2DD74"/>
          </a:solidFill>
          <a:ln>
            <a:solidFill>
              <a:srgbClr val="C2DD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5AEB9889-EA02-AE3E-BC89-7B48461B25AE}"/>
              </a:ext>
            </a:extLst>
          </p:cNvPr>
          <p:cNvSpPr/>
          <p:nvPr userDrawn="1"/>
        </p:nvSpPr>
        <p:spPr>
          <a:xfrm>
            <a:off x="-1842" y="5084146"/>
            <a:ext cx="3236361" cy="1773854"/>
          </a:xfrm>
          <a:custGeom>
            <a:avLst/>
            <a:gdLst>
              <a:gd name="connsiteX0" fmla="*/ 0 w 3697340"/>
              <a:gd name="connsiteY0" fmla="*/ 0 h 4860473"/>
              <a:gd name="connsiteX1" fmla="*/ 0 w 3697340"/>
              <a:gd name="connsiteY1" fmla="*/ 4860472 h 4860473"/>
              <a:gd name="connsiteX2" fmla="*/ 1761384 w 3697340"/>
              <a:gd name="connsiteY2" fmla="*/ 4860472 h 4860473"/>
              <a:gd name="connsiteX3" fmla="*/ 1761384 w 3697340"/>
              <a:gd name="connsiteY3" fmla="*/ 4860473 h 4860473"/>
              <a:gd name="connsiteX4" fmla="*/ 3697340 w 3697340"/>
              <a:gd name="connsiteY4" fmla="*/ 4860473 h 4860473"/>
              <a:gd name="connsiteX5" fmla="*/ 3494418 w 3697340"/>
              <a:gd name="connsiteY5" fmla="*/ 4805823 h 4860473"/>
              <a:gd name="connsiteX6" fmla="*/ 1937773 w 3697340"/>
              <a:gd name="connsiteY6" fmla="*/ 3558114 h 4860473"/>
              <a:gd name="connsiteX7" fmla="*/ 1764859 w 3697340"/>
              <a:gd name="connsiteY7" fmla="*/ 3307206 h 4860473"/>
              <a:gd name="connsiteX8" fmla="*/ 1615114 w 3697340"/>
              <a:gd name="connsiteY8" fmla="*/ 3076432 h 4860473"/>
              <a:gd name="connsiteX9" fmla="*/ 103916 w 3697340"/>
              <a:gd name="connsiteY9" fmla="*/ 179909 h 4860473"/>
              <a:gd name="connsiteX10" fmla="*/ 0 w 3697340"/>
              <a:gd name="connsiteY10" fmla="*/ 0 h 486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7340" h="4860473">
                <a:moveTo>
                  <a:pt x="0" y="0"/>
                </a:moveTo>
                <a:lnTo>
                  <a:pt x="0" y="4860472"/>
                </a:lnTo>
                <a:lnTo>
                  <a:pt x="1761384" y="4860472"/>
                </a:lnTo>
                <a:lnTo>
                  <a:pt x="1761384" y="4860473"/>
                </a:lnTo>
                <a:lnTo>
                  <a:pt x="3697340" y="4860473"/>
                </a:lnTo>
                <a:lnTo>
                  <a:pt x="3494418" y="4805823"/>
                </a:lnTo>
                <a:cubicBezTo>
                  <a:pt x="2858684" y="4593891"/>
                  <a:pt x="2361327" y="4140414"/>
                  <a:pt x="1937773" y="3558114"/>
                </a:cubicBezTo>
                <a:lnTo>
                  <a:pt x="1764859" y="3307206"/>
                </a:lnTo>
                <a:lnTo>
                  <a:pt x="1615114" y="3076432"/>
                </a:lnTo>
                <a:cubicBezTo>
                  <a:pt x="1068121" y="2182505"/>
                  <a:pt x="624637" y="1117308"/>
                  <a:pt x="103916" y="179909"/>
                </a:cubicBezTo>
                <a:lnTo>
                  <a:pt x="0" y="0"/>
                </a:lnTo>
                <a:close/>
              </a:path>
            </a:pathLst>
          </a:custGeom>
          <a:solidFill>
            <a:srgbClr val="11556C"/>
          </a:solidFill>
          <a:ln>
            <a:solidFill>
              <a:srgbClr val="11556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nvPr>
        </p:nvSpPr>
        <p:spPr>
          <a:xfrm>
            <a:off x="609596" y="1550557"/>
            <a:ext cx="10972803" cy="3935787"/>
          </a:xfrm>
        </p:spPr>
        <p:txBody>
          <a:bodyPr>
            <a:normAutofit/>
          </a:bodyPr>
          <a:lstStyle>
            <a:lvl1pPr marL="228600" indent="-228600">
              <a:buFont typeface="Arial" panose="020B0604020202020204" pitchFamily="34" charset="0"/>
              <a:buChar char="‒"/>
              <a:defRPr sz="2500" b="0">
                <a:solidFill>
                  <a:srgbClr val="121212"/>
                </a:solidFill>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sz="2000" b="0">
                <a:solidFill>
                  <a:srgbClr val="121212"/>
                </a:solidFill>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sz="2000" b="0">
                <a:solidFill>
                  <a:srgbClr val="121212"/>
                </a:solidFill>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000" b="0">
                <a:solidFill>
                  <a:srgbClr val="121212"/>
                </a:solidFill>
                <a:latin typeface="Calibri" panose="020F0502020204030204" pitchFamily="34" charset="0"/>
                <a:cs typeface="Calibri" panose="020F0502020204030204" pitchFamily="34" charset="0"/>
              </a:defRPr>
            </a:lvl4pPr>
            <a:lvl5pPr>
              <a:defRPr sz="2000" b="0">
                <a:solidFill>
                  <a:srgbClr val="121212"/>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3456" y="384991"/>
            <a:ext cx="10972804" cy="483933"/>
          </a:xfrm>
        </p:spPr>
        <p:txBody>
          <a:bodyPr anchor="b" anchorCtr="0">
            <a:normAutofit/>
          </a:bodyPr>
          <a:lstStyle>
            <a:lvl1pPr algn="l">
              <a:defRPr sz="3200" b="0" i="0">
                <a:solidFill>
                  <a:schemeClr val="tx1"/>
                </a:solidFill>
                <a:latin typeface="Calibri" panose="020F0502020204030204" pitchFamily="34" charset="0"/>
                <a:cs typeface="Calibri" panose="020F0502020204030204" pitchFamily="34" charset="0"/>
              </a:defRPr>
            </a:lvl1pPr>
          </a:lstStyle>
          <a:p>
            <a:r>
              <a:rPr lang="en-US"/>
              <a:t>Title and Content</a:t>
            </a:r>
          </a:p>
        </p:txBody>
      </p:sp>
      <p:pic>
        <p:nvPicPr>
          <p:cNvPr id="473" name="Picture 472">
            <a:extLst>
              <a:ext uri="{FF2B5EF4-FFF2-40B4-BE49-F238E27FC236}">
                <a16:creationId xmlns:a16="http://schemas.microsoft.com/office/drawing/2014/main" id="{1991E3DC-5AC3-1527-C2C5-BA229F0EC332}"/>
              </a:ext>
            </a:extLst>
          </p:cNvPr>
          <p:cNvPicPr>
            <a:picLocks noChangeAspect="1"/>
          </p:cNvPicPr>
          <p:nvPr userDrawn="1"/>
        </p:nvPicPr>
        <p:blipFill>
          <a:blip r:embed="rId2">
            <a:alphaModFix amt="70000"/>
            <a:duotone>
              <a:prstClr val="black"/>
              <a:schemeClr val="bg1">
                <a:lumMod val="85000"/>
                <a:tint val="45000"/>
                <a:satMod val="400000"/>
              </a:schemeClr>
            </a:duotone>
          </a:blip>
          <a:stretch>
            <a:fillRect/>
          </a:stretch>
        </p:blipFill>
        <p:spPr>
          <a:xfrm>
            <a:off x="11362375" y="88848"/>
            <a:ext cx="799807" cy="783992"/>
          </a:xfrm>
          <a:prstGeom prst="rect">
            <a:avLst/>
          </a:prstGeom>
        </p:spPr>
      </p:pic>
      <p:sp>
        <p:nvSpPr>
          <p:cNvPr id="476" name="Slide Number Placeholder 5">
            <a:extLst>
              <a:ext uri="{FF2B5EF4-FFF2-40B4-BE49-F238E27FC236}">
                <a16:creationId xmlns:a16="http://schemas.microsoft.com/office/drawing/2014/main" id="{E3395F96-D8BC-E67C-F7FA-C49528B32B63}"/>
              </a:ext>
            </a:extLst>
          </p:cNvPr>
          <p:cNvSpPr>
            <a:spLocks noGrp="1"/>
          </p:cNvSpPr>
          <p:nvPr>
            <p:ph type="sldNum" sz="quarter" idx="12"/>
          </p:nvPr>
        </p:nvSpPr>
        <p:spPr>
          <a:xfrm>
            <a:off x="0" y="6436713"/>
            <a:ext cx="434371" cy="365125"/>
          </a:xfrm>
        </p:spPr>
        <p:txBody>
          <a:bodyPr/>
          <a:lstStyle>
            <a:lvl1pPr algn="l">
              <a:defRPr>
                <a:solidFill>
                  <a:schemeClr val="bg1"/>
                </a:solidFill>
              </a:defRPr>
            </a:lvl1pPr>
          </a:lstStyle>
          <a:p>
            <a:fld id="{8470030B-CFAE-4562-88D0-0D279CBDA043}" type="slidenum">
              <a:rPr lang="en-US" smtClean="0"/>
              <a:pPr/>
              <a:t>‹#›</a:t>
            </a:fld>
            <a:endParaRPr lang="en-US" dirty="0"/>
          </a:p>
        </p:txBody>
      </p:sp>
      <p:sp>
        <p:nvSpPr>
          <p:cNvPr id="20" name="Freeform: Shape 19">
            <a:extLst>
              <a:ext uri="{FF2B5EF4-FFF2-40B4-BE49-F238E27FC236}">
                <a16:creationId xmlns:a16="http://schemas.microsoft.com/office/drawing/2014/main" id="{67156C67-FE2F-2904-1AFE-5DBC52E16947}"/>
              </a:ext>
            </a:extLst>
          </p:cNvPr>
          <p:cNvSpPr/>
          <p:nvPr userDrawn="1"/>
        </p:nvSpPr>
        <p:spPr>
          <a:xfrm rot="10800000" flipH="1">
            <a:off x="-1841" y="-1"/>
            <a:ext cx="8054020" cy="1773852"/>
          </a:xfrm>
          <a:custGeom>
            <a:avLst/>
            <a:gdLst>
              <a:gd name="connsiteX0" fmla="*/ 0 w 3697340"/>
              <a:gd name="connsiteY0" fmla="*/ 0 h 4860473"/>
              <a:gd name="connsiteX1" fmla="*/ 0 w 3697340"/>
              <a:gd name="connsiteY1" fmla="*/ 4860472 h 4860473"/>
              <a:gd name="connsiteX2" fmla="*/ 1761384 w 3697340"/>
              <a:gd name="connsiteY2" fmla="*/ 4860472 h 4860473"/>
              <a:gd name="connsiteX3" fmla="*/ 1761384 w 3697340"/>
              <a:gd name="connsiteY3" fmla="*/ 4860473 h 4860473"/>
              <a:gd name="connsiteX4" fmla="*/ 3697340 w 3697340"/>
              <a:gd name="connsiteY4" fmla="*/ 4860473 h 4860473"/>
              <a:gd name="connsiteX5" fmla="*/ 3494418 w 3697340"/>
              <a:gd name="connsiteY5" fmla="*/ 4805823 h 4860473"/>
              <a:gd name="connsiteX6" fmla="*/ 1937773 w 3697340"/>
              <a:gd name="connsiteY6" fmla="*/ 3558114 h 4860473"/>
              <a:gd name="connsiteX7" fmla="*/ 1764859 w 3697340"/>
              <a:gd name="connsiteY7" fmla="*/ 3307206 h 4860473"/>
              <a:gd name="connsiteX8" fmla="*/ 1615114 w 3697340"/>
              <a:gd name="connsiteY8" fmla="*/ 3076432 h 4860473"/>
              <a:gd name="connsiteX9" fmla="*/ 103916 w 3697340"/>
              <a:gd name="connsiteY9" fmla="*/ 179909 h 4860473"/>
              <a:gd name="connsiteX10" fmla="*/ 0 w 3697340"/>
              <a:gd name="connsiteY10" fmla="*/ 0 h 486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7340" h="4860473">
                <a:moveTo>
                  <a:pt x="0" y="0"/>
                </a:moveTo>
                <a:lnTo>
                  <a:pt x="0" y="4860472"/>
                </a:lnTo>
                <a:lnTo>
                  <a:pt x="1761384" y="4860472"/>
                </a:lnTo>
                <a:lnTo>
                  <a:pt x="1761384" y="4860473"/>
                </a:lnTo>
                <a:lnTo>
                  <a:pt x="3697340" y="4860473"/>
                </a:lnTo>
                <a:lnTo>
                  <a:pt x="3494418" y="4805823"/>
                </a:lnTo>
                <a:cubicBezTo>
                  <a:pt x="2858684" y="4593891"/>
                  <a:pt x="2361327" y="4140414"/>
                  <a:pt x="1937773" y="3558114"/>
                </a:cubicBezTo>
                <a:lnTo>
                  <a:pt x="1764859" y="3307206"/>
                </a:lnTo>
                <a:lnTo>
                  <a:pt x="1615114" y="3076432"/>
                </a:lnTo>
                <a:cubicBezTo>
                  <a:pt x="1068121" y="2182505"/>
                  <a:pt x="624637" y="1117308"/>
                  <a:pt x="103916" y="179909"/>
                </a:cubicBezTo>
                <a:lnTo>
                  <a:pt x="0" y="0"/>
                </a:lnTo>
                <a:close/>
              </a:path>
            </a:pathLst>
          </a:custGeom>
          <a:solidFill>
            <a:srgbClr val="11556C">
              <a:alpha val="2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2">
            <a:extLst>
              <a:ext uri="{FF2B5EF4-FFF2-40B4-BE49-F238E27FC236}">
                <a16:creationId xmlns:a16="http://schemas.microsoft.com/office/drawing/2014/main" id="{C9839BE2-6BC5-07E1-319E-AEE19B6E6DD8}"/>
              </a:ext>
            </a:extLst>
          </p:cNvPr>
          <p:cNvPicPr>
            <a:picLocks noChangeAspect="1" noChangeArrowheads="1"/>
          </p:cNvPicPr>
          <p:nvPr userDrawn="1"/>
        </p:nvPicPr>
        <p:blipFill>
          <a:blip r:embed="rId3">
            <a:alphaModFix amt="50000"/>
            <a:extLst>
              <a:ext uri="{28A0092B-C50C-407E-A947-70E740481C1C}">
                <a14:useLocalDpi xmlns:a14="http://schemas.microsoft.com/office/drawing/2010/main" val="0"/>
              </a:ext>
            </a:extLst>
          </a:blip>
          <a:srcRect/>
          <a:stretch>
            <a:fillRect/>
          </a:stretch>
        </p:blipFill>
        <p:spPr bwMode="auto">
          <a:xfrm>
            <a:off x="11379517" y="866824"/>
            <a:ext cx="767512" cy="3870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2139160-15C1-1D9A-4298-DBC9E5A720D3}"/>
              </a:ext>
            </a:extLst>
          </p:cNvPr>
          <p:cNvSpPr/>
          <p:nvPr userDrawn="1"/>
        </p:nvSpPr>
        <p:spPr>
          <a:xfrm>
            <a:off x="11799282" y="962474"/>
            <a:ext cx="78538" cy="45719"/>
          </a:xfrm>
          <a:prstGeom prst="rect">
            <a:avLst/>
          </a:prstGeom>
          <a:solidFill>
            <a:srgbClr val="C2DD74"/>
          </a:solidFill>
          <a:ln>
            <a:solidFill>
              <a:srgbClr val="C2DD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6DEE945-14B8-35C3-5B60-99689644A9CC}"/>
              </a:ext>
            </a:extLst>
          </p:cNvPr>
          <p:cNvSpPr txBox="1"/>
          <p:nvPr userDrawn="1"/>
        </p:nvSpPr>
        <p:spPr>
          <a:xfrm>
            <a:off x="4394936" y="6529356"/>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pic>
        <p:nvPicPr>
          <p:cNvPr id="5" name="Picture 461">
            <a:extLst>
              <a:ext uri="{FF2B5EF4-FFF2-40B4-BE49-F238E27FC236}">
                <a16:creationId xmlns:a16="http://schemas.microsoft.com/office/drawing/2014/main" id="{32734FD7-355E-0F00-AAD7-10DAB8D607CE}"/>
              </a:ext>
            </a:extLst>
          </p:cNvPr>
          <p:cNvPicPr>
            <a:picLocks noChangeAspect="1"/>
          </p:cNvPicPr>
          <p:nvPr userDrawn="1"/>
        </p:nvPicPr>
        <p:blipFill>
          <a:blip r:embed="rId4">
            <a:extLst>
              <a:ext uri="{96DAC541-7B7A-43D3-8B79-37D633B846F1}">
                <asvg:svgBlip xmlns:asvg="http://schemas.microsoft.com/office/drawing/2016/SVG/main" r:embed="rId5"/>
              </a:ext>
            </a:extLst>
          </a:blip>
          <a:srcRect r="5141"/>
          <a:stretch/>
        </p:blipFill>
        <p:spPr>
          <a:xfrm>
            <a:off x="9465013" y="5733045"/>
            <a:ext cx="2726986" cy="1124955"/>
          </a:xfrm>
          <a:prstGeom prst="rect">
            <a:avLst/>
          </a:prstGeom>
        </p:spPr>
      </p:pic>
    </p:spTree>
    <p:extLst>
      <p:ext uri="{BB962C8B-B14F-4D97-AF65-F5344CB8AC3E}">
        <p14:creationId xmlns:p14="http://schemas.microsoft.com/office/powerpoint/2010/main" val="1962176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 Alternate ">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id="{930BAB0D-757B-5B3C-BE1D-A03450394AB8}"/>
              </a:ext>
            </a:extLst>
          </p:cNvPr>
          <p:cNvSpPr/>
          <p:nvPr userDrawn="1"/>
        </p:nvSpPr>
        <p:spPr>
          <a:xfrm>
            <a:off x="400182" y="-7445"/>
            <a:ext cx="10384749" cy="6843044"/>
          </a:xfrm>
          <a:custGeom>
            <a:avLst/>
            <a:gdLst>
              <a:gd name="connsiteX0" fmla="*/ 0 w 10384749"/>
              <a:gd name="connsiteY0" fmla="*/ 0 h 6850556"/>
              <a:gd name="connsiteX1" fmla="*/ 2812489 w 10384749"/>
              <a:gd name="connsiteY1" fmla="*/ 0 h 6850556"/>
              <a:gd name="connsiteX2" fmla="*/ 2945261 w 10384749"/>
              <a:gd name="connsiteY2" fmla="*/ 40258 h 6850556"/>
              <a:gd name="connsiteX3" fmla="*/ 7602675 w 10384749"/>
              <a:gd name="connsiteY3" fmla="*/ 5066514 h 6850556"/>
              <a:gd name="connsiteX4" fmla="*/ 7802749 w 10384749"/>
              <a:gd name="connsiteY4" fmla="*/ 5297288 h 6850556"/>
              <a:gd name="connsiteX5" fmla="*/ 8033781 w 10384749"/>
              <a:gd name="connsiteY5" fmla="*/ 5548196 h 6850556"/>
              <a:gd name="connsiteX6" fmla="*/ 10113624 w 10384749"/>
              <a:gd name="connsiteY6" fmla="*/ 6795905 h 6850556"/>
              <a:gd name="connsiteX7" fmla="*/ 10384749 w 10384749"/>
              <a:gd name="connsiteY7" fmla="*/ 6850555 h 6850556"/>
              <a:gd name="connsiteX8" fmla="*/ 7798107 w 10384749"/>
              <a:gd name="connsiteY8" fmla="*/ 6850555 h 6850556"/>
              <a:gd name="connsiteX9" fmla="*/ 7798107 w 10384749"/>
              <a:gd name="connsiteY9" fmla="*/ 6850554 h 6850556"/>
              <a:gd name="connsiteX10" fmla="*/ 4750651 w 10384749"/>
              <a:gd name="connsiteY10" fmla="*/ 6850554 h 6850556"/>
              <a:gd name="connsiteX11" fmla="*/ 4750651 w 10384749"/>
              <a:gd name="connsiteY11" fmla="*/ 6849682 h 6850556"/>
              <a:gd name="connsiteX12" fmla="*/ 4527980 w 10384749"/>
              <a:gd name="connsiteY12" fmla="*/ 6849682 h 6850556"/>
              <a:gd name="connsiteX13" fmla="*/ 4528555 w 10384749"/>
              <a:gd name="connsiteY13" fmla="*/ 6850556 h 6850556"/>
              <a:gd name="connsiteX14" fmla="*/ 18934 w 10384749"/>
              <a:gd name="connsiteY14" fmla="*/ 6850556 h 6850556"/>
              <a:gd name="connsiteX15" fmla="*/ 18934 w 10384749"/>
              <a:gd name="connsiteY15" fmla="*/ 6849684 h 6850556"/>
              <a:gd name="connsiteX16" fmla="*/ 1839 w 10384749"/>
              <a:gd name="connsiteY16" fmla="*/ 6849684 h 6850556"/>
              <a:gd name="connsiteX17" fmla="*/ 1839 w 10384749"/>
              <a:gd name="connsiteY17" fmla="*/ 3361400 h 6850556"/>
              <a:gd name="connsiteX18" fmla="*/ 0 w 10384749"/>
              <a:gd name="connsiteY18" fmla="*/ 3361400 h 6850556"/>
              <a:gd name="connsiteX19" fmla="*/ 0 w 10384749"/>
              <a:gd name="connsiteY19" fmla="*/ 0 h 685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84749" h="6850556">
                <a:moveTo>
                  <a:pt x="0" y="0"/>
                </a:moveTo>
                <a:lnTo>
                  <a:pt x="2812489" y="0"/>
                </a:lnTo>
                <a:lnTo>
                  <a:pt x="2945261" y="40258"/>
                </a:lnTo>
                <a:cubicBezTo>
                  <a:pt x="5232503" y="805726"/>
                  <a:pt x="6140995" y="3278660"/>
                  <a:pt x="7602675" y="5066514"/>
                </a:cubicBezTo>
                <a:lnTo>
                  <a:pt x="7802749" y="5297288"/>
                </a:lnTo>
                <a:lnTo>
                  <a:pt x="8033781" y="5548196"/>
                </a:lnTo>
                <a:cubicBezTo>
                  <a:pt x="8599695" y="6130496"/>
                  <a:pt x="9264216" y="6583973"/>
                  <a:pt x="10113624" y="6795905"/>
                </a:cubicBezTo>
                <a:lnTo>
                  <a:pt x="10384749" y="6850555"/>
                </a:lnTo>
                <a:lnTo>
                  <a:pt x="7798107" y="6850555"/>
                </a:lnTo>
                <a:lnTo>
                  <a:pt x="7798107" y="6850554"/>
                </a:lnTo>
                <a:lnTo>
                  <a:pt x="4750651" y="6850554"/>
                </a:lnTo>
                <a:lnTo>
                  <a:pt x="4750651" y="6849682"/>
                </a:lnTo>
                <a:lnTo>
                  <a:pt x="4527980" y="6849682"/>
                </a:lnTo>
                <a:lnTo>
                  <a:pt x="4528555" y="6850556"/>
                </a:lnTo>
                <a:lnTo>
                  <a:pt x="18934" y="6850556"/>
                </a:lnTo>
                <a:lnTo>
                  <a:pt x="18934" y="6849684"/>
                </a:lnTo>
                <a:lnTo>
                  <a:pt x="1839" y="6849684"/>
                </a:lnTo>
                <a:lnTo>
                  <a:pt x="1839" y="3361400"/>
                </a:lnTo>
                <a:lnTo>
                  <a:pt x="0" y="3361400"/>
                </a:lnTo>
                <a:lnTo>
                  <a:pt x="0" y="0"/>
                </a:lnTo>
                <a:close/>
              </a:path>
            </a:pathLst>
          </a:custGeom>
          <a:solidFill>
            <a:srgbClr val="C2DD74"/>
          </a:solidFill>
          <a:ln>
            <a:solidFill>
              <a:srgbClr val="C2DD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Freeform: Shape 68">
            <a:extLst>
              <a:ext uri="{FF2B5EF4-FFF2-40B4-BE49-F238E27FC236}">
                <a16:creationId xmlns:a16="http://schemas.microsoft.com/office/drawing/2014/main" id="{6C54645A-4AF1-AE0A-798B-A7180F452A26}"/>
              </a:ext>
            </a:extLst>
          </p:cNvPr>
          <p:cNvSpPr/>
          <p:nvPr userDrawn="1"/>
        </p:nvSpPr>
        <p:spPr>
          <a:xfrm>
            <a:off x="0" y="0"/>
            <a:ext cx="10384749" cy="6850555"/>
          </a:xfrm>
          <a:custGeom>
            <a:avLst/>
            <a:gdLst>
              <a:gd name="connsiteX0" fmla="*/ 0 w 10384749"/>
              <a:gd name="connsiteY0" fmla="*/ 0 h 6850556"/>
              <a:gd name="connsiteX1" fmla="*/ 2812489 w 10384749"/>
              <a:gd name="connsiteY1" fmla="*/ 0 h 6850556"/>
              <a:gd name="connsiteX2" fmla="*/ 2945261 w 10384749"/>
              <a:gd name="connsiteY2" fmla="*/ 40258 h 6850556"/>
              <a:gd name="connsiteX3" fmla="*/ 7602675 w 10384749"/>
              <a:gd name="connsiteY3" fmla="*/ 5066514 h 6850556"/>
              <a:gd name="connsiteX4" fmla="*/ 7802749 w 10384749"/>
              <a:gd name="connsiteY4" fmla="*/ 5297288 h 6850556"/>
              <a:gd name="connsiteX5" fmla="*/ 8033781 w 10384749"/>
              <a:gd name="connsiteY5" fmla="*/ 5548196 h 6850556"/>
              <a:gd name="connsiteX6" fmla="*/ 10113624 w 10384749"/>
              <a:gd name="connsiteY6" fmla="*/ 6795905 h 6850556"/>
              <a:gd name="connsiteX7" fmla="*/ 10384749 w 10384749"/>
              <a:gd name="connsiteY7" fmla="*/ 6850555 h 6850556"/>
              <a:gd name="connsiteX8" fmla="*/ 7798107 w 10384749"/>
              <a:gd name="connsiteY8" fmla="*/ 6850555 h 6850556"/>
              <a:gd name="connsiteX9" fmla="*/ 7798107 w 10384749"/>
              <a:gd name="connsiteY9" fmla="*/ 6850554 h 6850556"/>
              <a:gd name="connsiteX10" fmla="*/ 4750651 w 10384749"/>
              <a:gd name="connsiteY10" fmla="*/ 6850554 h 6850556"/>
              <a:gd name="connsiteX11" fmla="*/ 4750651 w 10384749"/>
              <a:gd name="connsiteY11" fmla="*/ 6849682 h 6850556"/>
              <a:gd name="connsiteX12" fmla="*/ 4527980 w 10384749"/>
              <a:gd name="connsiteY12" fmla="*/ 6849682 h 6850556"/>
              <a:gd name="connsiteX13" fmla="*/ 4528555 w 10384749"/>
              <a:gd name="connsiteY13" fmla="*/ 6850556 h 6850556"/>
              <a:gd name="connsiteX14" fmla="*/ 18934 w 10384749"/>
              <a:gd name="connsiteY14" fmla="*/ 6850556 h 6850556"/>
              <a:gd name="connsiteX15" fmla="*/ 18934 w 10384749"/>
              <a:gd name="connsiteY15" fmla="*/ 6849684 h 6850556"/>
              <a:gd name="connsiteX16" fmla="*/ 1839 w 10384749"/>
              <a:gd name="connsiteY16" fmla="*/ 6849684 h 6850556"/>
              <a:gd name="connsiteX17" fmla="*/ 1839 w 10384749"/>
              <a:gd name="connsiteY17" fmla="*/ 3361400 h 6850556"/>
              <a:gd name="connsiteX18" fmla="*/ 0 w 10384749"/>
              <a:gd name="connsiteY18" fmla="*/ 3361400 h 6850556"/>
              <a:gd name="connsiteX19" fmla="*/ 0 w 10384749"/>
              <a:gd name="connsiteY19" fmla="*/ 0 h 685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84749" h="6850556">
                <a:moveTo>
                  <a:pt x="0" y="0"/>
                </a:moveTo>
                <a:lnTo>
                  <a:pt x="2812489" y="0"/>
                </a:lnTo>
                <a:lnTo>
                  <a:pt x="2945261" y="40258"/>
                </a:lnTo>
                <a:cubicBezTo>
                  <a:pt x="5232503" y="805726"/>
                  <a:pt x="6140995" y="3278660"/>
                  <a:pt x="7602675" y="5066514"/>
                </a:cubicBezTo>
                <a:lnTo>
                  <a:pt x="7802749" y="5297288"/>
                </a:lnTo>
                <a:lnTo>
                  <a:pt x="8033781" y="5548196"/>
                </a:lnTo>
                <a:cubicBezTo>
                  <a:pt x="8599695" y="6130496"/>
                  <a:pt x="9264216" y="6583973"/>
                  <a:pt x="10113624" y="6795905"/>
                </a:cubicBezTo>
                <a:lnTo>
                  <a:pt x="10384749" y="6850555"/>
                </a:lnTo>
                <a:lnTo>
                  <a:pt x="7798107" y="6850555"/>
                </a:lnTo>
                <a:lnTo>
                  <a:pt x="7798107" y="6850554"/>
                </a:lnTo>
                <a:lnTo>
                  <a:pt x="4750651" y="6850554"/>
                </a:lnTo>
                <a:lnTo>
                  <a:pt x="4750651" y="6849682"/>
                </a:lnTo>
                <a:lnTo>
                  <a:pt x="4527980" y="6849682"/>
                </a:lnTo>
                <a:lnTo>
                  <a:pt x="4528555" y="6850556"/>
                </a:lnTo>
                <a:lnTo>
                  <a:pt x="18934" y="6850556"/>
                </a:lnTo>
                <a:lnTo>
                  <a:pt x="18934" y="6849684"/>
                </a:lnTo>
                <a:lnTo>
                  <a:pt x="1839" y="6849684"/>
                </a:lnTo>
                <a:lnTo>
                  <a:pt x="1839" y="3361400"/>
                </a:lnTo>
                <a:lnTo>
                  <a:pt x="0" y="3361400"/>
                </a:lnTo>
                <a:lnTo>
                  <a:pt x="0" y="0"/>
                </a:lnTo>
                <a:close/>
              </a:path>
            </a:pathLst>
          </a:custGeom>
          <a:solidFill>
            <a:srgbClr val="11556C"/>
          </a:solidFill>
          <a:ln>
            <a:solidFill>
              <a:srgbClr val="11556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Title 1">
            <a:extLst>
              <a:ext uri="{FF2B5EF4-FFF2-40B4-BE49-F238E27FC236}">
                <a16:creationId xmlns:a16="http://schemas.microsoft.com/office/drawing/2014/main" id="{3C795503-74D9-1E43-85CE-A47C8040761E}"/>
              </a:ext>
            </a:extLst>
          </p:cNvPr>
          <p:cNvSpPr>
            <a:spLocks noGrp="1"/>
          </p:cNvSpPr>
          <p:nvPr>
            <p:ph type="ctrTitle" hasCustomPrompt="1"/>
          </p:nvPr>
        </p:nvSpPr>
        <p:spPr>
          <a:xfrm>
            <a:off x="113185" y="2427651"/>
            <a:ext cx="5845562" cy="874107"/>
          </a:xfrm>
          <a:ln>
            <a:noFill/>
          </a:ln>
        </p:spPr>
        <p:txBody>
          <a:bodyPr anchor="b">
            <a:noAutofit/>
          </a:bodyPr>
          <a:lstStyle>
            <a:lvl1pPr>
              <a:defRPr sz="5000" b="1">
                <a:solidFill>
                  <a:schemeClr val="bg1"/>
                </a:solidFill>
                <a:latin typeface="Calibri" panose="020F0502020204030204" pitchFamily="34" charset="0"/>
                <a:cs typeface="Calibri" panose="020F0502020204030204" pitchFamily="34" charset="0"/>
              </a:defRPr>
            </a:lvl1pPr>
          </a:lstStyle>
          <a:p>
            <a:r>
              <a:rPr lang="en-US"/>
              <a:t>Section Title Slide</a:t>
            </a:r>
          </a:p>
        </p:txBody>
      </p:sp>
      <p:sp>
        <p:nvSpPr>
          <p:cNvPr id="25" name="Subtitle 2">
            <a:extLst>
              <a:ext uri="{FF2B5EF4-FFF2-40B4-BE49-F238E27FC236}">
                <a16:creationId xmlns:a16="http://schemas.microsoft.com/office/drawing/2014/main" id="{212BDA6D-B99F-A044-A17B-0A1A2E65B17F}"/>
              </a:ext>
            </a:extLst>
          </p:cNvPr>
          <p:cNvSpPr>
            <a:spLocks noGrp="1"/>
          </p:cNvSpPr>
          <p:nvPr>
            <p:ph type="subTitle" idx="1"/>
          </p:nvPr>
        </p:nvSpPr>
        <p:spPr>
          <a:xfrm>
            <a:off x="113185" y="3550156"/>
            <a:ext cx="5347315" cy="482324"/>
          </a:xfrm>
        </p:spPr>
        <p:txBody>
          <a:bodyPr anchor="t">
            <a:noAutofit/>
          </a:bodyPr>
          <a:lstStyle>
            <a:lvl1pPr marL="0" indent="0" algn="l">
              <a:buNone/>
              <a:defRPr sz="2800" b="0" i="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6" name="Subtitle 2">
            <a:extLst>
              <a:ext uri="{FF2B5EF4-FFF2-40B4-BE49-F238E27FC236}">
                <a16:creationId xmlns:a16="http://schemas.microsoft.com/office/drawing/2014/main" id="{85D2533C-F0C7-F944-BCC4-66F0C6812E36}"/>
              </a:ext>
            </a:extLst>
          </p:cNvPr>
          <p:cNvSpPr txBox="1">
            <a:spLocks/>
          </p:cNvSpPr>
          <p:nvPr userDrawn="1"/>
        </p:nvSpPr>
        <p:spPr>
          <a:xfrm>
            <a:off x="507997" y="6164701"/>
            <a:ext cx="9099287" cy="4823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1400" b="1" dirty="0"/>
          </a:p>
        </p:txBody>
      </p:sp>
      <p:pic>
        <p:nvPicPr>
          <p:cNvPr id="4" name="Picture 3">
            <a:extLst>
              <a:ext uri="{FF2B5EF4-FFF2-40B4-BE49-F238E27FC236}">
                <a16:creationId xmlns:a16="http://schemas.microsoft.com/office/drawing/2014/main" id="{7509332B-5750-0F69-363A-8A722B7674E5}"/>
              </a:ext>
            </a:extLst>
          </p:cNvPr>
          <p:cNvPicPr>
            <a:picLocks noChangeAspect="1"/>
          </p:cNvPicPr>
          <p:nvPr userDrawn="1"/>
        </p:nvPicPr>
        <p:blipFill>
          <a:blip r:embed="rId2">
            <a:alphaModFix amt="70000"/>
            <a:duotone>
              <a:prstClr val="black"/>
              <a:schemeClr val="bg1">
                <a:lumMod val="85000"/>
                <a:tint val="45000"/>
                <a:satMod val="400000"/>
              </a:schemeClr>
            </a:duotone>
          </a:blip>
          <a:stretch>
            <a:fillRect/>
          </a:stretch>
        </p:blipFill>
        <p:spPr>
          <a:xfrm>
            <a:off x="10204825" y="88937"/>
            <a:ext cx="1875762" cy="1838671"/>
          </a:xfrm>
          <a:prstGeom prst="rect">
            <a:avLst/>
          </a:prstGeom>
        </p:spPr>
      </p:pic>
      <p:pic>
        <p:nvPicPr>
          <p:cNvPr id="8" name="Picture 7">
            <a:extLst>
              <a:ext uri="{FF2B5EF4-FFF2-40B4-BE49-F238E27FC236}">
                <a16:creationId xmlns:a16="http://schemas.microsoft.com/office/drawing/2014/main" id="{969527EA-CB8A-2BC8-6560-C277FF73A3C6}"/>
              </a:ext>
            </a:extLst>
          </p:cNvPr>
          <p:cNvPicPr>
            <a:picLocks noChangeAspect="1"/>
          </p:cNvPicPr>
          <p:nvPr userDrawn="1"/>
        </p:nvPicPr>
        <p:blipFill>
          <a:blip r:embed="rId3">
            <a:alphaModFix/>
          </a:blip>
          <a:srcRect l="18313" t="-24730" r="50309" b="100000"/>
          <a:stretch>
            <a:fillRect/>
          </a:stretch>
        </p:blipFill>
        <p:spPr>
          <a:xfrm>
            <a:off x="4905478" y="144089"/>
            <a:ext cx="5167290" cy="1131251"/>
          </a:xfrm>
          <a:custGeom>
            <a:avLst/>
            <a:gdLst>
              <a:gd name="connsiteX0" fmla="*/ 2583645 w 5167290"/>
              <a:gd name="connsiteY0" fmla="*/ 0 h 1131251"/>
              <a:gd name="connsiteX1" fmla="*/ 4996627 w 5167290"/>
              <a:gd name="connsiteY1" fmla="*/ 952333 h 1131251"/>
              <a:gd name="connsiteX2" fmla="*/ 5167290 w 5167290"/>
              <a:gd name="connsiteY2" fmla="*/ 1131251 h 1131251"/>
              <a:gd name="connsiteX3" fmla="*/ 0 w 5167290"/>
              <a:gd name="connsiteY3" fmla="*/ 1131251 h 1131251"/>
              <a:gd name="connsiteX4" fmla="*/ 170663 w 5167290"/>
              <a:gd name="connsiteY4" fmla="*/ 952333 h 1131251"/>
              <a:gd name="connsiteX5" fmla="*/ 2583645 w 5167290"/>
              <a:gd name="connsiteY5" fmla="*/ 0 h 113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7290" h="1131251">
                <a:moveTo>
                  <a:pt x="2583645" y="0"/>
                </a:moveTo>
                <a:cubicBezTo>
                  <a:pt x="3525973" y="0"/>
                  <a:pt x="4379091" y="363933"/>
                  <a:pt x="4996627" y="952333"/>
                </a:cubicBezTo>
                <a:lnTo>
                  <a:pt x="5167290" y="1131251"/>
                </a:lnTo>
                <a:lnTo>
                  <a:pt x="0" y="1131251"/>
                </a:lnTo>
                <a:lnTo>
                  <a:pt x="170663" y="952333"/>
                </a:lnTo>
                <a:cubicBezTo>
                  <a:pt x="788199" y="363933"/>
                  <a:pt x="1641317" y="0"/>
                  <a:pt x="2583645" y="0"/>
                </a:cubicBezTo>
                <a:close/>
              </a:path>
            </a:pathLst>
          </a:custGeom>
        </p:spPr>
      </p:pic>
      <p:pic>
        <p:nvPicPr>
          <p:cNvPr id="5" name="Picture 4">
            <a:extLst>
              <a:ext uri="{FF2B5EF4-FFF2-40B4-BE49-F238E27FC236}">
                <a16:creationId xmlns:a16="http://schemas.microsoft.com/office/drawing/2014/main" id="{F53521CC-A9FB-74DA-B39C-DE7FC0FABBF5}"/>
              </a:ext>
            </a:extLst>
          </p:cNvPr>
          <p:cNvPicPr>
            <a:picLocks noChangeAspect="1"/>
          </p:cNvPicPr>
          <p:nvPr userDrawn="1"/>
        </p:nvPicPr>
        <p:blipFill>
          <a:blip r:embed="rId3">
            <a:alphaModFix/>
          </a:blip>
          <a:srcRect l="20436" t="100000" r="52433" b="-17430"/>
          <a:stretch>
            <a:fillRect/>
          </a:stretch>
        </p:blipFill>
        <p:spPr>
          <a:xfrm>
            <a:off x="5255168" y="5849728"/>
            <a:ext cx="4467910" cy="797299"/>
          </a:xfrm>
          <a:custGeom>
            <a:avLst/>
            <a:gdLst>
              <a:gd name="connsiteX0" fmla="*/ 0 w 4467910"/>
              <a:gd name="connsiteY0" fmla="*/ 0 h 797299"/>
              <a:gd name="connsiteX1" fmla="*/ 4467910 w 4467910"/>
              <a:gd name="connsiteY1" fmla="*/ 0 h 797299"/>
              <a:gd name="connsiteX2" fmla="*/ 4404604 w 4467910"/>
              <a:gd name="connsiteY2" fmla="*/ 54822 h 797299"/>
              <a:gd name="connsiteX3" fmla="*/ 2233955 w 4467910"/>
              <a:gd name="connsiteY3" fmla="*/ 797299 h 797299"/>
              <a:gd name="connsiteX4" fmla="*/ 63306 w 4467910"/>
              <a:gd name="connsiteY4" fmla="*/ 54822 h 797299"/>
              <a:gd name="connsiteX5" fmla="*/ 0 w 4467910"/>
              <a:gd name="connsiteY5" fmla="*/ 0 h 79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7910" h="797299">
                <a:moveTo>
                  <a:pt x="0" y="0"/>
                </a:moveTo>
                <a:lnTo>
                  <a:pt x="4467910" y="0"/>
                </a:lnTo>
                <a:lnTo>
                  <a:pt x="4404604" y="54822"/>
                </a:lnTo>
                <a:cubicBezTo>
                  <a:pt x="3814728" y="518663"/>
                  <a:pt x="3058492" y="797299"/>
                  <a:pt x="2233955" y="797299"/>
                </a:cubicBezTo>
                <a:cubicBezTo>
                  <a:pt x="1409418" y="797299"/>
                  <a:pt x="653183" y="518663"/>
                  <a:pt x="63306" y="54822"/>
                </a:cubicBezTo>
                <a:lnTo>
                  <a:pt x="0" y="0"/>
                </a:lnTo>
                <a:close/>
              </a:path>
            </a:pathLst>
          </a:custGeom>
        </p:spPr>
      </p:pic>
      <p:pic>
        <p:nvPicPr>
          <p:cNvPr id="19" name="Picture 18">
            <a:extLst>
              <a:ext uri="{FF2B5EF4-FFF2-40B4-BE49-F238E27FC236}">
                <a16:creationId xmlns:a16="http://schemas.microsoft.com/office/drawing/2014/main" id="{0D634A21-9953-7A0B-D56A-0F7AAB07D6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737" r="14099"/>
          <a:stretch/>
        </p:blipFill>
        <p:spPr>
          <a:xfrm>
            <a:off x="6971058" y="5237073"/>
            <a:ext cx="5220942" cy="1647256"/>
          </a:xfrm>
          <a:prstGeom prst="rect">
            <a:avLst/>
          </a:prstGeom>
        </p:spPr>
      </p:pic>
      <p:sp>
        <p:nvSpPr>
          <p:cNvPr id="3" name="TextBox 2">
            <a:extLst>
              <a:ext uri="{FF2B5EF4-FFF2-40B4-BE49-F238E27FC236}">
                <a16:creationId xmlns:a16="http://schemas.microsoft.com/office/drawing/2014/main" id="{25FB4C17-4E31-69B7-E91C-497BDFC15512}"/>
              </a:ext>
            </a:extLst>
          </p:cNvPr>
          <p:cNvSpPr txBox="1"/>
          <p:nvPr userDrawn="1"/>
        </p:nvSpPr>
        <p:spPr>
          <a:xfrm>
            <a:off x="2786220" y="6464313"/>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pic>
        <p:nvPicPr>
          <p:cNvPr id="6" name="Picture 2">
            <a:extLst>
              <a:ext uri="{FF2B5EF4-FFF2-40B4-BE49-F238E27FC236}">
                <a16:creationId xmlns:a16="http://schemas.microsoft.com/office/drawing/2014/main" id="{915DBCBD-0466-5950-2A48-1D2F5D729BD8}"/>
              </a:ext>
            </a:extLst>
          </p:cNvPr>
          <p:cNvPicPr>
            <a:picLocks noChangeAspect="1" noChangeArrowheads="1"/>
          </p:cNvPicPr>
          <p:nvPr userDrawn="1"/>
        </p:nvPicPr>
        <p:blipFill>
          <a:blip r:embed="rId6">
            <a:alphaModFix amt="50000"/>
            <a:extLst>
              <a:ext uri="{28A0092B-C50C-407E-A947-70E740481C1C}">
                <a14:useLocalDpi xmlns:a14="http://schemas.microsoft.com/office/drawing/2010/main" val="0"/>
              </a:ext>
            </a:extLst>
          </a:blip>
          <a:srcRect/>
          <a:stretch>
            <a:fillRect/>
          </a:stretch>
        </p:blipFill>
        <p:spPr bwMode="auto">
          <a:xfrm>
            <a:off x="10664540" y="1911866"/>
            <a:ext cx="956332" cy="48232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a:extLst>
              <a:ext uri="{FF2B5EF4-FFF2-40B4-BE49-F238E27FC236}">
                <a16:creationId xmlns:a16="http://schemas.microsoft.com/office/drawing/2014/main" id="{8D343689-6784-3685-15BF-BEFBADDD3A66}"/>
              </a:ext>
            </a:extLst>
          </p:cNvPr>
          <p:cNvSpPr>
            <a:spLocks noGrp="1"/>
          </p:cNvSpPr>
          <p:nvPr>
            <p:ph type="sldNum" sz="quarter" idx="12"/>
          </p:nvPr>
        </p:nvSpPr>
        <p:spPr>
          <a:xfrm>
            <a:off x="0" y="6436713"/>
            <a:ext cx="434371" cy="365125"/>
          </a:xfrm>
        </p:spPr>
        <p:txBody>
          <a:bodyPr/>
          <a:lstStyle>
            <a:lvl1pPr algn="l">
              <a:defRPr>
                <a:solidFill>
                  <a:schemeClr val="bg1"/>
                </a:solidFill>
              </a:defRPr>
            </a:lvl1pPr>
          </a:lstStyle>
          <a:p>
            <a:fld id="{8470030B-CFAE-4562-88D0-0D279CBDA043}" type="slidenum">
              <a:rPr lang="en-US" smtClean="0"/>
              <a:pPr/>
              <a:t>‹#›</a:t>
            </a:fld>
            <a:endParaRPr lang="en-US" dirty="0"/>
          </a:p>
        </p:txBody>
      </p:sp>
    </p:spTree>
    <p:extLst>
      <p:ext uri="{BB962C8B-B14F-4D97-AF65-F5344CB8AC3E}">
        <p14:creationId xmlns:p14="http://schemas.microsoft.com/office/powerpoint/2010/main" val="13781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311CDB-21CF-B030-1B3F-085393DB84FA}"/>
              </a:ext>
            </a:extLst>
          </p:cNvPr>
          <p:cNvSpPr txBox="1"/>
          <p:nvPr userDrawn="1"/>
        </p:nvSpPr>
        <p:spPr>
          <a:xfrm>
            <a:off x="0" y="0"/>
            <a:ext cx="7244560" cy="6858000"/>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3200" b="0" dirty="0">
              <a:solidFill>
                <a:schemeClr val="tx2"/>
              </a:solidFill>
            </a:endParaRPr>
          </a:p>
        </p:txBody>
      </p:sp>
      <p:pic>
        <p:nvPicPr>
          <p:cNvPr id="571" name="Picture 570">
            <a:extLst>
              <a:ext uri="{FF2B5EF4-FFF2-40B4-BE49-F238E27FC236}">
                <a16:creationId xmlns:a16="http://schemas.microsoft.com/office/drawing/2014/main" id="{51BF76F0-9140-E167-1EDC-F0F11DAFCF4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177" b="6177"/>
          <a:stretch/>
        </p:blipFill>
        <p:spPr>
          <a:xfrm>
            <a:off x="300762" y="4010132"/>
            <a:ext cx="11633400" cy="2847868"/>
          </a:xfrm>
          <a:prstGeom prst="rect">
            <a:avLst/>
          </a:prstGeom>
        </p:spPr>
      </p:pic>
      <p:pic>
        <p:nvPicPr>
          <p:cNvPr id="2" name="Picture 1">
            <a:extLst>
              <a:ext uri="{FF2B5EF4-FFF2-40B4-BE49-F238E27FC236}">
                <a16:creationId xmlns:a16="http://schemas.microsoft.com/office/drawing/2014/main" id="{324667B1-B1A3-C173-66BA-8011C2C3BF61}"/>
              </a:ext>
            </a:extLst>
          </p:cNvPr>
          <p:cNvPicPr>
            <a:picLocks noChangeAspect="1"/>
          </p:cNvPicPr>
          <p:nvPr userDrawn="1"/>
        </p:nvPicPr>
        <p:blipFill>
          <a:blip r:embed="rId4">
            <a:alphaModFix amt="70000"/>
            <a:duotone>
              <a:prstClr val="black"/>
              <a:schemeClr val="bg1">
                <a:lumMod val="85000"/>
                <a:tint val="45000"/>
                <a:satMod val="400000"/>
              </a:schemeClr>
            </a:duotone>
          </a:blip>
          <a:stretch>
            <a:fillRect/>
          </a:stretch>
        </p:blipFill>
        <p:spPr>
          <a:xfrm>
            <a:off x="9951523" y="249953"/>
            <a:ext cx="1982639" cy="1943435"/>
          </a:xfrm>
          <a:prstGeom prst="rect">
            <a:avLst/>
          </a:prstGeom>
        </p:spPr>
      </p:pic>
      <p:sp>
        <p:nvSpPr>
          <p:cNvPr id="4" name="TextBox 3">
            <a:extLst>
              <a:ext uri="{FF2B5EF4-FFF2-40B4-BE49-F238E27FC236}">
                <a16:creationId xmlns:a16="http://schemas.microsoft.com/office/drawing/2014/main" id="{34744615-6E5F-F727-802C-7E8C4E272926}"/>
              </a:ext>
            </a:extLst>
          </p:cNvPr>
          <p:cNvSpPr txBox="1"/>
          <p:nvPr userDrawn="1"/>
        </p:nvSpPr>
        <p:spPr>
          <a:xfrm>
            <a:off x="9140327" y="6469547"/>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pic>
        <p:nvPicPr>
          <p:cNvPr id="5" name="Picture 2">
            <a:extLst>
              <a:ext uri="{FF2B5EF4-FFF2-40B4-BE49-F238E27FC236}">
                <a16:creationId xmlns:a16="http://schemas.microsoft.com/office/drawing/2014/main" id="{718CCC18-1C0D-16AE-9F5A-BA7CF2DB8B96}"/>
              </a:ext>
            </a:extLst>
          </p:cNvPr>
          <p:cNvPicPr>
            <a:picLocks noChangeAspect="1" noChangeArrowheads="1"/>
          </p:cNvPicPr>
          <p:nvPr userDrawn="1"/>
        </p:nvPicPr>
        <p:blipFill>
          <a:blip r:embed="rId5">
            <a:alphaModFix amt="50000"/>
            <a:extLst>
              <a:ext uri="{28A0092B-C50C-407E-A947-70E740481C1C}">
                <a14:useLocalDpi xmlns:a14="http://schemas.microsoft.com/office/drawing/2010/main" val="0"/>
              </a:ext>
            </a:extLst>
          </a:blip>
          <a:srcRect/>
          <a:stretch>
            <a:fillRect/>
          </a:stretch>
        </p:blipFill>
        <p:spPr bwMode="auto">
          <a:xfrm>
            <a:off x="10464676" y="2193388"/>
            <a:ext cx="956332" cy="482324"/>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8CF3B81C-BE45-E0C5-40BB-AEC66E7404BC}"/>
              </a:ext>
            </a:extLst>
          </p:cNvPr>
          <p:cNvSpPr>
            <a:spLocks noGrp="1"/>
          </p:cNvSpPr>
          <p:nvPr>
            <p:ph type="sldNum" sz="quarter" idx="12"/>
          </p:nvPr>
        </p:nvSpPr>
        <p:spPr>
          <a:xfrm>
            <a:off x="0" y="6436713"/>
            <a:ext cx="434371" cy="365125"/>
          </a:xfrm>
        </p:spPr>
        <p:txBody>
          <a:bodyPr/>
          <a:lstStyle>
            <a:lvl1pPr algn="l">
              <a:defRPr>
                <a:solidFill>
                  <a:schemeClr val="bg1"/>
                </a:solidFill>
              </a:defRPr>
            </a:lvl1pPr>
          </a:lstStyle>
          <a:p>
            <a:fld id="{8470030B-CFAE-4562-88D0-0D279CBDA043}" type="slidenum">
              <a:rPr lang="en-US" smtClean="0"/>
              <a:pPr/>
              <a:t>‹#›</a:t>
            </a:fld>
            <a:endParaRPr lang="en-US" dirty="0"/>
          </a:p>
        </p:txBody>
      </p:sp>
      <p:sp>
        <p:nvSpPr>
          <p:cNvPr id="13" name="Text Placeholder 12">
            <a:extLst>
              <a:ext uri="{FF2B5EF4-FFF2-40B4-BE49-F238E27FC236}">
                <a16:creationId xmlns:a16="http://schemas.microsoft.com/office/drawing/2014/main" id="{FCEB544E-1D0D-D543-8A22-5113ADB64795}"/>
              </a:ext>
            </a:extLst>
          </p:cNvPr>
          <p:cNvSpPr>
            <a:spLocks noGrp="1"/>
          </p:cNvSpPr>
          <p:nvPr>
            <p:ph type="body" sz="quarter" idx="13" hasCustomPrompt="1"/>
          </p:nvPr>
        </p:nvSpPr>
        <p:spPr>
          <a:xfrm>
            <a:off x="870585" y="993057"/>
            <a:ext cx="5501384" cy="594906"/>
          </a:xfrm>
        </p:spPr>
        <p:txBody>
          <a:bodyPr>
            <a:noAutofit/>
          </a:bodyPr>
          <a:lstStyle>
            <a:lvl1pPr marL="0" indent="0">
              <a:buNone/>
              <a:defRPr sz="1600">
                <a:solidFill>
                  <a:schemeClr val="bg1"/>
                </a:solidFill>
              </a:defRPr>
            </a:lvl1pPr>
          </a:lstStyle>
          <a:p>
            <a:pPr lvl="0"/>
            <a:r>
              <a:rPr lang="en-US"/>
              <a:t>For questions related to the following divisions, please reach out to the email address provided or access the trainings below. </a:t>
            </a:r>
          </a:p>
        </p:txBody>
      </p:sp>
      <p:sp>
        <p:nvSpPr>
          <p:cNvPr id="29" name="Text Placeholder 28">
            <a:extLst>
              <a:ext uri="{FF2B5EF4-FFF2-40B4-BE49-F238E27FC236}">
                <a16:creationId xmlns:a16="http://schemas.microsoft.com/office/drawing/2014/main" id="{86F07E5D-A6D0-743B-8969-BD112B0699A8}"/>
              </a:ext>
            </a:extLst>
          </p:cNvPr>
          <p:cNvSpPr>
            <a:spLocks noGrp="1"/>
          </p:cNvSpPr>
          <p:nvPr>
            <p:ph type="body" sz="quarter" idx="19" hasCustomPrompt="1"/>
          </p:nvPr>
        </p:nvSpPr>
        <p:spPr>
          <a:xfrm>
            <a:off x="2697190" y="361833"/>
            <a:ext cx="1744595" cy="505016"/>
          </a:xfrm>
        </p:spPr>
        <p:txBody>
          <a:bodyPr>
            <a:noAutofit/>
          </a:bodyPr>
          <a:lstStyle>
            <a:lvl1pPr marL="0" indent="0">
              <a:buNone/>
              <a:defRPr sz="2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Questions</a:t>
            </a:r>
          </a:p>
        </p:txBody>
      </p:sp>
    </p:spTree>
    <p:extLst>
      <p:ext uri="{BB962C8B-B14F-4D97-AF65-F5344CB8AC3E}">
        <p14:creationId xmlns:p14="http://schemas.microsoft.com/office/powerpoint/2010/main" val="30117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4065-C9DA-2C2F-B0D1-AFADC5EB5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DC0CEB-725F-0777-1539-90DA48722E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912D2-485C-A713-9239-33A4C489339F}"/>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5" name="Footer Placeholder 4">
            <a:extLst>
              <a:ext uri="{FF2B5EF4-FFF2-40B4-BE49-F238E27FC236}">
                <a16:creationId xmlns:a16="http://schemas.microsoft.com/office/drawing/2014/main" id="{C9AE0FA5-8366-5089-90F8-8939F6B4FF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960E1F-293E-8AA7-695B-C4EC262E548F}"/>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229055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0413-65E9-5948-62B4-5D892C5D2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8489E-20E0-D73C-F94F-73254E3DE6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60606-0E84-EC67-1750-BC9CC225DF87}"/>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5" name="Footer Placeholder 4">
            <a:extLst>
              <a:ext uri="{FF2B5EF4-FFF2-40B4-BE49-F238E27FC236}">
                <a16:creationId xmlns:a16="http://schemas.microsoft.com/office/drawing/2014/main" id="{998428DF-64A0-4992-B822-EE91793E6C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D90793-56F0-05B2-99CF-3872A53B34F8}"/>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989130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E35B-7CE3-B239-6C64-92644F60E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14B55-9B46-2CAE-DACF-BA171F4245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DE9CB-7FC1-FA2F-C9F5-07180CE303E4}"/>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5" name="Footer Placeholder 4">
            <a:extLst>
              <a:ext uri="{FF2B5EF4-FFF2-40B4-BE49-F238E27FC236}">
                <a16:creationId xmlns:a16="http://schemas.microsoft.com/office/drawing/2014/main" id="{34B36A9E-4393-D50D-EF41-1097182E80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A15FF6-C78C-C2F2-321C-3DBBE985BDB1}"/>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2912585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D2005-2EA7-F017-4BF6-A403B175F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1ECA1-DA61-8C2D-6E72-CCA0921F02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5DD1AF-3B71-6E1E-F68B-0245B6FC08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1A5F1-DBD9-BB72-77F4-AD78A75F8F3D}"/>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6" name="Footer Placeholder 5">
            <a:extLst>
              <a:ext uri="{FF2B5EF4-FFF2-40B4-BE49-F238E27FC236}">
                <a16:creationId xmlns:a16="http://schemas.microsoft.com/office/drawing/2014/main" id="{7463B347-88BE-4616-D70E-D5406AB5D5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E42515-1886-AA0B-5E45-438C8FA2BD58}"/>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230706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A504-F3D1-2DD6-6EFA-E16FC5E0FD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F95378-645C-4D13-D845-F7E3497BA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03885-9CD5-D832-9F95-9CAA20D1DD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013542-0127-7838-CBF8-FA6CB9CF4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BD4529-3916-7932-FEF2-64AB62A309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108CF-94DE-EDBC-F65C-1D5748EE38B2}"/>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8" name="Footer Placeholder 7">
            <a:extLst>
              <a:ext uri="{FF2B5EF4-FFF2-40B4-BE49-F238E27FC236}">
                <a16:creationId xmlns:a16="http://schemas.microsoft.com/office/drawing/2014/main" id="{D65A44E2-E8C2-4B19-2EEC-F3676A4D2CA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DF971D7-4255-A731-3025-BB27D175005B}"/>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2473055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23BA-AA08-FDEB-132B-57953DE05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69085B-3D4D-5BEE-622D-63CAACCAB735}"/>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4" name="Footer Placeholder 3">
            <a:extLst>
              <a:ext uri="{FF2B5EF4-FFF2-40B4-BE49-F238E27FC236}">
                <a16:creationId xmlns:a16="http://schemas.microsoft.com/office/drawing/2014/main" id="{68E45503-4778-B307-BACE-1536251BC4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1B8D98-B47E-8021-1363-0B78F95599E8}"/>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907856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Option 1 ">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EC940E3-7C86-FD4B-9F20-EA732D7D3796}"/>
              </a:ext>
            </a:extLst>
          </p:cNvPr>
          <p:cNvSpPr txBox="1"/>
          <p:nvPr userDrawn="1"/>
        </p:nvSpPr>
        <p:spPr>
          <a:xfrm>
            <a:off x="-1" y="4480840"/>
            <a:ext cx="12216811" cy="2377160"/>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sp>
        <p:nvSpPr>
          <p:cNvPr id="26" name="Subtitle 2">
            <a:extLst>
              <a:ext uri="{FF2B5EF4-FFF2-40B4-BE49-F238E27FC236}">
                <a16:creationId xmlns:a16="http://schemas.microsoft.com/office/drawing/2014/main" id="{85D2533C-F0C7-F944-BCC4-66F0C6812E36}"/>
              </a:ext>
            </a:extLst>
          </p:cNvPr>
          <p:cNvSpPr txBox="1">
            <a:spLocks/>
          </p:cNvSpPr>
          <p:nvPr userDrawn="1"/>
        </p:nvSpPr>
        <p:spPr>
          <a:xfrm>
            <a:off x="507997" y="6164701"/>
            <a:ext cx="9099287" cy="4823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1400" b="1" dirty="0"/>
          </a:p>
        </p:txBody>
      </p:sp>
      <p:pic>
        <p:nvPicPr>
          <p:cNvPr id="571" name="Picture 570">
            <a:extLst>
              <a:ext uri="{FF2B5EF4-FFF2-40B4-BE49-F238E27FC236}">
                <a16:creationId xmlns:a16="http://schemas.microsoft.com/office/drawing/2014/main" id="{51BF76F0-9140-E167-1EDC-F0F11DAFCF4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1198824" y="1332152"/>
            <a:ext cx="9794349" cy="2685319"/>
          </a:xfrm>
          <a:prstGeom prst="rect">
            <a:avLst/>
          </a:prstGeom>
        </p:spPr>
      </p:pic>
      <p:sp>
        <p:nvSpPr>
          <p:cNvPr id="14" name="TextBox 13">
            <a:extLst>
              <a:ext uri="{FF2B5EF4-FFF2-40B4-BE49-F238E27FC236}">
                <a16:creationId xmlns:a16="http://schemas.microsoft.com/office/drawing/2014/main" id="{9A0C4252-0D36-7A4B-9F0B-1D8C9CE8B650}"/>
              </a:ext>
            </a:extLst>
          </p:cNvPr>
          <p:cNvSpPr txBox="1"/>
          <p:nvPr userDrawn="1"/>
        </p:nvSpPr>
        <p:spPr>
          <a:xfrm>
            <a:off x="-1" y="3999251"/>
            <a:ext cx="12192001" cy="482324"/>
          </a:xfrm>
          <a:prstGeom prst="rect">
            <a:avLst/>
          </a:prstGeom>
          <a:solidFill>
            <a:srgbClr val="C2DD74"/>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pic>
        <p:nvPicPr>
          <p:cNvPr id="4" name="Picture 3">
            <a:extLst>
              <a:ext uri="{FF2B5EF4-FFF2-40B4-BE49-F238E27FC236}">
                <a16:creationId xmlns:a16="http://schemas.microsoft.com/office/drawing/2014/main" id="{7509332B-5750-0F69-363A-8A722B7674E5}"/>
              </a:ext>
            </a:extLst>
          </p:cNvPr>
          <p:cNvPicPr>
            <a:picLocks noChangeAspect="1"/>
          </p:cNvPicPr>
          <p:nvPr userDrawn="1"/>
        </p:nvPicPr>
        <p:blipFill>
          <a:blip r:embed="rId3">
            <a:alphaModFix amt="70000"/>
            <a:duotone>
              <a:prstClr val="black"/>
              <a:schemeClr val="bg1">
                <a:lumMod val="85000"/>
                <a:tint val="45000"/>
                <a:satMod val="400000"/>
              </a:schemeClr>
            </a:duotone>
          </a:blip>
          <a:stretch>
            <a:fillRect/>
          </a:stretch>
        </p:blipFill>
        <p:spPr>
          <a:xfrm>
            <a:off x="10177153" y="80140"/>
            <a:ext cx="1875762" cy="1838671"/>
          </a:xfrm>
          <a:prstGeom prst="rect">
            <a:avLst/>
          </a:prstGeom>
        </p:spPr>
      </p:pic>
      <p:sp>
        <p:nvSpPr>
          <p:cNvPr id="3" name="TextBox 2">
            <a:extLst>
              <a:ext uri="{FF2B5EF4-FFF2-40B4-BE49-F238E27FC236}">
                <a16:creationId xmlns:a16="http://schemas.microsoft.com/office/drawing/2014/main" id="{EEBDCCCC-0CDE-17F1-B77B-C1FF07AD36AE}"/>
              </a:ext>
            </a:extLst>
          </p:cNvPr>
          <p:cNvSpPr txBox="1"/>
          <p:nvPr userDrawn="1"/>
        </p:nvSpPr>
        <p:spPr>
          <a:xfrm>
            <a:off x="9197409" y="6500861"/>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pic>
        <p:nvPicPr>
          <p:cNvPr id="5" name="Picture 2">
            <a:extLst>
              <a:ext uri="{FF2B5EF4-FFF2-40B4-BE49-F238E27FC236}">
                <a16:creationId xmlns:a16="http://schemas.microsoft.com/office/drawing/2014/main" id="{6A8C8858-47E5-8D5D-7189-585A3526F5CE}"/>
              </a:ext>
            </a:extLst>
          </p:cNvPr>
          <p:cNvPicPr>
            <a:picLocks noChangeAspect="1" noChangeArrowheads="1"/>
          </p:cNvPicPr>
          <p:nvPr userDrawn="1"/>
        </p:nvPicPr>
        <p:blipFill>
          <a:blip r:embed="rId4">
            <a:alphaModFix amt="50000"/>
            <a:extLst>
              <a:ext uri="{28A0092B-C50C-407E-A947-70E740481C1C}">
                <a14:useLocalDpi xmlns:a14="http://schemas.microsoft.com/office/drawing/2010/main" val="0"/>
              </a:ext>
            </a:extLst>
          </a:blip>
          <a:srcRect/>
          <a:stretch>
            <a:fillRect/>
          </a:stretch>
        </p:blipFill>
        <p:spPr bwMode="auto">
          <a:xfrm>
            <a:off x="10636254" y="1944555"/>
            <a:ext cx="956332" cy="48232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F113DFA-A318-3376-07B1-DA334D6267E6}"/>
              </a:ext>
            </a:extLst>
          </p:cNvPr>
          <p:cNvSpPr>
            <a:spLocks noGrp="1"/>
          </p:cNvSpPr>
          <p:nvPr>
            <p:ph type="sldNum" sz="quarter" idx="12"/>
          </p:nvPr>
        </p:nvSpPr>
        <p:spPr>
          <a:xfrm>
            <a:off x="0" y="6436713"/>
            <a:ext cx="434371" cy="365125"/>
          </a:xfrm>
        </p:spPr>
        <p:txBody>
          <a:bodyPr/>
          <a:lstStyle>
            <a:lvl1pPr algn="l">
              <a:defRPr>
                <a:solidFill>
                  <a:schemeClr val="bg1"/>
                </a:solidFill>
              </a:defRPr>
            </a:lvl1pPr>
          </a:lstStyle>
          <a:p>
            <a:fld id="{8470030B-CFAE-4562-88D0-0D279CBDA043}" type="slidenum">
              <a:rPr lang="en-US" smtClean="0"/>
              <a:pPr/>
              <a:t>‹#›</a:t>
            </a:fld>
            <a:endParaRPr lang="en-US" dirty="0"/>
          </a:p>
        </p:txBody>
      </p:sp>
      <p:grpSp>
        <p:nvGrpSpPr>
          <p:cNvPr id="7" name="Group 6">
            <a:extLst>
              <a:ext uri="{FF2B5EF4-FFF2-40B4-BE49-F238E27FC236}">
                <a16:creationId xmlns:a16="http://schemas.microsoft.com/office/drawing/2014/main" id="{758DCA8A-5D73-365E-D2C1-C0CB5BA86235}"/>
              </a:ext>
            </a:extLst>
          </p:cNvPr>
          <p:cNvGrpSpPr/>
          <p:nvPr userDrawn="1"/>
        </p:nvGrpSpPr>
        <p:grpSpPr>
          <a:xfrm>
            <a:off x="-24811" y="3997904"/>
            <a:ext cx="12192001" cy="482324"/>
            <a:chOff x="-1" y="3999251"/>
            <a:chExt cx="12192001" cy="482324"/>
          </a:xfrm>
        </p:grpSpPr>
        <p:sp>
          <p:nvSpPr>
            <p:cNvPr id="8" name="TextBox 7">
              <a:extLst>
                <a:ext uri="{FF2B5EF4-FFF2-40B4-BE49-F238E27FC236}">
                  <a16:creationId xmlns:a16="http://schemas.microsoft.com/office/drawing/2014/main" id="{B5364719-BDB2-FA0E-24FE-E3F6D9A5C72B}"/>
                </a:ext>
              </a:extLst>
            </p:cNvPr>
            <p:cNvSpPr txBox="1"/>
            <p:nvPr userDrawn="1"/>
          </p:nvSpPr>
          <p:spPr>
            <a:xfrm>
              <a:off x="-1" y="3999251"/>
              <a:ext cx="12192001" cy="482324"/>
            </a:xfrm>
            <a:prstGeom prst="rect">
              <a:avLst/>
            </a:prstGeom>
            <a:solidFill>
              <a:srgbClr val="C2DD74"/>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r>
                <a:rPr lang="en-US" sz="2400" b="1" dirty="0">
                  <a:solidFill>
                    <a:schemeClr val="tx2"/>
                  </a:solidFill>
                </a:rPr>
                <a:t>Office of the CFO - Financial Management Office</a:t>
              </a:r>
            </a:p>
          </p:txBody>
        </p:sp>
        <p:sp>
          <p:nvSpPr>
            <p:cNvPr id="9" name="Callout: Quad Arrow 8">
              <a:extLst>
                <a:ext uri="{FF2B5EF4-FFF2-40B4-BE49-F238E27FC236}">
                  <a16:creationId xmlns:a16="http://schemas.microsoft.com/office/drawing/2014/main" id="{CD67AA42-612E-E0E9-8A44-BD60BDA3B0FC}"/>
                </a:ext>
              </a:extLst>
            </p:cNvPr>
            <p:cNvSpPr/>
            <p:nvPr userDrawn="1"/>
          </p:nvSpPr>
          <p:spPr>
            <a:xfrm>
              <a:off x="2690037" y="4124761"/>
              <a:ext cx="255181" cy="223924"/>
            </a:xfrm>
            <a:prstGeom prst="quad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0" name="Callout: Quad Arrow 9">
              <a:extLst>
                <a:ext uri="{FF2B5EF4-FFF2-40B4-BE49-F238E27FC236}">
                  <a16:creationId xmlns:a16="http://schemas.microsoft.com/office/drawing/2014/main" id="{A4D336C5-4D1B-7CC7-FF74-A79A11F6B3FB}"/>
                </a:ext>
              </a:extLst>
            </p:cNvPr>
            <p:cNvSpPr/>
            <p:nvPr userDrawn="1"/>
          </p:nvSpPr>
          <p:spPr>
            <a:xfrm>
              <a:off x="9266665" y="4136572"/>
              <a:ext cx="255181" cy="223924"/>
            </a:xfrm>
            <a:prstGeom prst="quad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ED46CEED-8E1E-2F79-9CAB-B73B1AABDFBC}"/>
              </a:ext>
            </a:extLst>
          </p:cNvPr>
          <p:cNvSpPr>
            <a:spLocks noGrp="1"/>
          </p:cNvSpPr>
          <p:nvPr>
            <p:ph type="ctrTitle" hasCustomPrompt="1"/>
          </p:nvPr>
        </p:nvSpPr>
        <p:spPr>
          <a:xfrm>
            <a:off x="475725" y="4847748"/>
            <a:ext cx="9099285" cy="874107"/>
          </a:xfrm>
          <a:ln>
            <a:noFill/>
          </a:ln>
        </p:spPr>
        <p:txBody>
          <a:bodyPr anchor="b">
            <a:noAutofit/>
          </a:bodyPr>
          <a:lstStyle>
            <a:lvl1pPr>
              <a:defRPr sz="5000" b="1">
                <a:solidFill>
                  <a:schemeClr val="bg1"/>
                </a:solidFill>
                <a:latin typeface="Calibri" panose="020F0502020204030204" pitchFamily="34" charset="0"/>
                <a:cs typeface="Calibri" panose="020F0502020204030204" pitchFamily="34" charset="0"/>
              </a:defRPr>
            </a:lvl1pPr>
          </a:lstStyle>
          <a:p>
            <a:r>
              <a:rPr lang="en-US"/>
              <a:t>Section Title Slide</a:t>
            </a:r>
          </a:p>
        </p:txBody>
      </p:sp>
      <p:sp>
        <p:nvSpPr>
          <p:cNvPr id="15" name="Subtitle 2">
            <a:extLst>
              <a:ext uri="{FF2B5EF4-FFF2-40B4-BE49-F238E27FC236}">
                <a16:creationId xmlns:a16="http://schemas.microsoft.com/office/drawing/2014/main" id="{A919C861-A52D-ED6B-5B98-6CED11A8716E}"/>
              </a:ext>
            </a:extLst>
          </p:cNvPr>
          <p:cNvSpPr>
            <a:spLocks noGrp="1"/>
          </p:cNvSpPr>
          <p:nvPr>
            <p:ph type="subTitle" idx="1"/>
          </p:nvPr>
        </p:nvSpPr>
        <p:spPr>
          <a:xfrm>
            <a:off x="475725" y="5740007"/>
            <a:ext cx="9127861" cy="375571"/>
          </a:xfrm>
          <a:ln>
            <a:noFill/>
          </a:ln>
        </p:spPr>
        <p:txBody>
          <a:bodyPr anchor="t">
            <a:noAutofit/>
          </a:bodyPr>
          <a:lstStyle>
            <a:lvl1pPr marL="0" indent="0" algn="l">
              <a:buNone/>
              <a:defRPr sz="1800" b="0" i="1">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8513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3AA84-A364-9A82-18AC-1DD7F1EE7072}"/>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3" name="Footer Placeholder 2">
            <a:extLst>
              <a:ext uri="{FF2B5EF4-FFF2-40B4-BE49-F238E27FC236}">
                <a16:creationId xmlns:a16="http://schemas.microsoft.com/office/drawing/2014/main" id="{88EF4BCC-908F-DE0E-E833-6A5A203DC95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AC9E35-BD6F-998B-970B-437624036E71}"/>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3752118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BED7-1189-9109-1786-9E3749351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AEBECA-FFB1-B6C6-D8A9-CBF87944D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22FA6F-A913-1F02-931B-42C0C81FE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56348-837B-1F33-3659-206CFC6D4588}"/>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6" name="Footer Placeholder 5">
            <a:extLst>
              <a:ext uri="{FF2B5EF4-FFF2-40B4-BE49-F238E27FC236}">
                <a16:creationId xmlns:a16="http://schemas.microsoft.com/office/drawing/2014/main" id="{8760C38E-3977-D8E0-1A7A-4D0D0AB7AD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DB0983-47AF-2A3F-7BD6-C9560CCAABB6}"/>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2751769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90AF-5030-1F3A-6CE6-9CB7EB659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E31ECA-0E7E-BF4D-5F06-AEA674496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3BB12DB-033D-920D-130A-F2C0F8A3F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60987-11C8-A8FA-00D1-92D2C0C34CBD}"/>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6" name="Footer Placeholder 5">
            <a:extLst>
              <a:ext uri="{FF2B5EF4-FFF2-40B4-BE49-F238E27FC236}">
                <a16:creationId xmlns:a16="http://schemas.microsoft.com/office/drawing/2014/main" id="{EC1F8E26-6DB4-16E7-77CF-20990872E8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4984B4-549E-A09E-74FD-CE31B682E19C}"/>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1660368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6F1B-444A-DDAE-C905-CD526E0AF1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CF4E3-6252-504B-802A-0FB7E09B60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E04E5-2D2F-BE67-98FA-6FA281F69F37}"/>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5" name="Footer Placeholder 4">
            <a:extLst>
              <a:ext uri="{FF2B5EF4-FFF2-40B4-BE49-F238E27FC236}">
                <a16:creationId xmlns:a16="http://schemas.microsoft.com/office/drawing/2014/main" id="{E9C2B3BE-3FC6-984C-2DB1-AC80F1CA33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5F65B9-F6F5-B7CF-E6B4-A5DEB5A42131}"/>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402978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8508FC-03FB-CD72-C6AB-E547CC0311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2B274A-4F51-B7F5-AD37-DC6C38C49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2A400-42F1-1C70-DB44-D55FC014F5EB}"/>
              </a:ext>
            </a:extLst>
          </p:cNvPr>
          <p:cNvSpPr>
            <a:spLocks noGrp="1"/>
          </p:cNvSpPr>
          <p:nvPr>
            <p:ph type="dt" sz="half" idx="10"/>
          </p:nvPr>
        </p:nvSpPr>
        <p:spPr/>
        <p:txBody>
          <a:bodyPr/>
          <a:lstStyle/>
          <a:p>
            <a:fld id="{AED9A6FF-29CB-4A41-9D25-10099117CCB2}" type="datetimeFigureOut">
              <a:rPr lang="en-US" smtClean="0"/>
              <a:t>5/17/25</a:t>
            </a:fld>
            <a:endParaRPr lang="en-US" dirty="0"/>
          </a:p>
        </p:txBody>
      </p:sp>
      <p:sp>
        <p:nvSpPr>
          <p:cNvPr id="5" name="Footer Placeholder 4">
            <a:extLst>
              <a:ext uri="{FF2B5EF4-FFF2-40B4-BE49-F238E27FC236}">
                <a16:creationId xmlns:a16="http://schemas.microsoft.com/office/drawing/2014/main" id="{E55CD960-6C1D-C03A-D54E-C71D8795FA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05247F-F0F5-E615-893C-5208D0CF611F}"/>
              </a:ext>
            </a:extLst>
          </p:cNvPr>
          <p:cNvSpPr>
            <a:spLocks noGrp="1"/>
          </p:cNvSpPr>
          <p:nvPr>
            <p:ph type="sldNum" sz="quarter" idx="12"/>
          </p:nvPr>
        </p:nvSpPr>
        <p:spPr/>
        <p:txBody>
          <a:bodyPr/>
          <a:lstStyle/>
          <a:p>
            <a:fld id="{A0C22596-7B21-42A3-8ADB-4D5FFFC1E175}" type="slidenum">
              <a:rPr lang="en-US" smtClean="0"/>
              <a:t>‹#›</a:t>
            </a:fld>
            <a:endParaRPr lang="en-US" dirty="0"/>
          </a:p>
        </p:txBody>
      </p:sp>
    </p:spTree>
    <p:extLst>
      <p:ext uri="{BB962C8B-B14F-4D97-AF65-F5344CB8AC3E}">
        <p14:creationId xmlns:p14="http://schemas.microsoft.com/office/powerpoint/2010/main" val="222673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Option 2 ">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EC940E3-7C86-FD4B-9F20-EA732D7D3796}"/>
              </a:ext>
            </a:extLst>
          </p:cNvPr>
          <p:cNvSpPr txBox="1"/>
          <p:nvPr userDrawn="1"/>
        </p:nvSpPr>
        <p:spPr>
          <a:xfrm>
            <a:off x="0" y="-3258"/>
            <a:ext cx="8881926" cy="6861258"/>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sp>
        <p:nvSpPr>
          <p:cNvPr id="24" name="Title 1">
            <a:extLst>
              <a:ext uri="{FF2B5EF4-FFF2-40B4-BE49-F238E27FC236}">
                <a16:creationId xmlns:a16="http://schemas.microsoft.com/office/drawing/2014/main" id="{3C795503-74D9-1E43-85CE-A47C8040761E}"/>
              </a:ext>
            </a:extLst>
          </p:cNvPr>
          <p:cNvSpPr>
            <a:spLocks noGrp="1"/>
          </p:cNvSpPr>
          <p:nvPr>
            <p:ph type="ctrTitle" hasCustomPrompt="1"/>
          </p:nvPr>
        </p:nvSpPr>
        <p:spPr>
          <a:xfrm>
            <a:off x="139085" y="1008273"/>
            <a:ext cx="5845562" cy="874107"/>
          </a:xfrm>
        </p:spPr>
        <p:txBody>
          <a:bodyPr anchor="b">
            <a:noAutofit/>
          </a:bodyPr>
          <a:lstStyle>
            <a:lvl1pPr>
              <a:defRPr sz="5000" b="1">
                <a:solidFill>
                  <a:schemeClr val="bg1"/>
                </a:solidFill>
                <a:latin typeface="Calibri" panose="020F0502020204030204" pitchFamily="34" charset="0"/>
                <a:cs typeface="Calibri" panose="020F0502020204030204" pitchFamily="34" charset="0"/>
              </a:defRPr>
            </a:lvl1pPr>
          </a:lstStyle>
          <a:p>
            <a:r>
              <a:rPr lang="en-US"/>
              <a:t>Section Title Slide</a:t>
            </a:r>
          </a:p>
        </p:txBody>
      </p:sp>
      <p:sp>
        <p:nvSpPr>
          <p:cNvPr id="25" name="Subtitle 2">
            <a:extLst>
              <a:ext uri="{FF2B5EF4-FFF2-40B4-BE49-F238E27FC236}">
                <a16:creationId xmlns:a16="http://schemas.microsoft.com/office/drawing/2014/main" id="{212BDA6D-B99F-A044-A17B-0A1A2E65B17F}"/>
              </a:ext>
            </a:extLst>
          </p:cNvPr>
          <p:cNvSpPr>
            <a:spLocks noGrp="1"/>
          </p:cNvSpPr>
          <p:nvPr>
            <p:ph type="subTitle" idx="1"/>
          </p:nvPr>
        </p:nvSpPr>
        <p:spPr>
          <a:xfrm>
            <a:off x="139085" y="2130778"/>
            <a:ext cx="5956915" cy="482324"/>
          </a:xfrm>
        </p:spPr>
        <p:txBody>
          <a:bodyPr anchor="t">
            <a:noAutofit/>
          </a:bodyPr>
          <a:lstStyle>
            <a:lvl1pPr marL="0" indent="0" algn="l">
              <a:buNone/>
              <a:defRPr sz="2800" b="0" i="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6" name="Subtitle 2">
            <a:extLst>
              <a:ext uri="{FF2B5EF4-FFF2-40B4-BE49-F238E27FC236}">
                <a16:creationId xmlns:a16="http://schemas.microsoft.com/office/drawing/2014/main" id="{85D2533C-F0C7-F944-BCC4-66F0C6812E36}"/>
              </a:ext>
            </a:extLst>
          </p:cNvPr>
          <p:cNvSpPr txBox="1">
            <a:spLocks/>
          </p:cNvSpPr>
          <p:nvPr userDrawn="1"/>
        </p:nvSpPr>
        <p:spPr>
          <a:xfrm>
            <a:off x="507997" y="6164701"/>
            <a:ext cx="9099287" cy="4823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1400" b="1" dirty="0"/>
          </a:p>
        </p:txBody>
      </p:sp>
      <p:sp>
        <p:nvSpPr>
          <p:cNvPr id="14" name="TextBox 13">
            <a:extLst>
              <a:ext uri="{FF2B5EF4-FFF2-40B4-BE49-F238E27FC236}">
                <a16:creationId xmlns:a16="http://schemas.microsoft.com/office/drawing/2014/main" id="{9A0C4252-0D36-7A4B-9F0B-1D8C9CE8B650}"/>
              </a:ext>
            </a:extLst>
          </p:cNvPr>
          <p:cNvSpPr txBox="1"/>
          <p:nvPr userDrawn="1"/>
        </p:nvSpPr>
        <p:spPr>
          <a:xfrm rot="16200000">
            <a:off x="5692459" y="3181789"/>
            <a:ext cx="6861258" cy="482324"/>
          </a:xfrm>
          <a:prstGeom prst="rect">
            <a:avLst/>
          </a:prstGeom>
          <a:solidFill>
            <a:srgbClr val="C2DD74"/>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pic>
        <p:nvPicPr>
          <p:cNvPr id="4" name="Picture 3">
            <a:extLst>
              <a:ext uri="{FF2B5EF4-FFF2-40B4-BE49-F238E27FC236}">
                <a16:creationId xmlns:a16="http://schemas.microsoft.com/office/drawing/2014/main" id="{7509332B-5750-0F69-363A-8A722B7674E5}"/>
              </a:ext>
            </a:extLst>
          </p:cNvPr>
          <p:cNvPicPr>
            <a:picLocks noChangeAspect="1"/>
          </p:cNvPicPr>
          <p:nvPr userDrawn="1"/>
        </p:nvPicPr>
        <p:blipFill>
          <a:blip r:embed="rId2">
            <a:alphaModFix amt="70000"/>
            <a:duotone>
              <a:prstClr val="black"/>
              <a:schemeClr val="bg1">
                <a:lumMod val="85000"/>
                <a:tint val="45000"/>
                <a:satMod val="400000"/>
              </a:schemeClr>
            </a:duotone>
          </a:blip>
          <a:stretch>
            <a:fillRect/>
          </a:stretch>
        </p:blipFill>
        <p:spPr>
          <a:xfrm>
            <a:off x="10204825" y="88937"/>
            <a:ext cx="1875762" cy="1838671"/>
          </a:xfrm>
          <a:prstGeom prst="rect">
            <a:avLst/>
          </a:prstGeom>
        </p:spPr>
      </p:pic>
      <p:pic>
        <p:nvPicPr>
          <p:cNvPr id="3" name="Picture 2">
            <a:extLst>
              <a:ext uri="{FF2B5EF4-FFF2-40B4-BE49-F238E27FC236}">
                <a16:creationId xmlns:a16="http://schemas.microsoft.com/office/drawing/2014/main" id="{C9B1F500-FE10-81E7-C0DC-7D5007EE888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2018" b="2018"/>
          <a:stretch/>
        </p:blipFill>
        <p:spPr>
          <a:xfrm flipH="1">
            <a:off x="2397651" y="4232800"/>
            <a:ext cx="9794349" cy="2625200"/>
          </a:xfrm>
          <a:prstGeom prst="rect">
            <a:avLst/>
          </a:prstGeom>
        </p:spPr>
      </p:pic>
      <p:sp>
        <p:nvSpPr>
          <p:cNvPr id="5" name="TextBox 4">
            <a:extLst>
              <a:ext uri="{FF2B5EF4-FFF2-40B4-BE49-F238E27FC236}">
                <a16:creationId xmlns:a16="http://schemas.microsoft.com/office/drawing/2014/main" id="{516FDA6A-3146-F683-675B-E586E97ABB07}"/>
              </a:ext>
            </a:extLst>
          </p:cNvPr>
          <p:cNvSpPr txBox="1"/>
          <p:nvPr userDrawn="1"/>
        </p:nvSpPr>
        <p:spPr>
          <a:xfrm>
            <a:off x="4631427" y="6566701"/>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pic>
        <p:nvPicPr>
          <p:cNvPr id="6" name="Picture 2">
            <a:extLst>
              <a:ext uri="{FF2B5EF4-FFF2-40B4-BE49-F238E27FC236}">
                <a16:creationId xmlns:a16="http://schemas.microsoft.com/office/drawing/2014/main" id="{B78B0177-01D5-A637-40B5-E5C383BC2A5F}"/>
              </a:ext>
            </a:extLst>
          </p:cNvPr>
          <p:cNvPicPr>
            <a:picLocks noChangeAspect="1" noChangeArrowheads="1"/>
          </p:cNvPicPr>
          <p:nvPr userDrawn="1"/>
        </p:nvPicPr>
        <p:blipFill>
          <a:blip r:embed="rId5">
            <a:alphaModFix amt="50000"/>
            <a:extLst>
              <a:ext uri="{28A0092B-C50C-407E-A947-70E740481C1C}">
                <a14:useLocalDpi xmlns:a14="http://schemas.microsoft.com/office/drawing/2010/main" val="0"/>
              </a:ext>
            </a:extLst>
          </a:blip>
          <a:srcRect/>
          <a:stretch>
            <a:fillRect/>
          </a:stretch>
        </p:blipFill>
        <p:spPr bwMode="auto">
          <a:xfrm>
            <a:off x="10636254" y="1944555"/>
            <a:ext cx="956332" cy="48232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a:extLst>
              <a:ext uri="{FF2B5EF4-FFF2-40B4-BE49-F238E27FC236}">
                <a16:creationId xmlns:a16="http://schemas.microsoft.com/office/drawing/2014/main" id="{BB2F37C2-7191-7E72-840D-93CE54E22D95}"/>
              </a:ext>
            </a:extLst>
          </p:cNvPr>
          <p:cNvSpPr>
            <a:spLocks noGrp="1"/>
          </p:cNvSpPr>
          <p:nvPr>
            <p:ph type="sldNum" sz="quarter" idx="12"/>
          </p:nvPr>
        </p:nvSpPr>
        <p:spPr>
          <a:xfrm>
            <a:off x="0" y="6436713"/>
            <a:ext cx="434371" cy="365125"/>
          </a:xfrm>
        </p:spPr>
        <p:txBody>
          <a:bodyPr/>
          <a:lstStyle>
            <a:lvl1pPr algn="l">
              <a:defRPr>
                <a:solidFill>
                  <a:schemeClr val="bg1"/>
                </a:solidFill>
              </a:defRPr>
            </a:lvl1pPr>
          </a:lstStyle>
          <a:p>
            <a:fld id="{8470030B-CFAE-4562-88D0-0D279CBDA043}" type="slidenum">
              <a:rPr lang="en-US" smtClean="0"/>
              <a:pPr/>
              <a:t>‹#›</a:t>
            </a:fld>
            <a:endParaRPr lang="en-US" dirty="0"/>
          </a:p>
        </p:txBody>
      </p:sp>
    </p:spTree>
    <p:extLst>
      <p:ext uri="{BB962C8B-B14F-4D97-AF65-F5344CB8AC3E}">
        <p14:creationId xmlns:p14="http://schemas.microsoft.com/office/powerpoint/2010/main" val="90821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Option 3 ">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EC940E3-7C86-FD4B-9F20-EA732D7D3796}"/>
              </a:ext>
            </a:extLst>
          </p:cNvPr>
          <p:cNvSpPr txBox="1"/>
          <p:nvPr userDrawn="1"/>
        </p:nvSpPr>
        <p:spPr>
          <a:xfrm>
            <a:off x="0" y="-3258"/>
            <a:ext cx="5625548" cy="6861258"/>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sp>
        <p:nvSpPr>
          <p:cNvPr id="24" name="Title 1">
            <a:extLst>
              <a:ext uri="{FF2B5EF4-FFF2-40B4-BE49-F238E27FC236}">
                <a16:creationId xmlns:a16="http://schemas.microsoft.com/office/drawing/2014/main" id="{3C795503-74D9-1E43-85CE-A47C8040761E}"/>
              </a:ext>
            </a:extLst>
          </p:cNvPr>
          <p:cNvSpPr>
            <a:spLocks noGrp="1"/>
          </p:cNvSpPr>
          <p:nvPr>
            <p:ph type="ctrTitle" hasCustomPrompt="1"/>
          </p:nvPr>
        </p:nvSpPr>
        <p:spPr>
          <a:xfrm>
            <a:off x="113185" y="2427651"/>
            <a:ext cx="5845562" cy="874107"/>
          </a:xfrm>
          <a:ln>
            <a:noFill/>
          </a:ln>
        </p:spPr>
        <p:txBody>
          <a:bodyPr anchor="b">
            <a:noAutofit/>
          </a:bodyPr>
          <a:lstStyle>
            <a:lvl1pPr>
              <a:defRPr sz="5000" b="1">
                <a:solidFill>
                  <a:schemeClr val="bg1"/>
                </a:solidFill>
                <a:latin typeface="Calibri" panose="020F0502020204030204" pitchFamily="34" charset="0"/>
                <a:cs typeface="Calibri" panose="020F0502020204030204" pitchFamily="34" charset="0"/>
              </a:defRPr>
            </a:lvl1pPr>
          </a:lstStyle>
          <a:p>
            <a:r>
              <a:rPr lang="en-US"/>
              <a:t>Section Title Slide</a:t>
            </a:r>
          </a:p>
        </p:txBody>
      </p:sp>
      <p:sp>
        <p:nvSpPr>
          <p:cNvPr id="25" name="Subtitle 2">
            <a:extLst>
              <a:ext uri="{FF2B5EF4-FFF2-40B4-BE49-F238E27FC236}">
                <a16:creationId xmlns:a16="http://schemas.microsoft.com/office/drawing/2014/main" id="{212BDA6D-B99F-A044-A17B-0A1A2E65B17F}"/>
              </a:ext>
            </a:extLst>
          </p:cNvPr>
          <p:cNvSpPr>
            <a:spLocks noGrp="1"/>
          </p:cNvSpPr>
          <p:nvPr>
            <p:ph type="subTitle" idx="1"/>
          </p:nvPr>
        </p:nvSpPr>
        <p:spPr>
          <a:xfrm>
            <a:off x="113185" y="3550156"/>
            <a:ext cx="5347315" cy="482324"/>
          </a:xfrm>
        </p:spPr>
        <p:txBody>
          <a:bodyPr anchor="t">
            <a:noAutofit/>
          </a:bodyPr>
          <a:lstStyle>
            <a:lvl1pPr marL="0" indent="0" algn="l">
              <a:buNone/>
              <a:defRPr sz="2800" b="0" i="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6" name="Subtitle 2">
            <a:extLst>
              <a:ext uri="{FF2B5EF4-FFF2-40B4-BE49-F238E27FC236}">
                <a16:creationId xmlns:a16="http://schemas.microsoft.com/office/drawing/2014/main" id="{85D2533C-F0C7-F944-BCC4-66F0C6812E36}"/>
              </a:ext>
            </a:extLst>
          </p:cNvPr>
          <p:cNvSpPr txBox="1">
            <a:spLocks/>
          </p:cNvSpPr>
          <p:nvPr userDrawn="1"/>
        </p:nvSpPr>
        <p:spPr>
          <a:xfrm>
            <a:off x="507997" y="6164701"/>
            <a:ext cx="9099287" cy="4823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1400" b="1" dirty="0"/>
          </a:p>
        </p:txBody>
      </p:sp>
      <p:sp>
        <p:nvSpPr>
          <p:cNvPr id="14" name="TextBox 13">
            <a:extLst>
              <a:ext uri="{FF2B5EF4-FFF2-40B4-BE49-F238E27FC236}">
                <a16:creationId xmlns:a16="http://schemas.microsoft.com/office/drawing/2014/main" id="{9A0C4252-0D36-7A4B-9F0B-1D8C9CE8B650}"/>
              </a:ext>
            </a:extLst>
          </p:cNvPr>
          <p:cNvSpPr txBox="1"/>
          <p:nvPr userDrawn="1"/>
        </p:nvSpPr>
        <p:spPr>
          <a:xfrm rot="16200000">
            <a:off x="2371211" y="3182951"/>
            <a:ext cx="6867774" cy="482324"/>
          </a:xfrm>
          <a:prstGeom prst="rect">
            <a:avLst/>
          </a:prstGeom>
          <a:solidFill>
            <a:srgbClr val="C2DD74"/>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pic>
        <p:nvPicPr>
          <p:cNvPr id="4" name="Picture 3">
            <a:extLst>
              <a:ext uri="{FF2B5EF4-FFF2-40B4-BE49-F238E27FC236}">
                <a16:creationId xmlns:a16="http://schemas.microsoft.com/office/drawing/2014/main" id="{7509332B-5750-0F69-363A-8A722B7674E5}"/>
              </a:ext>
            </a:extLst>
          </p:cNvPr>
          <p:cNvPicPr>
            <a:picLocks noChangeAspect="1"/>
          </p:cNvPicPr>
          <p:nvPr userDrawn="1"/>
        </p:nvPicPr>
        <p:blipFill>
          <a:blip r:embed="rId2">
            <a:alphaModFix amt="70000"/>
            <a:duotone>
              <a:prstClr val="black"/>
              <a:schemeClr val="bg1">
                <a:lumMod val="85000"/>
                <a:tint val="45000"/>
                <a:satMod val="400000"/>
              </a:schemeClr>
            </a:duotone>
          </a:blip>
          <a:stretch>
            <a:fillRect/>
          </a:stretch>
        </p:blipFill>
        <p:spPr>
          <a:xfrm>
            <a:off x="10204825" y="88937"/>
            <a:ext cx="1875762" cy="1838671"/>
          </a:xfrm>
          <a:prstGeom prst="rect">
            <a:avLst/>
          </a:prstGeom>
        </p:spPr>
      </p:pic>
      <p:pic>
        <p:nvPicPr>
          <p:cNvPr id="8" name="Picture 7">
            <a:extLst>
              <a:ext uri="{FF2B5EF4-FFF2-40B4-BE49-F238E27FC236}">
                <a16:creationId xmlns:a16="http://schemas.microsoft.com/office/drawing/2014/main" id="{969527EA-CB8A-2BC8-6560-C277FF73A3C6}"/>
              </a:ext>
            </a:extLst>
          </p:cNvPr>
          <p:cNvPicPr>
            <a:picLocks noChangeAspect="1"/>
          </p:cNvPicPr>
          <p:nvPr userDrawn="1"/>
        </p:nvPicPr>
        <p:blipFill>
          <a:blip r:embed="rId3">
            <a:alphaModFix/>
          </a:blip>
          <a:srcRect l="18313" t="-24730" r="50309" b="100000"/>
          <a:stretch>
            <a:fillRect/>
          </a:stretch>
        </p:blipFill>
        <p:spPr>
          <a:xfrm>
            <a:off x="4905478" y="144089"/>
            <a:ext cx="5167290" cy="1131251"/>
          </a:xfrm>
          <a:custGeom>
            <a:avLst/>
            <a:gdLst>
              <a:gd name="connsiteX0" fmla="*/ 2583645 w 5167290"/>
              <a:gd name="connsiteY0" fmla="*/ 0 h 1131251"/>
              <a:gd name="connsiteX1" fmla="*/ 4996627 w 5167290"/>
              <a:gd name="connsiteY1" fmla="*/ 952333 h 1131251"/>
              <a:gd name="connsiteX2" fmla="*/ 5167290 w 5167290"/>
              <a:gd name="connsiteY2" fmla="*/ 1131251 h 1131251"/>
              <a:gd name="connsiteX3" fmla="*/ 0 w 5167290"/>
              <a:gd name="connsiteY3" fmla="*/ 1131251 h 1131251"/>
              <a:gd name="connsiteX4" fmla="*/ 170663 w 5167290"/>
              <a:gd name="connsiteY4" fmla="*/ 952333 h 1131251"/>
              <a:gd name="connsiteX5" fmla="*/ 2583645 w 5167290"/>
              <a:gd name="connsiteY5" fmla="*/ 0 h 113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7290" h="1131251">
                <a:moveTo>
                  <a:pt x="2583645" y="0"/>
                </a:moveTo>
                <a:cubicBezTo>
                  <a:pt x="3525973" y="0"/>
                  <a:pt x="4379091" y="363933"/>
                  <a:pt x="4996627" y="952333"/>
                </a:cubicBezTo>
                <a:lnTo>
                  <a:pt x="5167290" y="1131251"/>
                </a:lnTo>
                <a:lnTo>
                  <a:pt x="0" y="1131251"/>
                </a:lnTo>
                <a:lnTo>
                  <a:pt x="170663" y="952333"/>
                </a:lnTo>
                <a:cubicBezTo>
                  <a:pt x="788199" y="363933"/>
                  <a:pt x="1641317" y="0"/>
                  <a:pt x="2583645" y="0"/>
                </a:cubicBezTo>
                <a:close/>
              </a:path>
            </a:pathLst>
          </a:custGeom>
        </p:spPr>
      </p:pic>
      <p:pic>
        <p:nvPicPr>
          <p:cNvPr id="5" name="Picture 4">
            <a:extLst>
              <a:ext uri="{FF2B5EF4-FFF2-40B4-BE49-F238E27FC236}">
                <a16:creationId xmlns:a16="http://schemas.microsoft.com/office/drawing/2014/main" id="{F53521CC-A9FB-74DA-B39C-DE7FC0FABBF5}"/>
              </a:ext>
            </a:extLst>
          </p:cNvPr>
          <p:cNvPicPr>
            <a:picLocks noChangeAspect="1"/>
          </p:cNvPicPr>
          <p:nvPr userDrawn="1"/>
        </p:nvPicPr>
        <p:blipFill>
          <a:blip r:embed="rId3">
            <a:alphaModFix/>
          </a:blip>
          <a:srcRect l="20436" t="100000" r="52433" b="-17430"/>
          <a:stretch>
            <a:fillRect/>
          </a:stretch>
        </p:blipFill>
        <p:spPr>
          <a:xfrm>
            <a:off x="5255168" y="5849728"/>
            <a:ext cx="4467910" cy="797299"/>
          </a:xfrm>
          <a:custGeom>
            <a:avLst/>
            <a:gdLst>
              <a:gd name="connsiteX0" fmla="*/ 0 w 4467910"/>
              <a:gd name="connsiteY0" fmla="*/ 0 h 797299"/>
              <a:gd name="connsiteX1" fmla="*/ 4467910 w 4467910"/>
              <a:gd name="connsiteY1" fmla="*/ 0 h 797299"/>
              <a:gd name="connsiteX2" fmla="*/ 4404604 w 4467910"/>
              <a:gd name="connsiteY2" fmla="*/ 54822 h 797299"/>
              <a:gd name="connsiteX3" fmla="*/ 2233955 w 4467910"/>
              <a:gd name="connsiteY3" fmla="*/ 797299 h 797299"/>
              <a:gd name="connsiteX4" fmla="*/ 63306 w 4467910"/>
              <a:gd name="connsiteY4" fmla="*/ 54822 h 797299"/>
              <a:gd name="connsiteX5" fmla="*/ 0 w 4467910"/>
              <a:gd name="connsiteY5" fmla="*/ 0 h 79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7910" h="797299">
                <a:moveTo>
                  <a:pt x="0" y="0"/>
                </a:moveTo>
                <a:lnTo>
                  <a:pt x="4467910" y="0"/>
                </a:lnTo>
                <a:lnTo>
                  <a:pt x="4404604" y="54822"/>
                </a:lnTo>
                <a:cubicBezTo>
                  <a:pt x="3814728" y="518663"/>
                  <a:pt x="3058492" y="797299"/>
                  <a:pt x="2233955" y="797299"/>
                </a:cubicBezTo>
                <a:cubicBezTo>
                  <a:pt x="1409418" y="797299"/>
                  <a:pt x="653183" y="518663"/>
                  <a:pt x="63306" y="54822"/>
                </a:cubicBezTo>
                <a:lnTo>
                  <a:pt x="0" y="0"/>
                </a:lnTo>
                <a:close/>
              </a:path>
            </a:pathLst>
          </a:custGeom>
        </p:spPr>
      </p:pic>
      <p:pic>
        <p:nvPicPr>
          <p:cNvPr id="19" name="Picture 18">
            <a:extLst>
              <a:ext uri="{FF2B5EF4-FFF2-40B4-BE49-F238E27FC236}">
                <a16:creationId xmlns:a16="http://schemas.microsoft.com/office/drawing/2014/main" id="{0D634A21-9953-7A0B-D56A-0F7AAB07D6D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19" b="1119"/>
          <a:stretch/>
        </p:blipFill>
        <p:spPr>
          <a:xfrm>
            <a:off x="6046260" y="5210744"/>
            <a:ext cx="6145740" cy="1647256"/>
          </a:xfrm>
          <a:prstGeom prst="rect">
            <a:avLst/>
          </a:prstGeom>
        </p:spPr>
      </p:pic>
      <p:sp>
        <p:nvSpPr>
          <p:cNvPr id="3" name="TextBox 2">
            <a:extLst>
              <a:ext uri="{FF2B5EF4-FFF2-40B4-BE49-F238E27FC236}">
                <a16:creationId xmlns:a16="http://schemas.microsoft.com/office/drawing/2014/main" id="{A61D4C5B-464D-DD10-2AF2-0D91C5114801}"/>
              </a:ext>
            </a:extLst>
          </p:cNvPr>
          <p:cNvSpPr txBox="1"/>
          <p:nvPr userDrawn="1"/>
        </p:nvSpPr>
        <p:spPr>
          <a:xfrm>
            <a:off x="2506764" y="6508525"/>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pic>
        <p:nvPicPr>
          <p:cNvPr id="6" name="Picture 2">
            <a:extLst>
              <a:ext uri="{FF2B5EF4-FFF2-40B4-BE49-F238E27FC236}">
                <a16:creationId xmlns:a16="http://schemas.microsoft.com/office/drawing/2014/main" id="{079FECF3-0501-2784-46BB-FA54324D2842}"/>
              </a:ext>
            </a:extLst>
          </p:cNvPr>
          <p:cNvPicPr>
            <a:picLocks noChangeAspect="1" noChangeArrowheads="1"/>
          </p:cNvPicPr>
          <p:nvPr userDrawn="1"/>
        </p:nvPicPr>
        <p:blipFill>
          <a:blip r:embed="rId5">
            <a:alphaModFix amt="50000"/>
            <a:extLst>
              <a:ext uri="{28A0092B-C50C-407E-A947-70E740481C1C}">
                <a14:useLocalDpi xmlns:a14="http://schemas.microsoft.com/office/drawing/2010/main" val="0"/>
              </a:ext>
            </a:extLst>
          </a:blip>
          <a:srcRect/>
          <a:stretch>
            <a:fillRect/>
          </a:stretch>
        </p:blipFill>
        <p:spPr bwMode="auto">
          <a:xfrm>
            <a:off x="10636254" y="1944555"/>
            <a:ext cx="956332" cy="48232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a:extLst>
              <a:ext uri="{FF2B5EF4-FFF2-40B4-BE49-F238E27FC236}">
                <a16:creationId xmlns:a16="http://schemas.microsoft.com/office/drawing/2014/main" id="{84A792C5-E01C-1F0A-2677-59E04BBCB319}"/>
              </a:ext>
            </a:extLst>
          </p:cNvPr>
          <p:cNvSpPr>
            <a:spLocks noGrp="1"/>
          </p:cNvSpPr>
          <p:nvPr>
            <p:ph type="sldNum" sz="quarter" idx="12"/>
          </p:nvPr>
        </p:nvSpPr>
        <p:spPr>
          <a:xfrm>
            <a:off x="0" y="6436713"/>
            <a:ext cx="434371" cy="365125"/>
          </a:xfrm>
        </p:spPr>
        <p:txBody>
          <a:bodyPr/>
          <a:lstStyle>
            <a:lvl1pPr algn="l">
              <a:defRPr>
                <a:solidFill>
                  <a:schemeClr val="bg1"/>
                </a:solidFill>
              </a:defRPr>
            </a:lvl1pPr>
          </a:lstStyle>
          <a:p>
            <a:fld id="{8470030B-CFAE-4562-88D0-0D279CBDA043}" type="slidenum">
              <a:rPr lang="en-US" smtClean="0"/>
              <a:pPr/>
              <a:t>‹#›</a:t>
            </a:fld>
            <a:endParaRPr lang="en-US" dirty="0"/>
          </a:p>
        </p:txBody>
      </p:sp>
      <p:sp>
        <p:nvSpPr>
          <p:cNvPr id="11" name="Text Placeholder 10">
            <a:extLst>
              <a:ext uri="{FF2B5EF4-FFF2-40B4-BE49-F238E27FC236}">
                <a16:creationId xmlns:a16="http://schemas.microsoft.com/office/drawing/2014/main" id="{51BD4F20-DF9A-C955-BDB6-ACA98DE7DBEF}"/>
              </a:ext>
            </a:extLst>
          </p:cNvPr>
          <p:cNvSpPr>
            <a:spLocks noGrp="1"/>
          </p:cNvSpPr>
          <p:nvPr>
            <p:ph type="body" sz="quarter" idx="13" hasCustomPrompt="1"/>
          </p:nvPr>
        </p:nvSpPr>
        <p:spPr>
          <a:xfrm>
            <a:off x="6256369" y="2281931"/>
            <a:ext cx="3794125" cy="2039654"/>
          </a:xfrm>
        </p:spPr>
        <p:txBody>
          <a:bodyPr>
            <a:noAutofit/>
          </a:bodyPr>
          <a:lstStyle>
            <a:lvl1pPr marL="228600" indent="-228600">
              <a:buFont typeface="Wingdings" panose="05000000000000000000" pitchFamily="2" charset="2"/>
              <a:buChar char="Ø"/>
              <a:defRPr sz="2000">
                <a:solidFill>
                  <a:srgbClr val="11556C"/>
                </a:solidFill>
              </a:defRPr>
            </a:lvl1pPr>
          </a:lstStyle>
          <a:p>
            <a:pPr lvl="0"/>
            <a:r>
              <a:rPr lang="en-US"/>
              <a:t>Topic </a:t>
            </a:r>
          </a:p>
          <a:p>
            <a:pPr lvl="0"/>
            <a:r>
              <a:rPr lang="en-US"/>
              <a:t>Topic </a:t>
            </a:r>
          </a:p>
          <a:p>
            <a:pPr lvl="0"/>
            <a:r>
              <a:rPr lang="en-US"/>
              <a:t>Topic </a:t>
            </a:r>
          </a:p>
          <a:p>
            <a:pPr lvl="0"/>
            <a:r>
              <a:rPr lang="en-US"/>
              <a:t>Topic </a:t>
            </a:r>
          </a:p>
          <a:p>
            <a:pPr lvl="0"/>
            <a:r>
              <a:rPr lang="en-US"/>
              <a:t>Topic</a:t>
            </a:r>
          </a:p>
        </p:txBody>
      </p:sp>
    </p:spTree>
    <p:extLst>
      <p:ext uri="{BB962C8B-B14F-4D97-AF65-F5344CB8AC3E}">
        <p14:creationId xmlns:p14="http://schemas.microsoft.com/office/powerpoint/2010/main" val="94427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ection Slide ">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EC940E3-7C86-FD4B-9F20-EA732D7D3796}"/>
              </a:ext>
            </a:extLst>
          </p:cNvPr>
          <p:cNvSpPr txBox="1"/>
          <p:nvPr userDrawn="1"/>
        </p:nvSpPr>
        <p:spPr>
          <a:xfrm>
            <a:off x="-1" y="4480840"/>
            <a:ext cx="12216811" cy="2377160"/>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sp>
        <p:nvSpPr>
          <p:cNvPr id="24" name="Title 1">
            <a:extLst>
              <a:ext uri="{FF2B5EF4-FFF2-40B4-BE49-F238E27FC236}">
                <a16:creationId xmlns:a16="http://schemas.microsoft.com/office/drawing/2014/main" id="{3C795503-74D9-1E43-85CE-A47C8040761E}"/>
              </a:ext>
            </a:extLst>
          </p:cNvPr>
          <p:cNvSpPr>
            <a:spLocks noGrp="1"/>
          </p:cNvSpPr>
          <p:nvPr>
            <p:ph type="ctrTitle" hasCustomPrompt="1"/>
          </p:nvPr>
        </p:nvSpPr>
        <p:spPr>
          <a:xfrm>
            <a:off x="475725" y="5015388"/>
            <a:ext cx="9099285" cy="874107"/>
          </a:xfrm>
        </p:spPr>
        <p:txBody>
          <a:bodyPr anchor="b">
            <a:noAutofit/>
          </a:bodyPr>
          <a:lstStyle>
            <a:lvl1pPr>
              <a:defRPr sz="5000" b="1">
                <a:solidFill>
                  <a:schemeClr val="bg1"/>
                </a:solidFill>
                <a:latin typeface="Calibri" panose="020F0502020204030204" pitchFamily="34" charset="0"/>
                <a:cs typeface="Calibri" panose="020F0502020204030204" pitchFamily="34" charset="0"/>
              </a:defRPr>
            </a:lvl1pPr>
          </a:lstStyle>
          <a:p>
            <a:r>
              <a:rPr lang="en-US"/>
              <a:t>Blank Section Slide </a:t>
            </a:r>
          </a:p>
        </p:txBody>
      </p:sp>
      <p:sp>
        <p:nvSpPr>
          <p:cNvPr id="25" name="Subtitle 2">
            <a:extLst>
              <a:ext uri="{FF2B5EF4-FFF2-40B4-BE49-F238E27FC236}">
                <a16:creationId xmlns:a16="http://schemas.microsoft.com/office/drawing/2014/main" id="{212BDA6D-B99F-A044-A17B-0A1A2E65B17F}"/>
              </a:ext>
            </a:extLst>
          </p:cNvPr>
          <p:cNvSpPr>
            <a:spLocks noGrp="1"/>
          </p:cNvSpPr>
          <p:nvPr>
            <p:ph type="subTitle" idx="1"/>
          </p:nvPr>
        </p:nvSpPr>
        <p:spPr>
          <a:xfrm>
            <a:off x="507997" y="5923539"/>
            <a:ext cx="9127861" cy="482324"/>
          </a:xfrm>
        </p:spPr>
        <p:txBody>
          <a:bodyPr anchor="t">
            <a:noAutofit/>
          </a:bodyPr>
          <a:lstStyle>
            <a:lvl1pPr marL="0" indent="0" algn="l">
              <a:buNone/>
              <a:defRPr sz="2800" b="0" i="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6" name="Subtitle 2">
            <a:extLst>
              <a:ext uri="{FF2B5EF4-FFF2-40B4-BE49-F238E27FC236}">
                <a16:creationId xmlns:a16="http://schemas.microsoft.com/office/drawing/2014/main" id="{85D2533C-F0C7-F944-BCC4-66F0C6812E36}"/>
              </a:ext>
            </a:extLst>
          </p:cNvPr>
          <p:cNvSpPr txBox="1">
            <a:spLocks/>
          </p:cNvSpPr>
          <p:nvPr userDrawn="1"/>
        </p:nvSpPr>
        <p:spPr>
          <a:xfrm>
            <a:off x="507997" y="6164701"/>
            <a:ext cx="9099287" cy="4823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1400" b="1" dirty="0"/>
          </a:p>
        </p:txBody>
      </p:sp>
      <p:sp>
        <p:nvSpPr>
          <p:cNvPr id="14" name="TextBox 13">
            <a:extLst>
              <a:ext uri="{FF2B5EF4-FFF2-40B4-BE49-F238E27FC236}">
                <a16:creationId xmlns:a16="http://schemas.microsoft.com/office/drawing/2014/main" id="{9A0C4252-0D36-7A4B-9F0B-1D8C9CE8B650}"/>
              </a:ext>
            </a:extLst>
          </p:cNvPr>
          <p:cNvSpPr txBox="1"/>
          <p:nvPr userDrawn="1"/>
        </p:nvSpPr>
        <p:spPr>
          <a:xfrm>
            <a:off x="-1" y="3999251"/>
            <a:ext cx="12192001" cy="482324"/>
          </a:xfrm>
          <a:prstGeom prst="rect">
            <a:avLst/>
          </a:prstGeom>
          <a:solidFill>
            <a:srgbClr val="C2DD74"/>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pic>
        <p:nvPicPr>
          <p:cNvPr id="2" name="Picture 1">
            <a:extLst>
              <a:ext uri="{FF2B5EF4-FFF2-40B4-BE49-F238E27FC236}">
                <a16:creationId xmlns:a16="http://schemas.microsoft.com/office/drawing/2014/main" id="{3AF71CAC-051C-34D3-F650-84B28A6FC19A}"/>
              </a:ext>
            </a:extLst>
          </p:cNvPr>
          <p:cNvPicPr>
            <a:picLocks noChangeAspect="1"/>
          </p:cNvPicPr>
          <p:nvPr userDrawn="1"/>
        </p:nvPicPr>
        <p:blipFill>
          <a:blip r:embed="rId2">
            <a:alphaModFix amt="70000"/>
            <a:duotone>
              <a:prstClr val="black"/>
              <a:schemeClr val="bg1">
                <a:lumMod val="85000"/>
                <a:tint val="45000"/>
                <a:satMod val="400000"/>
              </a:schemeClr>
            </a:duotone>
          </a:blip>
          <a:stretch>
            <a:fillRect/>
          </a:stretch>
        </p:blipFill>
        <p:spPr>
          <a:xfrm>
            <a:off x="10898171" y="80141"/>
            <a:ext cx="1154744" cy="1131910"/>
          </a:xfrm>
          <a:prstGeom prst="rect">
            <a:avLst/>
          </a:prstGeom>
        </p:spPr>
      </p:pic>
      <p:pic>
        <p:nvPicPr>
          <p:cNvPr id="3" name="Picture 2">
            <a:extLst>
              <a:ext uri="{FF2B5EF4-FFF2-40B4-BE49-F238E27FC236}">
                <a16:creationId xmlns:a16="http://schemas.microsoft.com/office/drawing/2014/main" id="{2485459A-6D98-9BAB-6D38-7D98E5B4D58A}"/>
              </a:ext>
            </a:extLst>
          </p:cNvPr>
          <p:cNvPicPr>
            <a:picLocks noChangeAspect="1" noChangeArrowheads="1"/>
          </p:cNvPicPr>
          <p:nvPr userDrawn="1"/>
        </p:nvPicPr>
        <p:blipFill>
          <a:blip r:embed="rId3">
            <a:alphaModFix amt="50000"/>
            <a:extLst>
              <a:ext uri="{28A0092B-C50C-407E-A947-70E740481C1C}">
                <a14:useLocalDpi xmlns:a14="http://schemas.microsoft.com/office/drawing/2010/main" val="0"/>
              </a:ext>
            </a:extLst>
          </a:blip>
          <a:srcRect/>
          <a:stretch>
            <a:fillRect/>
          </a:stretch>
        </p:blipFill>
        <p:spPr bwMode="auto">
          <a:xfrm>
            <a:off x="11102330" y="1290728"/>
            <a:ext cx="746426" cy="376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1C1123-CC61-539D-5C36-D6D0E60F4B32}"/>
              </a:ext>
            </a:extLst>
          </p:cNvPr>
          <p:cNvSpPr txBox="1"/>
          <p:nvPr userDrawn="1"/>
        </p:nvSpPr>
        <p:spPr>
          <a:xfrm>
            <a:off x="9197409" y="6500861"/>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sp>
        <p:nvSpPr>
          <p:cNvPr id="8" name="Slide Number Placeholder 5">
            <a:extLst>
              <a:ext uri="{FF2B5EF4-FFF2-40B4-BE49-F238E27FC236}">
                <a16:creationId xmlns:a16="http://schemas.microsoft.com/office/drawing/2014/main" id="{D52EE944-B17E-84DF-1FB9-8BD170C8299B}"/>
              </a:ext>
            </a:extLst>
          </p:cNvPr>
          <p:cNvSpPr>
            <a:spLocks noGrp="1"/>
          </p:cNvSpPr>
          <p:nvPr>
            <p:ph type="sldNum" sz="quarter" idx="12"/>
          </p:nvPr>
        </p:nvSpPr>
        <p:spPr>
          <a:xfrm>
            <a:off x="0" y="6436713"/>
            <a:ext cx="434371" cy="365125"/>
          </a:xfrm>
        </p:spPr>
        <p:txBody>
          <a:bodyPr/>
          <a:lstStyle>
            <a:lvl1pPr algn="l">
              <a:defRPr>
                <a:solidFill>
                  <a:schemeClr val="bg1"/>
                </a:solidFill>
              </a:defRPr>
            </a:lvl1pPr>
          </a:lstStyle>
          <a:p>
            <a:fld id="{8470030B-CFAE-4562-88D0-0D279CBDA043}" type="slidenum">
              <a:rPr lang="en-US" smtClean="0"/>
              <a:pPr/>
              <a:t>‹#›</a:t>
            </a:fld>
            <a:endParaRPr lang="en-US" dirty="0"/>
          </a:p>
        </p:txBody>
      </p:sp>
      <p:grpSp>
        <p:nvGrpSpPr>
          <p:cNvPr id="5" name="Group 4">
            <a:extLst>
              <a:ext uri="{FF2B5EF4-FFF2-40B4-BE49-F238E27FC236}">
                <a16:creationId xmlns:a16="http://schemas.microsoft.com/office/drawing/2014/main" id="{AC9D21A3-0A64-F277-96D8-2BA82F95C3F2}"/>
              </a:ext>
            </a:extLst>
          </p:cNvPr>
          <p:cNvGrpSpPr/>
          <p:nvPr userDrawn="1"/>
        </p:nvGrpSpPr>
        <p:grpSpPr>
          <a:xfrm>
            <a:off x="-2" y="3998516"/>
            <a:ext cx="12192001" cy="482324"/>
            <a:chOff x="-1" y="3999251"/>
            <a:chExt cx="12192001" cy="482324"/>
          </a:xfrm>
        </p:grpSpPr>
        <p:sp>
          <p:nvSpPr>
            <p:cNvPr id="6" name="TextBox 5">
              <a:extLst>
                <a:ext uri="{FF2B5EF4-FFF2-40B4-BE49-F238E27FC236}">
                  <a16:creationId xmlns:a16="http://schemas.microsoft.com/office/drawing/2014/main" id="{940718B8-DB67-51BC-E557-0114212D212B}"/>
                </a:ext>
              </a:extLst>
            </p:cNvPr>
            <p:cNvSpPr txBox="1"/>
            <p:nvPr userDrawn="1"/>
          </p:nvSpPr>
          <p:spPr>
            <a:xfrm>
              <a:off x="-1" y="3999251"/>
              <a:ext cx="12192001" cy="482324"/>
            </a:xfrm>
            <a:prstGeom prst="rect">
              <a:avLst/>
            </a:prstGeom>
            <a:solidFill>
              <a:srgbClr val="C2DD74"/>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r>
                <a:rPr lang="en-US" sz="2400" b="1" dirty="0">
                  <a:solidFill>
                    <a:schemeClr val="tx2"/>
                  </a:solidFill>
                </a:rPr>
                <a:t>Office of the CFO - Financial Management Office</a:t>
              </a:r>
            </a:p>
          </p:txBody>
        </p:sp>
        <p:sp>
          <p:nvSpPr>
            <p:cNvPr id="7" name="Callout: Quad Arrow 6">
              <a:extLst>
                <a:ext uri="{FF2B5EF4-FFF2-40B4-BE49-F238E27FC236}">
                  <a16:creationId xmlns:a16="http://schemas.microsoft.com/office/drawing/2014/main" id="{C29BB149-B1FD-588E-09DB-0317348DC4FA}"/>
                </a:ext>
              </a:extLst>
            </p:cNvPr>
            <p:cNvSpPr/>
            <p:nvPr userDrawn="1"/>
          </p:nvSpPr>
          <p:spPr>
            <a:xfrm>
              <a:off x="2690037" y="4124761"/>
              <a:ext cx="255181" cy="223924"/>
            </a:xfrm>
            <a:prstGeom prst="quad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9" name="Callout: Quad Arrow 8">
              <a:extLst>
                <a:ext uri="{FF2B5EF4-FFF2-40B4-BE49-F238E27FC236}">
                  <a16:creationId xmlns:a16="http://schemas.microsoft.com/office/drawing/2014/main" id="{2A4B7593-8FEF-D52C-DD28-47D42248AFC4}"/>
                </a:ext>
              </a:extLst>
            </p:cNvPr>
            <p:cNvSpPr/>
            <p:nvPr userDrawn="1"/>
          </p:nvSpPr>
          <p:spPr>
            <a:xfrm>
              <a:off x="9266665" y="4136572"/>
              <a:ext cx="255181" cy="223924"/>
            </a:xfrm>
            <a:prstGeom prst="quad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967698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ection Slide ">
    <p:spTree>
      <p:nvGrpSpPr>
        <p:cNvPr id="1" name=""/>
        <p:cNvGrpSpPr/>
        <p:nvPr/>
      </p:nvGrpSpPr>
      <p:grpSpPr>
        <a:xfrm>
          <a:off x="0" y="0"/>
          <a:ext cx="0" cy="0"/>
          <a:chOff x="0" y="0"/>
          <a:chExt cx="0" cy="0"/>
        </a:xfrm>
      </p:grpSpPr>
      <p:pic>
        <p:nvPicPr>
          <p:cNvPr id="6" name="Picture 5" descr="A picture containing outdoor, nature, sunset, cloud&#10;&#10;Description automatically generated">
            <a:extLst>
              <a:ext uri="{FF2B5EF4-FFF2-40B4-BE49-F238E27FC236}">
                <a16:creationId xmlns:a16="http://schemas.microsoft.com/office/drawing/2014/main" id="{254020DD-88DF-9899-BD51-C7A9B01EC9A8}"/>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811" y="0"/>
            <a:ext cx="12241621" cy="4046883"/>
          </a:xfrm>
          <a:prstGeom prst="rect">
            <a:avLst/>
          </a:prstGeom>
        </p:spPr>
      </p:pic>
      <p:sp>
        <p:nvSpPr>
          <p:cNvPr id="23" name="TextBox 22">
            <a:extLst>
              <a:ext uri="{FF2B5EF4-FFF2-40B4-BE49-F238E27FC236}">
                <a16:creationId xmlns:a16="http://schemas.microsoft.com/office/drawing/2014/main" id="{CEC940E3-7C86-FD4B-9F20-EA732D7D3796}"/>
              </a:ext>
            </a:extLst>
          </p:cNvPr>
          <p:cNvSpPr txBox="1"/>
          <p:nvPr userDrawn="1"/>
        </p:nvSpPr>
        <p:spPr>
          <a:xfrm>
            <a:off x="-1" y="4480840"/>
            <a:ext cx="12216811" cy="2377160"/>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sp>
        <p:nvSpPr>
          <p:cNvPr id="24" name="Title 1">
            <a:extLst>
              <a:ext uri="{FF2B5EF4-FFF2-40B4-BE49-F238E27FC236}">
                <a16:creationId xmlns:a16="http://schemas.microsoft.com/office/drawing/2014/main" id="{3C795503-74D9-1E43-85CE-A47C8040761E}"/>
              </a:ext>
            </a:extLst>
          </p:cNvPr>
          <p:cNvSpPr>
            <a:spLocks noGrp="1"/>
          </p:cNvSpPr>
          <p:nvPr>
            <p:ph type="ctrTitle" hasCustomPrompt="1"/>
          </p:nvPr>
        </p:nvSpPr>
        <p:spPr>
          <a:xfrm>
            <a:off x="475725" y="5015388"/>
            <a:ext cx="9099285" cy="874107"/>
          </a:xfrm>
        </p:spPr>
        <p:txBody>
          <a:bodyPr anchor="b">
            <a:noAutofit/>
          </a:bodyPr>
          <a:lstStyle>
            <a:lvl1pPr>
              <a:defRPr sz="5000" b="1">
                <a:solidFill>
                  <a:schemeClr val="bg1"/>
                </a:solidFill>
                <a:latin typeface="Calibri" panose="020F0502020204030204" pitchFamily="34" charset="0"/>
                <a:cs typeface="Calibri" panose="020F0502020204030204" pitchFamily="34" charset="0"/>
              </a:defRPr>
            </a:lvl1pPr>
          </a:lstStyle>
          <a:p>
            <a:r>
              <a:rPr lang="en-US"/>
              <a:t>Blank Section Slide </a:t>
            </a:r>
          </a:p>
        </p:txBody>
      </p:sp>
      <p:sp>
        <p:nvSpPr>
          <p:cNvPr id="25" name="Subtitle 2">
            <a:extLst>
              <a:ext uri="{FF2B5EF4-FFF2-40B4-BE49-F238E27FC236}">
                <a16:creationId xmlns:a16="http://schemas.microsoft.com/office/drawing/2014/main" id="{212BDA6D-B99F-A044-A17B-0A1A2E65B17F}"/>
              </a:ext>
            </a:extLst>
          </p:cNvPr>
          <p:cNvSpPr>
            <a:spLocks noGrp="1"/>
          </p:cNvSpPr>
          <p:nvPr>
            <p:ph type="subTitle" idx="1"/>
          </p:nvPr>
        </p:nvSpPr>
        <p:spPr>
          <a:xfrm>
            <a:off x="507997" y="5923539"/>
            <a:ext cx="9127861" cy="482324"/>
          </a:xfrm>
        </p:spPr>
        <p:txBody>
          <a:bodyPr anchor="t">
            <a:noAutofit/>
          </a:bodyPr>
          <a:lstStyle>
            <a:lvl1pPr marL="0" indent="0" algn="l">
              <a:buNone/>
              <a:defRPr sz="2800" b="0" i="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6" name="Subtitle 2">
            <a:extLst>
              <a:ext uri="{FF2B5EF4-FFF2-40B4-BE49-F238E27FC236}">
                <a16:creationId xmlns:a16="http://schemas.microsoft.com/office/drawing/2014/main" id="{85D2533C-F0C7-F944-BCC4-66F0C6812E36}"/>
              </a:ext>
            </a:extLst>
          </p:cNvPr>
          <p:cNvSpPr txBox="1">
            <a:spLocks/>
          </p:cNvSpPr>
          <p:nvPr userDrawn="1"/>
        </p:nvSpPr>
        <p:spPr>
          <a:xfrm>
            <a:off x="507997" y="6164701"/>
            <a:ext cx="9099287" cy="4823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1400" b="1" dirty="0"/>
          </a:p>
        </p:txBody>
      </p:sp>
      <p:sp>
        <p:nvSpPr>
          <p:cNvPr id="14" name="TextBox 13">
            <a:extLst>
              <a:ext uri="{FF2B5EF4-FFF2-40B4-BE49-F238E27FC236}">
                <a16:creationId xmlns:a16="http://schemas.microsoft.com/office/drawing/2014/main" id="{9A0C4252-0D36-7A4B-9F0B-1D8C9CE8B650}"/>
              </a:ext>
            </a:extLst>
          </p:cNvPr>
          <p:cNvSpPr txBox="1"/>
          <p:nvPr userDrawn="1"/>
        </p:nvSpPr>
        <p:spPr>
          <a:xfrm>
            <a:off x="-1" y="3999251"/>
            <a:ext cx="12192001" cy="482324"/>
          </a:xfrm>
          <a:prstGeom prst="rect">
            <a:avLst/>
          </a:prstGeom>
          <a:solidFill>
            <a:srgbClr val="C2DD74"/>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pic>
        <p:nvPicPr>
          <p:cNvPr id="2" name="Picture 1">
            <a:extLst>
              <a:ext uri="{FF2B5EF4-FFF2-40B4-BE49-F238E27FC236}">
                <a16:creationId xmlns:a16="http://schemas.microsoft.com/office/drawing/2014/main" id="{3AF71CAC-051C-34D3-F650-84B28A6FC19A}"/>
              </a:ext>
            </a:extLst>
          </p:cNvPr>
          <p:cNvPicPr>
            <a:picLocks noChangeAspect="1"/>
          </p:cNvPicPr>
          <p:nvPr userDrawn="1"/>
        </p:nvPicPr>
        <p:blipFill>
          <a:blip r:embed="rId5">
            <a:alphaModFix amt="70000"/>
            <a:duotone>
              <a:prstClr val="black"/>
              <a:schemeClr val="bg1">
                <a:lumMod val="85000"/>
                <a:tint val="45000"/>
                <a:satMod val="400000"/>
              </a:schemeClr>
            </a:duotone>
          </a:blip>
          <a:stretch>
            <a:fillRect/>
          </a:stretch>
        </p:blipFill>
        <p:spPr>
          <a:xfrm>
            <a:off x="10898171" y="80141"/>
            <a:ext cx="1154744" cy="1131910"/>
          </a:xfrm>
          <a:prstGeom prst="rect">
            <a:avLst/>
          </a:prstGeom>
        </p:spPr>
      </p:pic>
      <p:pic>
        <p:nvPicPr>
          <p:cNvPr id="3" name="Picture 2">
            <a:extLst>
              <a:ext uri="{FF2B5EF4-FFF2-40B4-BE49-F238E27FC236}">
                <a16:creationId xmlns:a16="http://schemas.microsoft.com/office/drawing/2014/main" id="{2485459A-6D98-9BAB-6D38-7D98E5B4D58A}"/>
              </a:ext>
            </a:extLst>
          </p:cNvPr>
          <p:cNvPicPr>
            <a:picLocks noChangeAspect="1" noChangeArrowheads="1"/>
          </p:cNvPicPr>
          <p:nvPr userDrawn="1"/>
        </p:nvPicPr>
        <p:blipFill>
          <a:blip r:embed="rId6">
            <a:alphaModFix amt="50000"/>
            <a:extLst>
              <a:ext uri="{28A0092B-C50C-407E-A947-70E740481C1C}">
                <a14:useLocalDpi xmlns:a14="http://schemas.microsoft.com/office/drawing/2010/main" val="0"/>
              </a:ext>
            </a:extLst>
          </a:blip>
          <a:srcRect/>
          <a:stretch>
            <a:fillRect/>
          </a:stretch>
        </p:blipFill>
        <p:spPr bwMode="auto">
          <a:xfrm>
            <a:off x="11102330" y="1290728"/>
            <a:ext cx="746426" cy="376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1C1123-CC61-539D-5C36-D6D0E60F4B32}"/>
              </a:ext>
            </a:extLst>
          </p:cNvPr>
          <p:cNvSpPr txBox="1"/>
          <p:nvPr userDrawn="1"/>
        </p:nvSpPr>
        <p:spPr>
          <a:xfrm>
            <a:off x="9197409" y="6500861"/>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pic>
        <p:nvPicPr>
          <p:cNvPr id="7" name="Picture 6">
            <a:extLst>
              <a:ext uri="{FF2B5EF4-FFF2-40B4-BE49-F238E27FC236}">
                <a16:creationId xmlns:a16="http://schemas.microsoft.com/office/drawing/2014/main" id="{332A561C-1407-BC4B-E309-9E1B197E460C}"/>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2018" b="2018"/>
          <a:stretch/>
        </p:blipFill>
        <p:spPr>
          <a:xfrm>
            <a:off x="6095880" y="2353261"/>
            <a:ext cx="6145740" cy="1647256"/>
          </a:xfrm>
          <a:prstGeom prst="rect">
            <a:avLst/>
          </a:prstGeom>
        </p:spPr>
      </p:pic>
      <p:sp>
        <p:nvSpPr>
          <p:cNvPr id="8" name="Slide Number Placeholder 5">
            <a:extLst>
              <a:ext uri="{FF2B5EF4-FFF2-40B4-BE49-F238E27FC236}">
                <a16:creationId xmlns:a16="http://schemas.microsoft.com/office/drawing/2014/main" id="{D52EE944-B17E-84DF-1FB9-8BD170C8299B}"/>
              </a:ext>
            </a:extLst>
          </p:cNvPr>
          <p:cNvSpPr>
            <a:spLocks noGrp="1"/>
          </p:cNvSpPr>
          <p:nvPr>
            <p:ph type="sldNum" sz="quarter" idx="12"/>
          </p:nvPr>
        </p:nvSpPr>
        <p:spPr>
          <a:xfrm>
            <a:off x="0" y="6436713"/>
            <a:ext cx="434371" cy="365125"/>
          </a:xfrm>
        </p:spPr>
        <p:txBody>
          <a:bodyPr/>
          <a:lstStyle>
            <a:lvl1pPr algn="l">
              <a:defRPr>
                <a:solidFill>
                  <a:schemeClr val="bg1"/>
                </a:solidFill>
              </a:defRPr>
            </a:lvl1pPr>
          </a:lstStyle>
          <a:p>
            <a:fld id="{8470030B-CFAE-4562-88D0-0D279CBDA043}" type="slidenum">
              <a:rPr lang="en-US" smtClean="0"/>
              <a:pPr/>
              <a:t>‹#›</a:t>
            </a:fld>
            <a:endParaRPr lang="en-US" dirty="0"/>
          </a:p>
        </p:txBody>
      </p:sp>
      <p:grpSp>
        <p:nvGrpSpPr>
          <p:cNvPr id="5" name="Group 4">
            <a:extLst>
              <a:ext uri="{FF2B5EF4-FFF2-40B4-BE49-F238E27FC236}">
                <a16:creationId xmlns:a16="http://schemas.microsoft.com/office/drawing/2014/main" id="{03B2F2BA-9EBB-0245-A5DA-C107510BC365}"/>
              </a:ext>
            </a:extLst>
          </p:cNvPr>
          <p:cNvGrpSpPr/>
          <p:nvPr userDrawn="1"/>
        </p:nvGrpSpPr>
        <p:grpSpPr>
          <a:xfrm>
            <a:off x="-24811" y="3998013"/>
            <a:ext cx="12192001" cy="482324"/>
            <a:chOff x="-1" y="3999251"/>
            <a:chExt cx="12192001" cy="482324"/>
          </a:xfrm>
        </p:grpSpPr>
        <p:sp>
          <p:nvSpPr>
            <p:cNvPr id="9" name="TextBox 8">
              <a:extLst>
                <a:ext uri="{FF2B5EF4-FFF2-40B4-BE49-F238E27FC236}">
                  <a16:creationId xmlns:a16="http://schemas.microsoft.com/office/drawing/2014/main" id="{CEF17CEE-5E2E-F44E-80A5-E6D11A1ED839}"/>
                </a:ext>
              </a:extLst>
            </p:cNvPr>
            <p:cNvSpPr txBox="1"/>
            <p:nvPr userDrawn="1"/>
          </p:nvSpPr>
          <p:spPr>
            <a:xfrm>
              <a:off x="-1" y="3999251"/>
              <a:ext cx="12192001" cy="482324"/>
            </a:xfrm>
            <a:prstGeom prst="rect">
              <a:avLst/>
            </a:prstGeom>
            <a:solidFill>
              <a:srgbClr val="C2DD74"/>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r>
                <a:rPr lang="en-US" sz="2400" b="1" dirty="0">
                  <a:solidFill>
                    <a:schemeClr val="tx2"/>
                  </a:solidFill>
                </a:rPr>
                <a:t>Office of the CFO - Financial Management Office</a:t>
              </a:r>
            </a:p>
          </p:txBody>
        </p:sp>
        <p:sp>
          <p:nvSpPr>
            <p:cNvPr id="10" name="Callout: Quad Arrow 9">
              <a:extLst>
                <a:ext uri="{FF2B5EF4-FFF2-40B4-BE49-F238E27FC236}">
                  <a16:creationId xmlns:a16="http://schemas.microsoft.com/office/drawing/2014/main" id="{B023410A-2DBA-9592-F2E9-40C169B8ECCB}"/>
                </a:ext>
              </a:extLst>
            </p:cNvPr>
            <p:cNvSpPr/>
            <p:nvPr userDrawn="1"/>
          </p:nvSpPr>
          <p:spPr>
            <a:xfrm>
              <a:off x="2690037" y="4124761"/>
              <a:ext cx="255181" cy="223924"/>
            </a:xfrm>
            <a:prstGeom prst="quad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1" name="Callout: Quad Arrow 10">
              <a:extLst>
                <a:ext uri="{FF2B5EF4-FFF2-40B4-BE49-F238E27FC236}">
                  <a16:creationId xmlns:a16="http://schemas.microsoft.com/office/drawing/2014/main" id="{4902D1AC-9D1A-D913-0D14-028A3F839CAC}"/>
                </a:ext>
              </a:extLst>
            </p:cNvPr>
            <p:cNvSpPr/>
            <p:nvPr userDrawn="1"/>
          </p:nvSpPr>
          <p:spPr>
            <a:xfrm>
              <a:off x="9266665" y="4136572"/>
              <a:ext cx="255181" cy="223924"/>
            </a:xfrm>
            <a:prstGeom prst="quad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80278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 Option 1 ">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B2AD015-9131-C243-8297-308D6EE125B4}"/>
              </a:ext>
            </a:extLst>
          </p:cNvPr>
          <p:cNvSpPr txBox="1"/>
          <p:nvPr userDrawn="1"/>
        </p:nvSpPr>
        <p:spPr>
          <a:xfrm>
            <a:off x="-2" y="1"/>
            <a:ext cx="12192000" cy="783992"/>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3200" b="0" dirty="0">
              <a:solidFill>
                <a:schemeClr val="tx2"/>
              </a:solidFill>
            </a:endParaRPr>
          </a:p>
        </p:txBody>
      </p:sp>
      <p:sp>
        <p:nvSpPr>
          <p:cNvPr id="3" name="Content Placeholder 2"/>
          <p:cNvSpPr>
            <a:spLocks noGrp="1"/>
          </p:cNvSpPr>
          <p:nvPr>
            <p:ph idx="1"/>
          </p:nvPr>
        </p:nvSpPr>
        <p:spPr>
          <a:xfrm>
            <a:off x="609596" y="1461106"/>
            <a:ext cx="10972803" cy="3935787"/>
          </a:xfrm>
        </p:spPr>
        <p:txBody>
          <a:bodyPr>
            <a:normAutofit/>
          </a:bodyPr>
          <a:lstStyle>
            <a:lvl1pPr marL="228600" indent="-228600">
              <a:buFont typeface="Arial" panose="020B0604020202020204" pitchFamily="34" charset="0"/>
              <a:buChar char="‒"/>
              <a:defRPr sz="2500" b="0">
                <a:solidFill>
                  <a:srgbClr val="121212"/>
                </a:solidFill>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sz="2000" b="0">
                <a:solidFill>
                  <a:srgbClr val="121212"/>
                </a:solidFill>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sz="2000" b="0">
                <a:solidFill>
                  <a:srgbClr val="121212"/>
                </a:solidFill>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000" b="0">
                <a:solidFill>
                  <a:srgbClr val="121212"/>
                </a:solidFill>
                <a:latin typeface="Calibri" panose="020F0502020204030204" pitchFamily="34" charset="0"/>
                <a:cs typeface="Calibri" panose="020F0502020204030204" pitchFamily="34" charset="0"/>
              </a:defRPr>
            </a:lvl4pPr>
            <a:lvl5pPr>
              <a:defRPr sz="2000" b="0">
                <a:solidFill>
                  <a:srgbClr val="121212"/>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4271" y="150030"/>
            <a:ext cx="10972804" cy="483933"/>
          </a:xfrm>
        </p:spPr>
        <p:txBody>
          <a:bodyPr anchor="b" anchorCtr="0">
            <a:normAutofit/>
          </a:bodyPr>
          <a:lstStyle>
            <a:lvl1pPr algn="ctr">
              <a:defRPr sz="3200" b="0" i="0">
                <a:solidFill>
                  <a:schemeClr val="bg1"/>
                </a:solidFill>
                <a:latin typeface="Calibri" panose="020F0502020204030204" pitchFamily="34" charset="0"/>
                <a:cs typeface="Calibri" panose="020F0502020204030204" pitchFamily="34" charset="0"/>
              </a:defRPr>
            </a:lvl1pPr>
          </a:lstStyle>
          <a:p>
            <a:r>
              <a:rPr lang="en-US"/>
              <a:t>Title</a:t>
            </a:r>
          </a:p>
        </p:txBody>
      </p:sp>
      <p:pic>
        <p:nvPicPr>
          <p:cNvPr id="462" name="Picture 461">
            <a:extLst>
              <a:ext uri="{FF2B5EF4-FFF2-40B4-BE49-F238E27FC236}">
                <a16:creationId xmlns:a16="http://schemas.microsoft.com/office/drawing/2014/main" id="{7CA91491-6C66-C28A-A632-B6EC17DEDF47}"/>
              </a:ext>
            </a:extLst>
          </p:cNvPr>
          <p:cNvPicPr>
            <a:picLocks noChangeAspect="1"/>
          </p:cNvPicPr>
          <p:nvPr userDrawn="1"/>
        </p:nvPicPr>
        <p:blipFill>
          <a:blip r:embed="rId2">
            <a:extLst>
              <a:ext uri="{96DAC541-7B7A-43D3-8B79-37D633B846F1}">
                <asvg:svgBlip xmlns:asvg="http://schemas.microsoft.com/office/drawing/2016/SVG/main" r:embed="rId3"/>
              </a:ext>
            </a:extLst>
          </a:blip>
          <a:srcRect r="5141"/>
          <a:stretch/>
        </p:blipFill>
        <p:spPr>
          <a:xfrm>
            <a:off x="9465013" y="5733045"/>
            <a:ext cx="2726986" cy="1124955"/>
          </a:xfrm>
          <a:prstGeom prst="rect">
            <a:avLst/>
          </a:prstGeom>
        </p:spPr>
      </p:pic>
      <p:pic>
        <p:nvPicPr>
          <p:cNvPr id="473" name="Picture 472">
            <a:extLst>
              <a:ext uri="{FF2B5EF4-FFF2-40B4-BE49-F238E27FC236}">
                <a16:creationId xmlns:a16="http://schemas.microsoft.com/office/drawing/2014/main" id="{1991E3DC-5AC3-1527-C2C5-BA229F0EC332}"/>
              </a:ext>
            </a:extLst>
          </p:cNvPr>
          <p:cNvPicPr>
            <a:picLocks noChangeAspect="1"/>
          </p:cNvPicPr>
          <p:nvPr userDrawn="1"/>
        </p:nvPicPr>
        <p:blipFill>
          <a:blip r:embed="rId4">
            <a:alphaModFix amt="70000"/>
            <a:duotone>
              <a:prstClr val="black"/>
              <a:schemeClr val="bg1">
                <a:lumMod val="85000"/>
                <a:tint val="45000"/>
                <a:satMod val="400000"/>
              </a:schemeClr>
            </a:duotone>
          </a:blip>
          <a:stretch>
            <a:fillRect/>
          </a:stretch>
        </p:blipFill>
        <p:spPr>
          <a:xfrm>
            <a:off x="1175716" y="5768595"/>
            <a:ext cx="799807" cy="783992"/>
          </a:xfrm>
          <a:prstGeom prst="rect">
            <a:avLst/>
          </a:prstGeom>
        </p:spPr>
      </p:pic>
      <p:sp>
        <p:nvSpPr>
          <p:cNvPr id="476" name="Slide Number Placeholder 5">
            <a:extLst>
              <a:ext uri="{FF2B5EF4-FFF2-40B4-BE49-F238E27FC236}">
                <a16:creationId xmlns:a16="http://schemas.microsoft.com/office/drawing/2014/main" id="{E3395F96-D8BC-E67C-F7FA-C49528B32B63}"/>
              </a:ext>
            </a:extLst>
          </p:cNvPr>
          <p:cNvSpPr>
            <a:spLocks noGrp="1"/>
          </p:cNvSpPr>
          <p:nvPr>
            <p:ph type="sldNum" sz="quarter" idx="12"/>
          </p:nvPr>
        </p:nvSpPr>
        <p:spPr>
          <a:xfrm>
            <a:off x="0" y="6436713"/>
            <a:ext cx="434371" cy="365125"/>
          </a:xfrm>
        </p:spPr>
        <p:txBody>
          <a:bodyPr/>
          <a:lstStyle>
            <a:lvl1pPr algn="l">
              <a:defRPr/>
            </a:lvl1pPr>
          </a:lstStyle>
          <a:p>
            <a:fld id="{8470030B-CFAE-4562-88D0-0D279CBDA043}" type="slidenum">
              <a:rPr lang="en-US" smtClean="0"/>
              <a:pPr/>
              <a:t>‹#›</a:t>
            </a:fld>
            <a:endParaRPr lang="en-US" dirty="0"/>
          </a:p>
        </p:txBody>
      </p:sp>
      <p:pic>
        <p:nvPicPr>
          <p:cNvPr id="4" name="Picture 2">
            <a:extLst>
              <a:ext uri="{FF2B5EF4-FFF2-40B4-BE49-F238E27FC236}">
                <a16:creationId xmlns:a16="http://schemas.microsoft.com/office/drawing/2014/main" id="{35552DE5-D4D6-0D1F-0AD1-4D8FC66B22DB}"/>
              </a:ext>
            </a:extLst>
          </p:cNvPr>
          <p:cNvPicPr>
            <a:picLocks noChangeAspect="1" noChangeArrowheads="1"/>
          </p:cNvPicPr>
          <p:nvPr userDrawn="1"/>
        </p:nvPicPr>
        <p:blipFill>
          <a:blip r:embed="rId5">
            <a:alphaModFix amt="50000"/>
            <a:extLst>
              <a:ext uri="{28A0092B-C50C-407E-A947-70E740481C1C}">
                <a14:useLocalDpi xmlns:a14="http://schemas.microsoft.com/office/drawing/2010/main" val="0"/>
              </a:ext>
            </a:extLst>
          </a:blip>
          <a:srcRect/>
          <a:stretch>
            <a:fillRect/>
          </a:stretch>
        </p:blipFill>
        <p:spPr bwMode="auto">
          <a:xfrm>
            <a:off x="1975523" y="6011262"/>
            <a:ext cx="669897" cy="3378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white logo&#10;&#10;Description automatically generated">
            <a:extLst>
              <a:ext uri="{FF2B5EF4-FFF2-40B4-BE49-F238E27FC236}">
                <a16:creationId xmlns:a16="http://schemas.microsoft.com/office/drawing/2014/main" id="{918962E5-26B1-AB28-4579-4921992FE939}"/>
              </a:ext>
            </a:extLst>
          </p:cNvPr>
          <p:cNvPicPr>
            <a:picLocks noChangeAspect="1"/>
          </p:cNvPicPr>
          <p:nvPr userDrawn="1"/>
        </p:nvPicPr>
        <p:blipFill>
          <a:blip r:embed="rId6">
            <a:alphaModFix amt="58000"/>
            <a:extLst>
              <a:ext uri="{28A0092B-C50C-407E-A947-70E740481C1C}">
                <a14:useLocalDpi xmlns:a14="http://schemas.microsoft.com/office/drawing/2010/main" val="0"/>
              </a:ext>
            </a:extLst>
          </a:blip>
          <a:stretch>
            <a:fillRect/>
          </a:stretch>
        </p:blipFill>
        <p:spPr>
          <a:xfrm>
            <a:off x="3447070" y="5799503"/>
            <a:ext cx="2623022" cy="783992"/>
          </a:xfrm>
          <a:prstGeom prst="rect">
            <a:avLst/>
          </a:prstGeom>
        </p:spPr>
      </p:pic>
      <p:pic>
        <p:nvPicPr>
          <p:cNvPr id="9" name="Picture 8" descr="A logo for an elevate conference&#10;&#10;Description automatically generated">
            <a:extLst>
              <a:ext uri="{FF2B5EF4-FFF2-40B4-BE49-F238E27FC236}">
                <a16:creationId xmlns:a16="http://schemas.microsoft.com/office/drawing/2014/main" id="{7A8FCE22-AAE9-3F8B-51D9-9D4C282D60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71742" y="5713778"/>
            <a:ext cx="1791621" cy="1031471"/>
          </a:xfrm>
          <a:prstGeom prst="rect">
            <a:avLst/>
          </a:prstGeom>
        </p:spPr>
      </p:pic>
    </p:spTree>
    <p:extLst>
      <p:ext uri="{BB962C8B-B14F-4D97-AF65-F5344CB8AC3E}">
        <p14:creationId xmlns:p14="http://schemas.microsoft.com/office/powerpoint/2010/main" val="3062385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Option 2 ">
    <p:spTree>
      <p:nvGrpSpPr>
        <p:cNvPr id="1" name=""/>
        <p:cNvGrpSpPr/>
        <p:nvPr/>
      </p:nvGrpSpPr>
      <p:grpSpPr>
        <a:xfrm>
          <a:off x="0" y="0"/>
          <a:ext cx="0" cy="0"/>
          <a:chOff x="0" y="0"/>
          <a:chExt cx="0" cy="0"/>
        </a:xfrm>
      </p:grpSpPr>
      <p:pic>
        <p:nvPicPr>
          <p:cNvPr id="12" name="Picture 11" descr="Split green blue and yellow gradient">
            <a:extLst>
              <a:ext uri="{FF2B5EF4-FFF2-40B4-BE49-F238E27FC236}">
                <a16:creationId xmlns:a16="http://schemas.microsoft.com/office/drawing/2014/main" id="{EB796291-E1C4-4A7B-8C43-045B6A88A44D}"/>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DB2AD015-9131-C243-8297-308D6EE125B4}"/>
              </a:ext>
            </a:extLst>
          </p:cNvPr>
          <p:cNvSpPr txBox="1"/>
          <p:nvPr userDrawn="1"/>
        </p:nvSpPr>
        <p:spPr>
          <a:xfrm flipV="1">
            <a:off x="-2" y="700007"/>
            <a:ext cx="12192001" cy="48475"/>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1350" b="1" dirty="0">
              <a:solidFill>
                <a:schemeClr val="tx2"/>
              </a:solidFill>
            </a:endParaRPr>
          </a:p>
        </p:txBody>
      </p:sp>
      <p:sp>
        <p:nvSpPr>
          <p:cNvPr id="3" name="Content Placeholder 2"/>
          <p:cNvSpPr>
            <a:spLocks noGrp="1"/>
          </p:cNvSpPr>
          <p:nvPr>
            <p:ph idx="1"/>
          </p:nvPr>
        </p:nvSpPr>
        <p:spPr>
          <a:xfrm>
            <a:off x="399739" y="1039626"/>
            <a:ext cx="5486402" cy="4658460"/>
          </a:xfrm>
        </p:spPr>
        <p:txBody>
          <a:bodyPr>
            <a:normAutofit/>
          </a:bodyPr>
          <a:lstStyle>
            <a:lvl1pPr marL="228600" indent="-228600">
              <a:buFont typeface="Arial" panose="020B0604020202020204" pitchFamily="34" charset="0"/>
              <a:buChar char="‒"/>
              <a:defRPr sz="2500" b="0">
                <a:solidFill>
                  <a:srgbClr val="121212"/>
                </a:solidFill>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sz="2000" b="0">
                <a:solidFill>
                  <a:srgbClr val="121212"/>
                </a:solidFill>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sz="2000" b="0">
                <a:solidFill>
                  <a:srgbClr val="121212"/>
                </a:solidFill>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000" b="0">
                <a:solidFill>
                  <a:srgbClr val="121212"/>
                </a:solidFill>
                <a:latin typeface="Calibri" panose="020F0502020204030204" pitchFamily="34" charset="0"/>
                <a:cs typeface="Calibri" panose="020F0502020204030204" pitchFamily="34" charset="0"/>
              </a:defRPr>
            </a:lvl4pPr>
            <a:lvl5pPr>
              <a:defRPr sz="2000" b="0">
                <a:solidFill>
                  <a:srgbClr val="121212"/>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598" y="19457"/>
            <a:ext cx="10972804" cy="614954"/>
          </a:xfrm>
        </p:spPr>
        <p:txBody>
          <a:bodyPr anchor="b" anchorCtr="0">
            <a:normAutofit/>
          </a:bodyPr>
          <a:lstStyle>
            <a:lvl1pPr algn="ctr">
              <a:defRPr sz="3200" b="0">
                <a:solidFill>
                  <a:schemeClr val="tx1"/>
                </a:solidFill>
                <a:latin typeface="Calibri" panose="020F0502020204030204" pitchFamily="34" charset="0"/>
                <a:cs typeface="Calibri" panose="020F0502020204030204" pitchFamily="34" charset="0"/>
              </a:defRPr>
            </a:lvl1pPr>
          </a:lstStyle>
          <a:p>
            <a:r>
              <a:rPr lang="en-US"/>
              <a:t>Title </a:t>
            </a:r>
          </a:p>
        </p:txBody>
      </p:sp>
      <p:sp>
        <p:nvSpPr>
          <p:cNvPr id="476" name="Slide Number Placeholder 5">
            <a:extLst>
              <a:ext uri="{FF2B5EF4-FFF2-40B4-BE49-F238E27FC236}">
                <a16:creationId xmlns:a16="http://schemas.microsoft.com/office/drawing/2014/main" id="{E3395F96-D8BC-E67C-F7FA-C49528B32B63}"/>
              </a:ext>
            </a:extLst>
          </p:cNvPr>
          <p:cNvSpPr>
            <a:spLocks noGrp="1"/>
          </p:cNvSpPr>
          <p:nvPr>
            <p:ph type="sldNum" sz="quarter" idx="12"/>
          </p:nvPr>
        </p:nvSpPr>
        <p:spPr>
          <a:xfrm>
            <a:off x="0" y="6436713"/>
            <a:ext cx="434371" cy="365125"/>
          </a:xfrm>
        </p:spPr>
        <p:txBody>
          <a:bodyPr/>
          <a:lstStyle>
            <a:lvl1pPr algn="l">
              <a:defRPr/>
            </a:lvl1pPr>
          </a:lstStyle>
          <a:p>
            <a:fld id="{8470030B-CFAE-4562-88D0-0D279CBDA043}" type="slidenum">
              <a:rPr lang="en-US" smtClean="0"/>
              <a:pPr/>
              <a:t>‹#›</a:t>
            </a:fld>
            <a:endParaRPr lang="en-US" dirty="0"/>
          </a:p>
        </p:txBody>
      </p:sp>
      <p:pic>
        <p:nvPicPr>
          <p:cNvPr id="5" name="Picture 4">
            <a:extLst>
              <a:ext uri="{FF2B5EF4-FFF2-40B4-BE49-F238E27FC236}">
                <a16:creationId xmlns:a16="http://schemas.microsoft.com/office/drawing/2014/main" id="{C4CA2B67-B07C-DCE8-83C5-E4A32AF7856E}"/>
              </a:ext>
            </a:extLst>
          </p:cNvPr>
          <p:cNvPicPr>
            <a:picLocks noChangeAspect="1"/>
          </p:cNvPicPr>
          <p:nvPr userDrawn="1"/>
        </p:nvPicPr>
        <p:blipFill>
          <a:blip r:embed="rId3">
            <a:alphaModFix amt="70000"/>
            <a:duotone>
              <a:prstClr val="black"/>
              <a:schemeClr val="bg1">
                <a:lumMod val="85000"/>
                <a:tint val="45000"/>
                <a:satMod val="400000"/>
              </a:schemeClr>
            </a:duotone>
          </a:blip>
          <a:stretch>
            <a:fillRect/>
          </a:stretch>
        </p:blipFill>
        <p:spPr>
          <a:xfrm>
            <a:off x="436214" y="6017846"/>
            <a:ext cx="799807" cy="783992"/>
          </a:xfrm>
          <a:prstGeom prst="rect">
            <a:avLst/>
          </a:prstGeom>
        </p:spPr>
      </p:pic>
      <p:pic>
        <p:nvPicPr>
          <p:cNvPr id="4" name="Picture 2">
            <a:extLst>
              <a:ext uri="{FF2B5EF4-FFF2-40B4-BE49-F238E27FC236}">
                <a16:creationId xmlns:a16="http://schemas.microsoft.com/office/drawing/2014/main" id="{CDDBA88E-8C6B-7B37-28BC-6B030E4A9E3C}"/>
              </a:ext>
            </a:extLst>
          </p:cNvPr>
          <p:cNvPicPr>
            <a:picLocks noChangeAspect="1" noChangeArrowheads="1"/>
          </p:cNvPicPr>
          <p:nvPr userDrawn="1"/>
        </p:nvPicPr>
        <p:blipFill>
          <a:blip r:embed="rId4">
            <a:alphaModFix amt="50000"/>
            <a:extLst>
              <a:ext uri="{28A0092B-C50C-407E-A947-70E740481C1C}">
                <a14:useLocalDpi xmlns:a14="http://schemas.microsoft.com/office/drawing/2010/main" val="0"/>
              </a:ext>
            </a:extLst>
          </a:blip>
          <a:srcRect/>
          <a:stretch>
            <a:fillRect/>
          </a:stretch>
        </p:blipFill>
        <p:spPr bwMode="auto">
          <a:xfrm>
            <a:off x="1236021" y="6260513"/>
            <a:ext cx="669897" cy="337861"/>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E69853C9-D890-AD0A-02D1-EC6515B838B5}"/>
              </a:ext>
            </a:extLst>
          </p:cNvPr>
          <p:cNvSpPr>
            <a:spLocks noGrp="1"/>
          </p:cNvSpPr>
          <p:nvPr>
            <p:ph idx="13"/>
          </p:nvPr>
        </p:nvSpPr>
        <p:spPr>
          <a:xfrm>
            <a:off x="6248399" y="1032439"/>
            <a:ext cx="5486402" cy="4658460"/>
          </a:xfrm>
        </p:spPr>
        <p:txBody>
          <a:bodyPr>
            <a:normAutofit/>
          </a:bodyPr>
          <a:lstStyle>
            <a:lvl1pPr marL="228600" indent="-228600">
              <a:buFont typeface="Arial" panose="020B0604020202020204" pitchFamily="34" charset="0"/>
              <a:buChar char="‒"/>
              <a:defRPr sz="2500" b="0">
                <a:solidFill>
                  <a:srgbClr val="121212"/>
                </a:solidFill>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sz="2000" b="0">
                <a:solidFill>
                  <a:srgbClr val="121212"/>
                </a:solidFill>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sz="2000" b="0">
                <a:solidFill>
                  <a:srgbClr val="121212"/>
                </a:solidFill>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000" b="0">
                <a:solidFill>
                  <a:srgbClr val="121212"/>
                </a:solidFill>
                <a:latin typeface="Calibri" panose="020F0502020204030204" pitchFamily="34" charset="0"/>
                <a:cs typeface="Calibri" panose="020F0502020204030204" pitchFamily="34" charset="0"/>
              </a:defRPr>
            </a:lvl4pPr>
            <a:lvl5pPr>
              <a:defRPr sz="2000" b="0">
                <a:solidFill>
                  <a:srgbClr val="121212"/>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4457A2E-C806-812A-6152-7702845D6CA0}"/>
              </a:ext>
            </a:extLst>
          </p:cNvPr>
          <p:cNvSpPr txBox="1"/>
          <p:nvPr userDrawn="1"/>
        </p:nvSpPr>
        <p:spPr>
          <a:xfrm>
            <a:off x="4394936" y="6529356"/>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pic>
        <p:nvPicPr>
          <p:cNvPr id="6" name="Picture 461">
            <a:extLst>
              <a:ext uri="{FF2B5EF4-FFF2-40B4-BE49-F238E27FC236}">
                <a16:creationId xmlns:a16="http://schemas.microsoft.com/office/drawing/2014/main" id="{BEEE9932-5A04-ACA5-91D1-E9CD01612544}"/>
              </a:ext>
            </a:extLst>
          </p:cNvPr>
          <p:cNvPicPr>
            <a:picLocks noChangeAspect="1"/>
          </p:cNvPicPr>
          <p:nvPr userDrawn="1"/>
        </p:nvPicPr>
        <p:blipFill>
          <a:blip r:embed="rId5">
            <a:extLst>
              <a:ext uri="{96DAC541-7B7A-43D3-8B79-37D633B846F1}">
                <asvg:svgBlip xmlns:asvg="http://schemas.microsoft.com/office/drawing/2016/SVG/main" r:embed="rId6"/>
              </a:ext>
            </a:extLst>
          </a:blip>
          <a:srcRect r="5141"/>
          <a:stretch/>
        </p:blipFill>
        <p:spPr>
          <a:xfrm>
            <a:off x="9465013" y="5733045"/>
            <a:ext cx="2726986" cy="1124955"/>
          </a:xfrm>
          <a:prstGeom prst="rect">
            <a:avLst/>
          </a:prstGeom>
        </p:spPr>
      </p:pic>
    </p:spTree>
    <p:extLst>
      <p:ext uri="{BB962C8B-B14F-4D97-AF65-F5344CB8AC3E}">
        <p14:creationId xmlns:p14="http://schemas.microsoft.com/office/powerpoint/2010/main" val="428214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Slide Option 1 ">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B2AD015-9131-C243-8297-308D6EE125B4}"/>
              </a:ext>
            </a:extLst>
          </p:cNvPr>
          <p:cNvSpPr txBox="1"/>
          <p:nvPr userDrawn="1"/>
        </p:nvSpPr>
        <p:spPr>
          <a:xfrm>
            <a:off x="-2" y="1"/>
            <a:ext cx="12192000" cy="783992"/>
          </a:xfrm>
          <a:prstGeom prst="rect">
            <a:avLst/>
          </a:prstGeom>
          <a:solidFill>
            <a:srgbClr val="11556C"/>
          </a:solidFill>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spcBef>
                <a:spcPts val="1200"/>
              </a:spcBef>
              <a:spcAft>
                <a:spcPts val="0"/>
              </a:spcAft>
              <a:buNone/>
            </a:pPr>
            <a:endParaRPr lang="en-US" sz="3200" b="0" dirty="0">
              <a:solidFill>
                <a:schemeClr val="tx2"/>
              </a:solidFill>
            </a:endParaRPr>
          </a:p>
        </p:txBody>
      </p:sp>
      <p:sp>
        <p:nvSpPr>
          <p:cNvPr id="3" name="Content Placeholder 2"/>
          <p:cNvSpPr>
            <a:spLocks noGrp="1"/>
          </p:cNvSpPr>
          <p:nvPr>
            <p:ph idx="1"/>
          </p:nvPr>
        </p:nvSpPr>
        <p:spPr>
          <a:xfrm>
            <a:off x="4394936" y="1655976"/>
            <a:ext cx="7232772" cy="3935787"/>
          </a:xfrm>
        </p:spPr>
        <p:txBody>
          <a:bodyPr>
            <a:normAutofit/>
          </a:bodyPr>
          <a:lstStyle>
            <a:lvl1pPr marL="228600" indent="-228600">
              <a:buFont typeface="Arial" panose="020B0604020202020204" pitchFamily="34" charset="0"/>
              <a:buChar char="‒"/>
              <a:defRPr sz="2500" b="0">
                <a:solidFill>
                  <a:srgbClr val="121212"/>
                </a:solidFill>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sz="2000" b="0">
                <a:solidFill>
                  <a:srgbClr val="121212"/>
                </a:solidFill>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sz="2000" b="0">
                <a:solidFill>
                  <a:srgbClr val="121212"/>
                </a:solidFill>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000" b="0">
                <a:solidFill>
                  <a:srgbClr val="121212"/>
                </a:solidFill>
                <a:latin typeface="Calibri" panose="020F0502020204030204" pitchFamily="34" charset="0"/>
                <a:cs typeface="Calibri" panose="020F0502020204030204" pitchFamily="34" charset="0"/>
              </a:defRPr>
            </a:lvl4pPr>
            <a:lvl5pPr>
              <a:defRPr sz="2000" b="0">
                <a:solidFill>
                  <a:srgbClr val="121212"/>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34372" y="150030"/>
            <a:ext cx="11193336" cy="491390"/>
          </a:xfrm>
        </p:spPr>
        <p:txBody>
          <a:bodyPr anchor="b" anchorCtr="0">
            <a:normAutofit/>
          </a:bodyPr>
          <a:lstStyle>
            <a:lvl1pPr algn="ctr">
              <a:defRPr sz="3200" b="0" i="0">
                <a:solidFill>
                  <a:schemeClr val="bg1"/>
                </a:solidFill>
                <a:latin typeface="Calibri" panose="020F0502020204030204" pitchFamily="34" charset="0"/>
                <a:cs typeface="Calibri" panose="020F0502020204030204" pitchFamily="34" charset="0"/>
              </a:defRPr>
            </a:lvl1pPr>
          </a:lstStyle>
          <a:p>
            <a:r>
              <a:rPr lang="en-US"/>
              <a:t>Title</a:t>
            </a:r>
          </a:p>
        </p:txBody>
      </p:sp>
      <p:pic>
        <p:nvPicPr>
          <p:cNvPr id="473" name="Picture 472">
            <a:extLst>
              <a:ext uri="{FF2B5EF4-FFF2-40B4-BE49-F238E27FC236}">
                <a16:creationId xmlns:a16="http://schemas.microsoft.com/office/drawing/2014/main" id="{1991E3DC-5AC3-1527-C2C5-BA229F0EC332}"/>
              </a:ext>
            </a:extLst>
          </p:cNvPr>
          <p:cNvPicPr>
            <a:picLocks noChangeAspect="1"/>
          </p:cNvPicPr>
          <p:nvPr userDrawn="1"/>
        </p:nvPicPr>
        <p:blipFill>
          <a:blip r:embed="rId2">
            <a:alphaModFix amt="70000"/>
            <a:duotone>
              <a:prstClr val="black"/>
              <a:schemeClr val="bg1">
                <a:lumMod val="85000"/>
                <a:tint val="45000"/>
                <a:satMod val="400000"/>
              </a:schemeClr>
            </a:duotone>
          </a:blip>
          <a:stretch>
            <a:fillRect/>
          </a:stretch>
        </p:blipFill>
        <p:spPr>
          <a:xfrm>
            <a:off x="436214" y="6017846"/>
            <a:ext cx="799807" cy="783992"/>
          </a:xfrm>
          <a:prstGeom prst="rect">
            <a:avLst/>
          </a:prstGeom>
        </p:spPr>
      </p:pic>
      <p:sp>
        <p:nvSpPr>
          <p:cNvPr id="476" name="Slide Number Placeholder 5">
            <a:extLst>
              <a:ext uri="{FF2B5EF4-FFF2-40B4-BE49-F238E27FC236}">
                <a16:creationId xmlns:a16="http://schemas.microsoft.com/office/drawing/2014/main" id="{E3395F96-D8BC-E67C-F7FA-C49528B32B63}"/>
              </a:ext>
            </a:extLst>
          </p:cNvPr>
          <p:cNvSpPr>
            <a:spLocks noGrp="1"/>
          </p:cNvSpPr>
          <p:nvPr>
            <p:ph type="sldNum" sz="quarter" idx="12"/>
          </p:nvPr>
        </p:nvSpPr>
        <p:spPr>
          <a:xfrm>
            <a:off x="0" y="6436713"/>
            <a:ext cx="434371" cy="365125"/>
          </a:xfrm>
        </p:spPr>
        <p:txBody>
          <a:bodyPr/>
          <a:lstStyle>
            <a:lvl1pPr algn="l">
              <a:defRPr/>
            </a:lvl1pPr>
          </a:lstStyle>
          <a:p>
            <a:fld id="{8470030B-CFAE-4562-88D0-0D279CBDA043}" type="slidenum">
              <a:rPr lang="en-US" smtClean="0"/>
              <a:pPr/>
              <a:t>‹#›</a:t>
            </a:fld>
            <a:endParaRPr lang="en-US" dirty="0"/>
          </a:p>
        </p:txBody>
      </p:sp>
      <p:pic>
        <p:nvPicPr>
          <p:cNvPr id="4" name="Picture 2">
            <a:extLst>
              <a:ext uri="{FF2B5EF4-FFF2-40B4-BE49-F238E27FC236}">
                <a16:creationId xmlns:a16="http://schemas.microsoft.com/office/drawing/2014/main" id="{35552DE5-D4D6-0D1F-0AD1-4D8FC66B22DB}"/>
              </a:ext>
            </a:extLst>
          </p:cNvPr>
          <p:cNvPicPr>
            <a:picLocks noChangeAspect="1" noChangeArrowheads="1"/>
          </p:cNvPicPr>
          <p:nvPr userDrawn="1"/>
        </p:nvPicPr>
        <p:blipFill>
          <a:blip r:embed="rId3">
            <a:alphaModFix amt="50000"/>
            <a:extLst>
              <a:ext uri="{28A0092B-C50C-407E-A947-70E740481C1C}">
                <a14:useLocalDpi xmlns:a14="http://schemas.microsoft.com/office/drawing/2010/main" val="0"/>
              </a:ext>
            </a:extLst>
          </a:blip>
          <a:srcRect/>
          <a:stretch>
            <a:fillRect/>
          </a:stretch>
        </p:blipFill>
        <p:spPr bwMode="auto">
          <a:xfrm>
            <a:off x="1236021" y="6260513"/>
            <a:ext cx="669897" cy="3378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870730-F984-67D9-9145-8366238CF81B}"/>
              </a:ext>
            </a:extLst>
          </p:cNvPr>
          <p:cNvSpPr txBox="1"/>
          <p:nvPr userDrawn="1"/>
        </p:nvSpPr>
        <p:spPr>
          <a:xfrm>
            <a:off x="4394936" y="6529356"/>
            <a:ext cx="3051673" cy="276999"/>
          </a:xfrm>
          <a:prstGeom prst="rect">
            <a:avLst/>
          </a:prstGeom>
          <a:noFill/>
        </p:spPr>
        <p:txBody>
          <a:bodyPr wrap="square" rtlCol="0">
            <a:spAutoFit/>
          </a:bodyPr>
          <a:lstStyle/>
          <a:p>
            <a:r>
              <a:rPr lang="en-US" sz="1200" b="1" dirty="0">
                <a:solidFill>
                  <a:srgbClr val="FF0000"/>
                </a:solidFill>
              </a:rPr>
              <a:t>Draft Pre-decisional – Not for Distribution</a:t>
            </a:r>
          </a:p>
        </p:txBody>
      </p:sp>
      <p:sp>
        <p:nvSpPr>
          <p:cNvPr id="6" name="Content Placeholder 2">
            <a:extLst>
              <a:ext uri="{FF2B5EF4-FFF2-40B4-BE49-F238E27FC236}">
                <a16:creationId xmlns:a16="http://schemas.microsoft.com/office/drawing/2014/main" id="{6F30BFED-591C-4E11-A712-FDAD552B7F7A}"/>
              </a:ext>
            </a:extLst>
          </p:cNvPr>
          <p:cNvSpPr>
            <a:spLocks noGrp="1"/>
          </p:cNvSpPr>
          <p:nvPr>
            <p:ph idx="13"/>
          </p:nvPr>
        </p:nvSpPr>
        <p:spPr>
          <a:xfrm>
            <a:off x="479680" y="1655976"/>
            <a:ext cx="3642954" cy="3935787"/>
          </a:xfrm>
        </p:spPr>
        <p:txBody>
          <a:bodyPr>
            <a:normAutofit/>
          </a:bodyPr>
          <a:lstStyle>
            <a:lvl1pPr marL="228600" indent="-228600">
              <a:buFont typeface="Arial" panose="020B0604020202020204" pitchFamily="34" charset="0"/>
              <a:buChar char="‒"/>
              <a:defRPr sz="2500" b="0">
                <a:solidFill>
                  <a:srgbClr val="121212"/>
                </a:solidFill>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sz="2000" b="0">
                <a:solidFill>
                  <a:srgbClr val="121212"/>
                </a:solidFill>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sz="2000" b="0">
                <a:solidFill>
                  <a:srgbClr val="121212"/>
                </a:solidFill>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000" b="0">
                <a:solidFill>
                  <a:srgbClr val="121212"/>
                </a:solidFill>
                <a:latin typeface="Calibri" panose="020F0502020204030204" pitchFamily="34" charset="0"/>
                <a:cs typeface="Calibri" panose="020F0502020204030204" pitchFamily="34" charset="0"/>
              </a:defRPr>
            </a:lvl4pPr>
            <a:lvl5pPr>
              <a:defRPr sz="2000" b="0">
                <a:solidFill>
                  <a:srgbClr val="121212"/>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461">
            <a:extLst>
              <a:ext uri="{FF2B5EF4-FFF2-40B4-BE49-F238E27FC236}">
                <a16:creationId xmlns:a16="http://schemas.microsoft.com/office/drawing/2014/main" id="{E7D75564-4EA2-BC3F-6F4A-21B3E7320F4E}"/>
              </a:ext>
            </a:extLst>
          </p:cNvPr>
          <p:cNvPicPr>
            <a:picLocks noChangeAspect="1"/>
          </p:cNvPicPr>
          <p:nvPr userDrawn="1"/>
        </p:nvPicPr>
        <p:blipFill>
          <a:blip r:embed="rId4">
            <a:extLst>
              <a:ext uri="{96DAC541-7B7A-43D3-8B79-37D633B846F1}">
                <asvg:svgBlip xmlns:asvg="http://schemas.microsoft.com/office/drawing/2016/SVG/main" r:embed="rId5"/>
              </a:ext>
            </a:extLst>
          </a:blip>
          <a:srcRect r="5141"/>
          <a:stretch/>
        </p:blipFill>
        <p:spPr>
          <a:xfrm>
            <a:off x="9465013" y="5733045"/>
            <a:ext cx="2726986" cy="1124955"/>
          </a:xfrm>
          <a:prstGeom prst="rect">
            <a:avLst/>
          </a:prstGeom>
        </p:spPr>
      </p:pic>
      <p:sp>
        <p:nvSpPr>
          <p:cNvPr id="13" name="Text Placeholder 12">
            <a:extLst>
              <a:ext uri="{FF2B5EF4-FFF2-40B4-BE49-F238E27FC236}">
                <a16:creationId xmlns:a16="http://schemas.microsoft.com/office/drawing/2014/main" id="{050EA87A-287D-A7E2-8EC2-3619B9320953}"/>
              </a:ext>
            </a:extLst>
          </p:cNvPr>
          <p:cNvSpPr>
            <a:spLocks noGrp="1"/>
          </p:cNvSpPr>
          <p:nvPr>
            <p:ph type="body" sz="quarter" idx="14" hasCustomPrompt="1"/>
          </p:nvPr>
        </p:nvSpPr>
        <p:spPr>
          <a:xfrm>
            <a:off x="479680" y="934022"/>
            <a:ext cx="3642954" cy="579381"/>
          </a:xfrm>
        </p:spPr>
        <p:style>
          <a:lnRef idx="1">
            <a:schemeClr val="accent4"/>
          </a:lnRef>
          <a:fillRef idx="2">
            <a:schemeClr val="accent4"/>
          </a:fillRef>
          <a:effectRef idx="1">
            <a:schemeClr val="accent4"/>
          </a:effectRef>
          <a:fontRef idx="minor">
            <a:schemeClr val="dk1"/>
          </a:fontRef>
        </p:style>
        <p:txBody>
          <a:bodyPr anchor="ctr"/>
          <a:lstStyle>
            <a:lvl1pPr marL="0" indent="0">
              <a:buNone/>
              <a:defRPr b="1"/>
            </a:lvl1pPr>
          </a:lstStyle>
          <a:p>
            <a:pPr lvl="0"/>
            <a:r>
              <a:rPr lang="en-US"/>
              <a:t>Label</a:t>
            </a:r>
          </a:p>
        </p:txBody>
      </p:sp>
      <p:sp>
        <p:nvSpPr>
          <p:cNvPr id="14" name="Text Placeholder 12">
            <a:extLst>
              <a:ext uri="{FF2B5EF4-FFF2-40B4-BE49-F238E27FC236}">
                <a16:creationId xmlns:a16="http://schemas.microsoft.com/office/drawing/2014/main" id="{C05D4143-D7E7-75DC-29F4-0CB62895217D}"/>
              </a:ext>
            </a:extLst>
          </p:cNvPr>
          <p:cNvSpPr>
            <a:spLocks noGrp="1"/>
          </p:cNvSpPr>
          <p:nvPr>
            <p:ph type="body" sz="quarter" idx="15" hasCustomPrompt="1"/>
          </p:nvPr>
        </p:nvSpPr>
        <p:spPr>
          <a:xfrm>
            <a:off x="4394936" y="930294"/>
            <a:ext cx="7232772" cy="579381"/>
          </a:xfrm>
        </p:spPr>
        <p:style>
          <a:lnRef idx="1">
            <a:schemeClr val="accent4"/>
          </a:lnRef>
          <a:fillRef idx="2">
            <a:schemeClr val="accent4"/>
          </a:fillRef>
          <a:effectRef idx="1">
            <a:schemeClr val="accent4"/>
          </a:effectRef>
          <a:fontRef idx="minor">
            <a:schemeClr val="dk1"/>
          </a:fontRef>
        </p:style>
        <p:txBody>
          <a:bodyPr anchor="ctr"/>
          <a:lstStyle>
            <a:lvl1pPr marL="0" indent="0">
              <a:buNone/>
              <a:defRPr b="1"/>
            </a:lvl1pPr>
          </a:lstStyle>
          <a:p>
            <a:pPr lvl="0"/>
            <a:r>
              <a:rPr lang="en-US"/>
              <a:t>Label</a:t>
            </a:r>
          </a:p>
        </p:txBody>
      </p:sp>
    </p:spTree>
    <p:extLst>
      <p:ext uri="{BB962C8B-B14F-4D97-AF65-F5344CB8AC3E}">
        <p14:creationId xmlns:p14="http://schemas.microsoft.com/office/powerpoint/2010/main" val="3846410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6892E-8BC3-CA69-8516-EBABE573C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E08C24-3A39-66B4-1745-6F4FCE025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C6D16-7378-6014-2704-640487835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V1: OCFO Internal</a:t>
            </a:r>
          </a:p>
        </p:txBody>
      </p:sp>
      <p:sp>
        <p:nvSpPr>
          <p:cNvPr id="5" name="Footer Placeholder 4">
            <a:extLst>
              <a:ext uri="{FF2B5EF4-FFF2-40B4-BE49-F238E27FC236}">
                <a16:creationId xmlns:a16="http://schemas.microsoft.com/office/drawing/2014/main" id="{CC25D645-3CEF-00CE-0096-400F9E27C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C8BE3C9-D690-12E6-8C55-131A34872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0030B-CFAE-4562-88D0-0D279CBDA043}" type="slidenum">
              <a:rPr lang="en-US" smtClean="0"/>
              <a:t>‹#›</a:t>
            </a:fld>
            <a:endParaRPr lang="en-US" dirty="0"/>
          </a:p>
        </p:txBody>
      </p:sp>
    </p:spTree>
    <p:extLst>
      <p:ext uri="{BB962C8B-B14F-4D97-AF65-F5344CB8AC3E}">
        <p14:creationId xmlns:p14="http://schemas.microsoft.com/office/powerpoint/2010/main" val="13583132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7" r:id="rId11"/>
    <p:sldLayoutId id="2147483686" r:id="rId12"/>
    <p:sldLayoutId id="2147483688"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D6A0D9-9A93-2322-566B-57269E1C6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2A984D-311B-BCFF-5461-C35848843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B64E9-C663-47BB-3896-9EC8AD92F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D9A6FF-29CB-4A41-9D25-10099117CCB2}" type="datetimeFigureOut">
              <a:rPr lang="en-US" smtClean="0"/>
              <a:t>5/17/25</a:t>
            </a:fld>
            <a:endParaRPr lang="en-US" dirty="0"/>
          </a:p>
        </p:txBody>
      </p:sp>
      <p:sp>
        <p:nvSpPr>
          <p:cNvPr id="5" name="Footer Placeholder 4">
            <a:extLst>
              <a:ext uri="{FF2B5EF4-FFF2-40B4-BE49-F238E27FC236}">
                <a16:creationId xmlns:a16="http://schemas.microsoft.com/office/drawing/2014/main" id="{C5BE7955-C4BC-EE4E-9481-31F9109B67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1A7E0D3-71D9-3D61-9364-00765EED7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C22596-7B21-42A3-8ADB-4D5FFFC1E175}" type="slidenum">
              <a:rPr lang="en-US" smtClean="0"/>
              <a:t>‹#›</a:t>
            </a:fld>
            <a:endParaRPr lang="en-US" dirty="0"/>
          </a:p>
        </p:txBody>
      </p:sp>
    </p:spTree>
    <p:extLst>
      <p:ext uri="{BB962C8B-B14F-4D97-AF65-F5344CB8AC3E}">
        <p14:creationId xmlns:p14="http://schemas.microsoft.com/office/powerpoint/2010/main" val="11950752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B3564E-A32F-47DC-0E11-7EBB2E54B772}"/>
              </a:ext>
            </a:extLst>
          </p:cNvPr>
          <p:cNvSpPr>
            <a:spLocks noGrp="1"/>
          </p:cNvSpPr>
          <p:nvPr>
            <p:ph type="title"/>
          </p:nvPr>
        </p:nvSpPr>
        <p:spPr/>
        <p:txBody>
          <a:bodyPr>
            <a:normAutofit fontScale="90000"/>
          </a:bodyPr>
          <a:lstStyle/>
          <a:p>
            <a:r>
              <a:rPr lang="en-US" dirty="0"/>
              <a:t>Speakers &amp; Moderator</a:t>
            </a:r>
          </a:p>
        </p:txBody>
      </p:sp>
      <p:sp>
        <p:nvSpPr>
          <p:cNvPr id="4" name="Slide Number Placeholder 3">
            <a:extLst>
              <a:ext uri="{FF2B5EF4-FFF2-40B4-BE49-F238E27FC236}">
                <a16:creationId xmlns:a16="http://schemas.microsoft.com/office/drawing/2014/main" id="{50F57DCD-A82D-B034-E91A-1E2088B7FD96}"/>
              </a:ext>
            </a:extLst>
          </p:cNvPr>
          <p:cNvSpPr>
            <a:spLocks noGrp="1"/>
          </p:cNvSpPr>
          <p:nvPr>
            <p:ph type="sldNum" sz="quarter" idx="12"/>
          </p:nvPr>
        </p:nvSpPr>
        <p:spPr/>
        <p:txBody>
          <a:bodyPr/>
          <a:lstStyle/>
          <a:p>
            <a:fld id="{8470030B-CFAE-4562-88D0-0D279CBDA043}" type="slidenum">
              <a:rPr lang="en-US" smtClean="0"/>
              <a:pPr/>
              <a:t>1</a:t>
            </a:fld>
            <a:endParaRPr lang="en-US" dirty="0"/>
          </a:p>
        </p:txBody>
      </p:sp>
      <p:pic>
        <p:nvPicPr>
          <p:cNvPr id="7" name="Picture 6" descr="A person wearing glasses and a grey suit&#10;&#10;Description automatically generated">
            <a:extLst>
              <a:ext uri="{FF2B5EF4-FFF2-40B4-BE49-F238E27FC236}">
                <a16:creationId xmlns:a16="http://schemas.microsoft.com/office/drawing/2014/main" id="{D2CDBE4D-A6F1-ABB3-4687-EC4024ADE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53" y="948399"/>
            <a:ext cx="1373585" cy="1690026"/>
          </a:xfrm>
          <a:prstGeom prst="rect">
            <a:avLst/>
          </a:prstGeom>
        </p:spPr>
      </p:pic>
      <p:pic>
        <p:nvPicPr>
          <p:cNvPr id="9" name="Picture 8" descr="A person with blonde hair&#10;&#10;Description automatically generated">
            <a:extLst>
              <a:ext uri="{FF2B5EF4-FFF2-40B4-BE49-F238E27FC236}">
                <a16:creationId xmlns:a16="http://schemas.microsoft.com/office/drawing/2014/main" id="{511FEC23-2684-A381-5F88-125BB1643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71" y="2838450"/>
            <a:ext cx="1375379" cy="1593801"/>
          </a:xfrm>
          <a:prstGeom prst="rect">
            <a:avLst/>
          </a:prstGeom>
        </p:spPr>
      </p:pic>
      <p:pic>
        <p:nvPicPr>
          <p:cNvPr id="11" name="Picture 10" descr="A person in a suit smiling&#10;&#10;Description automatically generated">
            <a:extLst>
              <a:ext uri="{FF2B5EF4-FFF2-40B4-BE49-F238E27FC236}">
                <a16:creationId xmlns:a16="http://schemas.microsoft.com/office/drawing/2014/main" id="{08FB54B2-A485-799E-431E-E67B863E7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71" y="4507343"/>
            <a:ext cx="1360105" cy="1217182"/>
          </a:xfrm>
          <a:prstGeom prst="rect">
            <a:avLst/>
          </a:prstGeom>
        </p:spPr>
      </p:pic>
      <p:graphicFrame>
        <p:nvGraphicFramePr>
          <p:cNvPr id="12" name="Table 11">
            <a:extLst>
              <a:ext uri="{FF2B5EF4-FFF2-40B4-BE49-F238E27FC236}">
                <a16:creationId xmlns:a16="http://schemas.microsoft.com/office/drawing/2014/main" id="{57E0B390-32B5-76E8-F20E-42A2B77DCB82}"/>
              </a:ext>
            </a:extLst>
          </p:cNvPr>
          <p:cNvGraphicFramePr>
            <a:graphicFrameLocks noGrp="1"/>
          </p:cNvGraphicFramePr>
          <p:nvPr>
            <p:extLst>
              <p:ext uri="{D42A27DB-BD31-4B8C-83A1-F6EECF244321}">
                <p14:modId xmlns:p14="http://schemas.microsoft.com/office/powerpoint/2010/main" val="2467991876"/>
              </p:ext>
            </p:extLst>
          </p:nvPr>
        </p:nvGraphicFramePr>
        <p:xfrm>
          <a:off x="2009775" y="951072"/>
          <a:ext cx="9953625" cy="4865624"/>
        </p:xfrm>
        <a:graphic>
          <a:graphicData uri="http://schemas.openxmlformats.org/drawingml/2006/table">
            <a:tbl>
              <a:tblPr firstRow="1" bandRow="1">
                <a:tableStyleId>{5C22544A-7EE6-4342-B048-85BDC9FD1C3A}</a:tableStyleId>
              </a:tblPr>
              <a:tblGrid>
                <a:gridCol w="9953625">
                  <a:extLst>
                    <a:ext uri="{9D8B030D-6E8A-4147-A177-3AD203B41FA5}">
                      <a16:colId xmlns:a16="http://schemas.microsoft.com/office/drawing/2014/main" val="537399283"/>
                    </a:ext>
                  </a:extLst>
                </a:gridCol>
              </a:tblGrid>
              <a:tr h="1919048">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050" b="1" kern="1200" dirty="0">
                          <a:solidFill>
                            <a:schemeClr val="dk1"/>
                          </a:solidFill>
                          <a:effectLst/>
                          <a:latin typeface="+mn-lt"/>
                          <a:ea typeface="+mn-ea"/>
                          <a:cs typeface="Times New Roman" panose="02020603050405020304" pitchFamily="18" charset="0"/>
                        </a:rPr>
                        <a:t>MelaJo Kubacki, ACFO - HUD</a:t>
                      </a:r>
                    </a:p>
                    <a:p>
                      <a:pPr>
                        <a:spcAft>
                          <a:spcPts val="300"/>
                        </a:spcAft>
                      </a:pPr>
                      <a:r>
                        <a:rPr lang="en-US" sz="900" b="0" kern="1200" dirty="0">
                          <a:solidFill>
                            <a:schemeClr val="dk1"/>
                          </a:solidFill>
                          <a:effectLst/>
                          <a:latin typeface="+mn-lt"/>
                          <a:ea typeface="+mn-ea"/>
                          <a:cs typeface="Times New Roman" panose="02020603050405020304" pitchFamily="18" charset="0"/>
                        </a:rPr>
                        <a:t>Ms. MelaJo Kubacki‘s passion is forging a better path to results. During her three-decade, five-agency career with the federal government, MelaJo has enhanced mission delivery, improved financial results, enriched skills, driven risk and control engagement, and cultivated technology empowerment.   During her days at NASA, MelaJo envisioned and delivered financial statements from the system of record (SAP) – a government first.  While the Deputy CFO for U.S. Agency for Global Media, MelaJo, moved the agency from a failing government service provider to a commercial service provider, and successfully implemented a major financial management system upgrade (Momentum) in 6 months.  Her efforts earned the agency an unmodified audit opinion.  </a:t>
                      </a:r>
                    </a:p>
                    <a:p>
                      <a:pPr>
                        <a:spcAft>
                          <a:spcPts val="300"/>
                        </a:spcAft>
                      </a:pPr>
                      <a:r>
                        <a:rPr lang="en-US" sz="900" b="0" kern="1200" dirty="0">
                          <a:solidFill>
                            <a:schemeClr val="dk1"/>
                          </a:solidFill>
                          <a:effectLst/>
                          <a:latin typeface="+mn-lt"/>
                          <a:ea typeface="+mn-ea"/>
                          <a:cs typeface="Times New Roman" panose="02020603050405020304" pitchFamily="18" charset="0"/>
                        </a:rPr>
                        <a:t>At HUD, as Assistant Chief Financial Officer for Financial Management, MelaJo advanced the Department’s capabilities across several fronts.  She spearheaded Robotic Processing Automation (RPA) – successfully delivering over a dozen automations; she reimaged training and delivery – increasing reach by 1,000%; she reshaped HUD’s internal control and risk program to be forward-looking, harnessing the power of data analytics to reduce mission burden and drive unbiased evidence-based decision-making.  </a:t>
                      </a:r>
                    </a:p>
                    <a:p>
                      <a:pPr>
                        <a:spcAft>
                          <a:spcPts val="600"/>
                        </a:spcAft>
                      </a:pPr>
                      <a:r>
                        <a:rPr lang="en-US" sz="900" b="0" kern="1200" dirty="0">
                          <a:solidFill>
                            <a:schemeClr val="dk1"/>
                          </a:solidFill>
                          <a:effectLst/>
                          <a:latin typeface="+mn-lt"/>
                          <a:ea typeface="+mn-ea"/>
                          <a:cs typeface="Times New Roman" panose="02020603050405020304" pitchFamily="18" charset="0"/>
                        </a:rPr>
                        <a:t>In addition, MelaJo has experience in payment integrity, budget formulation and execution, travel, payroll, contracts, passport management, financial reporting, and system development and implementations. MelaJo has managed 8 contracts at 4 federal agencies. Before joining the federal sector, MelaJo was an auditor with Big 8 CPA firm and worked in banking.  MelaJo has a bachelor’s degree in accounting and a master’s degree in tax law.</a:t>
                      </a:r>
                    </a:p>
                    <a:p>
                      <a:endParaRPr lang="en-US" sz="1050" kern="1200" dirty="0">
                        <a:solidFill>
                          <a:schemeClr val="dk1"/>
                        </a:solidFill>
                        <a:effectLst/>
                        <a:latin typeface="+mn-lt"/>
                        <a:ea typeface="+mn-ea"/>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3433665"/>
                  </a:ext>
                </a:extLst>
              </a:tr>
              <a:tr h="1539701">
                <a:tc>
                  <a:txBody>
                    <a:bodyPr/>
                    <a:lstStyle/>
                    <a:p>
                      <a:pPr>
                        <a:spcAft>
                          <a:spcPts val="600"/>
                        </a:spcAft>
                      </a:pPr>
                      <a:r>
                        <a:rPr lang="en-US" sz="1100" b="1" kern="1200" dirty="0">
                          <a:solidFill>
                            <a:schemeClr val="dk1"/>
                          </a:solidFill>
                          <a:effectLst/>
                          <a:latin typeface="+mn-lt"/>
                          <a:ea typeface="+mn-ea"/>
                          <a:cs typeface="Times New Roman" panose="02020603050405020304" pitchFamily="18" charset="0"/>
                        </a:rPr>
                        <a:t>Rahaf Kaylani, M.A., M.B.A. - HUD</a:t>
                      </a:r>
                    </a:p>
                    <a:p>
                      <a:pPr>
                        <a:spcAft>
                          <a:spcPts val="600"/>
                        </a:spcAft>
                      </a:pPr>
                      <a:r>
                        <a:rPr lang="en-US" sz="1100" kern="1200" dirty="0">
                          <a:solidFill>
                            <a:schemeClr val="dk1"/>
                          </a:solidFill>
                          <a:effectLst/>
                          <a:latin typeface="+mn-lt"/>
                          <a:ea typeface="+mn-ea"/>
                          <a:cs typeface="Times New Roman" panose="02020603050405020304" pitchFamily="18" charset="0"/>
                        </a:rPr>
                        <a:t>Rahaf Kaylani serves as the senior advisor to the Chief Financial Officer at the Department of Housing and Urban Development. Ms. Kaylani has served HUD in roles spanning from overseeing the financial operations and management of HUD funds, establishing and implementing enterprise risk management and fraud risk management in grant programs, establishing internal audit standards, implementing AI in financial operations, to helping lead the first financial transformation at HUD.  Rahaf has been instrumental in improving financial governance of program funding by introducing methodologies that streamline government operations, for the first time in HUD’s history of grant operations.  </a:t>
                      </a:r>
                      <a:br>
                        <a:rPr lang="en-US" sz="1100" kern="1200" dirty="0">
                          <a:solidFill>
                            <a:schemeClr val="dk1"/>
                          </a:solidFill>
                          <a:effectLst/>
                          <a:latin typeface="+mn-lt"/>
                          <a:ea typeface="+mn-ea"/>
                          <a:cs typeface="Times New Roman" panose="02020603050405020304" pitchFamily="18" charset="0"/>
                        </a:rPr>
                      </a:br>
                      <a:r>
                        <a:rPr lang="en-US" sz="1100" kern="1200" dirty="0">
                          <a:solidFill>
                            <a:schemeClr val="dk1"/>
                          </a:solidFill>
                          <a:effectLst/>
                          <a:latin typeface="+mn-lt"/>
                          <a:ea typeface="+mn-ea"/>
                          <a:cs typeface="Times New Roman" panose="02020603050405020304" pitchFamily="18" charset="0"/>
                        </a:rPr>
                        <a:t>Ms. Kaylani is involved in collaborative initiatives across Federal agencies to improve payment integrity and fiscal responsibility within government financial operations.</a:t>
                      </a:r>
                    </a:p>
                    <a:p>
                      <a:pPr>
                        <a:spcAft>
                          <a:spcPts val="600"/>
                        </a:spcAft>
                      </a:pPr>
                      <a:endParaRPr lang="en-US" sz="1050" kern="1200" dirty="0">
                        <a:solidFill>
                          <a:schemeClr val="dk1"/>
                        </a:solidFill>
                        <a:effectLst/>
                        <a:latin typeface="+mn-lt"/>
                        <a:ea typeface="+mn-ea"/>
                        <a:cs typeface="Times New Roman" panose="02020603050405020304" pitchFamily="18"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2773265"/>
                  </a:ext>
                </a:extLst>
              </a:tr>
              <a:tr h="1314704">
                <a:tc>
                  <a:txBody>
                    <a:bodyPr/>
                    <a:lstStyle/>
                    <a:p>
                      <a:pPr rtl="0" fontAlgn="base">
                        <a:spcAft>
                          <a:spcPts val="600"/>
                        </a:spcAft>
                      </a:pPr>
                      <a:r>
                        <a:rPr lang="en-US" sz="1100" b="1" kern="1200" dirty="0">
                          <a:solidFill>
                            <a:schemeClr val="dk1"/>
                          </a:solidFill>
                          <a:effectLst/>
                          <a:latin typeface="+mn-lt"/>
                          <a:ea typeface="+mn-ea"/>
                          <a:cs typeface="Times New Roman" panose="02020603050405020304" pitchFamily="18" charset="0"/>
                        </a:rPr>
                        <a:t>Joseph Hungate, Director</a:t>
                      </a:r>
                      <a:r>
                        <a:rPr lang="en-US" sz="1100" kern="1200" dirty="0">
                          <a:solidFill>
                            <a:schemeClr val="dk1"/>
                          </a:solidFill>
                          <a:effectLst/>
                          <a:latin typeface="+mn-lt"/>
                          <a:ea typeface="+mn-ea"/>
                          <a:cs typeface="Times New Roman" panose="02020603050405020304" pitchFamily="18" charset="0"/>
                        </a:rPr>
                        <a:t> </a:t>
                      </a:r>
                      <a:r>
                        <a:rPr lang="en-US" sz="1100" b="1" kern="1200" dirty="0">
                          <a:solidFill>
                            <a:schemeClr val="dk1"/>
                          </a:solidFill>
                          <a:effectLst/>
                          <a:latin typeface="+mn-lt"/>
                          <a:ea typeface="+mn-ea"/>
                          <a:cs typeface="Times New Roman" panose="02020603050405020304" pitchFamily="18" charset="0"/>
                        </a:rPr>
                        <a:t>- RMA Associates LLC</a:t>
                      </a:r>
                    </a:p>
                    <a:p>
                      <a:pPr rtl="0" fontAlgn="base">
                        <a:spcAft>
                          <a:spcPts val="600"/>
                        </a:spcAft>
                      </a:pPr>
                      <a:r>
                        <a:rPr lang="en-US" sz="1100" kern="1200" dirty="0">
                          <a:solidFill>
                            <a:schemeClr val="dk1"/>
                          </a:solidFill>
                          <a:effectLst/>
                          <a:latin typeface="+mn-lt"/>
                          <a:ea typeface="+mn-ea"/>
                          <a:cs typeface="Times New Roman" panose="02020603050405020304" pitchFamily="18" charset="0"/>
                        </a:rPr>
                        <a:t>Joseph Hungate is an RMA Director who has over 35 years of experience, with 28 years in the US Government (Centers for Disease Control, Housing &amp; Urban Development, Treasury, and Commerce) in oversight of IT, Tax Administration, and Executive Leadership. He is responsible for Performance Audits and A-123 engagements, including enterprise risk management, to help government agencies improve processes and procedures. Passionate about financial transformation, he is a Certified Government Financial Manager (CGFM) from AGA and has achieved the Presidential Rank Award of Meritorious Executive. Joe enjoys traveling, single malt whisky, and spending time with his family outside of work.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0472703"/>
                  </a:ext>
                </a:extLst>
              </a:tr>
            </a:tbl>
          </a:graphicData>
        </a:graphic>
      </p:graphicFrame>
    </p:spTree>
    <p:extLst>
      <p:ext uri="{BB962C8B-B14F-4D97-AF65-F5344CB8AC3E}">
        <p14:creationId xmlns:p14="http://schemas.microsoft.com/office/powerpoint/2010/main" val="4198746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06C5-09BD-7DCC-E472-0FD507E2FA7F}"/>
              </a:ext>
            </a:extLst>
          </p:cNvPr>
          <p:cNvSpPr>
            <a:spLocks noGrp="1"/>
          </p:cNvSpPr>
          <p:nvPr>
            <p:ph type="ctrTitle"/>
          </p:nvPr>
        </p:nvSpPr>
        <p:spPr/>
        <p:txBody>
          <a:bodyPr/>
          <a:lstStyle/>
          <a:p>
            <a:r>
              <a:rPr lang="en-US" dirty="0"/>
              <a:t>Controls and Risks</a:t>
            </a:r>
          </a:p>
        </p:txBody>
      </p:sp>
      <p:sp>
        <p:nvSpPr>
          <p:cNvPr id="3" name="Subtitle 2">
            <a:extLst>
              <a:ext uri="{FF2B5EF4-FFF2-40B4-BE49-F238E27FC236}">
                <a16:creationId xmlns:a16="http://schemas.microsoft.com/office/drawing/2014/main" id="{F485A62E-AB53-8957-6AA2-FDDDC890B8E5}"/>
              </a:ext>
            </a:extLst>
          </p:cNvPr>
          <p:cNvSpPr>
            <a:spLocks noGrp="1"/>
          </p:cNvSpPr>
          <p:nvPr>
            <p:ph type="subTitle" idx="1"/>
          </p:nvPr>
        </p:nvSpPr>
        <p:spPr/>
        <p:txBody>
          <a:bodyPr/>
          <a:lstStyle/>
          <a:p>
            <a:r>
              <a:rPr lang="en-US" dirty="0"/>
              <a:t>April 2025</a:t>
            </a:r>
          </a:p>
        </p:txBody>
      </p:sp>
      <p:sp>
        <p:nvSpPr>
          <p:cNvPr id="4" name="Slide Number Placeholder 3">
            <a:extLst>
              <a:ext uri="{FF2B5EF4-FFF2-40B4-BE49-F238E27FC236}">
                <a16:creationId xmlns:a16="http://schemas.microsoft.com/office/drawing/2014/main" id="{71C113F3-FF01-0B32-1DF4-1CB64F791FE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70030B-CFAE-4562-88D0-0D279CBDA04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3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D9C095-2A54-48AB-B068-33F57044AA6A}"/>
              </a:ext>
            </a:extLst>
          </p:cNvPr>
          <p:cNvGrpSpPr/>
          <p:nvPr/>
        </p:nvGrpSpPr>
        <p:grpSpPr>
          <a:xfrm>
            <a:off x="259150" y="1132510"/>
            <a:ext cx="7446650" cy="4392935"/>
            <a:chOff x="306775" y="1505668"/>
            <a:chExt cx="7446650" cy="4392935"/>
          </a:xfrm>
        </p:grpSpPr>
        <p:grpSp>
          <p:nvGrpSpPr>
            <p:cNvPr id="19" name="Group 18">
              <a:extLst>
                <a:ext uri="{FF2B5EF4-FFF2-40B4-BE49-F238E27FC236}">
                  <a16:creationId xmlns:a16="http://schemas.microsoft.com/office/drawing/2014/main" id="{2FA8AA52-2E0C-1F27-8FA1-478ECF9A677A}"/>
                </a:ext>
              </a:extLst>
            </p:cNvPr>
            <p:cNvGrpSpPr/>
            <p:nvPr/>
          </p:nvGrpSpPr>
          <p:grpSpPr>
            <a:xfrm>
              <a:off x="306775" y="4984203"/>
              <a:ext cx="7446294" cy="914400"/>
              <a:chOff x="1071776" y="1464817"/>
              <a:chExt cx="9444828" cy="914400"/>
            </a:xfrm>
          </p:grpSpPr>
          <p:sp>
            <p:nvSpPr>
              <p:cNvPr id="20" name="Rectangle: Rounded Corners 19">
                <a:extLst>
                  <a:ext uri="{FF2B5EF4-FFF2-40B4-BE49-F238E27FC236}">
                    <a16:creationId xmlns:a16="http://schemas.microsoft.com/office/drawing/2014/main" id="{4D347C37-55D8-089F-51E7-2253D7044636}"/>
                  </a:ext>
                </a:extLst>
              </p:cNvPr>
              <p:cNvSpPr/>
              <p:nvPr/>
            </p:nvSpPr>
            <p:spPr>
              <a:xfrm>
                <a:off x="1071776" y="1464817"/>
                <a:ext cx="3163626" cy="914400"/>
              </a:xfrm>
              <a:custGeom>
                <a:avLst/>
                <a:gdLst>
                  <a:gd name="connsiteX0" fmla="*/ 0 w 3163626"/>
                  <a:gd name="connsiteY0" fmla="*/ 152403 h 914400"/>
                  <a:gd name="connsiteX1" fmla="*/ 152403 w 3163626"/>
                  <a:gd name="connsiteY1" fmla="*/ 0 h 914400"/>
                  <a:gd name="connsiteX2" fmla="*/ 724167 w 3163626"/>
                  <a:gd name="connsiteY2" fmla="*/ 0 h 914400"/>
                  <a:gd name="connsiteX3" fmla="*/ 1267343 w 3163626"/>
                  <a:gd name="connsiteY3" fmla="*/ 0 h 914400"/>
                  <a:gd name="connsiteX4" fmla="*/ 1781930 w 3163626"/>
                  <a:gd name="connsiteY4" fmla="*/ 0 h 914400"/>
                  <a:gd name="connsiteX5" fmla="*/ 2296518 w 3163626"/>
                  <a:gd name="connsiteY5" fmla="*/ 0 h 914400"/>
                  <a:gd name="connsiteX6" fmla="*/ 3011223 w 3163626"/>
                  <a:gd name="connsiteY6" fmla="*/ 0 h 914400"/>
                  <a:gd name="connsiteX7" fmla="*/ 3163626 w 3163626"/>
                  <a:gd name="connsiteY7" fmla="*/ 152403 h 914400"/>
                  <a:gd name="connsiteX8" fmla="*/ 3163626 w 3163626"/>
                  <a:gd name="connsiteY8" fmla="*/ 457200 h 914400"/>
                  <a:gd name="connsiteX9" fmla="*/ 3163626 w 3163626"/>
                  <a:gd name="connsiteY9" fmla="*/ 761997 h 914400"/>
                  <a:gd name="connsiteX10" fmla="*/ 3011223 w 3163626"/>
                  <a:gd name="connsiteY10" fmla="*/ 914400 h 914400"/>
                  <a:gd name="connsiteX11" fmla="*/ 2468047 w 3163626"/>
                  <a:gd name="connsiteY11" fmla="*/ 914400 h 914400"/>
                  <a:gd name="connsiteX12" fmla="*/ 1896283 w 3163626"/>
                  <a:gd name="connsiteY12" fmla="*/ 914400 h 914400"/>
                  <a:gd name="connsiteX13" fmla="*/ 1295931 w 3163626"/>
                  <a:gd name="connsiteY13" fmla="*/ 914400 h 914400"/>
                  <a:gd name="connsiteX14" fmla="*/ 666991 w 3163626"/>
                  <a:gd name="connsiteY14" fmla="*/ 914400 h 914400"/>
                  <a:gd name="connsiteX15" fmla="*/ 152403 w 3163626"/>
                  <a:gd name="connsiteY15" fmla="*/ 914400 h 914400"/>
                  <a:gd name="connsiteX16" fmla="*/ 0 w 3163626"/>
                  <a:gd name="connsiteY16" fmla="*/ 761997 h 914400"/>
                  <a:gd name="connsiteX17" fmla="*/ 0 w 3163626"/>
                  <a:gd name="connsiteY17" fmla="*/ 451104 h 914400"/>
                  <a:gd name="connsiteX18" fmla="*/ 0 w 3163626"/>
                  <a:gd name="connsiteY1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3626" h="914400" fill="none" extrusionOk="0">
                    <a:moveTo>
                      <a:pt x="0" y="152403"/>
                    </a:moveTo>
                    <a:cubicBezTo>
                      <a:pt x="-1440" y="73417"/>
                      <a:pt x="81466" y="6588"/>
                      <a:pt x="152403" y="0"/>
                    </a:cubicBezTo>
                    <a:cubicBezTo>
                      <a:pt x="293306" y="-61013"/>
                      <a:pt x="500328" y="41299"/>
                      <a:pt x="724167" y="0"/>
                    </a:cubicBezTo>
                    <a:cubicBezTo>
                      <a:pt x="948006" y="-41299"/>
                      <a:pt x="1123529" y="63135"/>
                      <a:pt x="1267343" y="0"/>
                    </a:cubicBezTo>
                    <a:cubicBezTo>
                      <a:pt x="1411157" y="-63135"/>
                      <a:pt x="1575843" y="28735"/>
                      <a:pt x="1781930" y="0"/>
                    </a:cubicBezTo>
                    <a:cubicBezTo>
                      <a:pt x="1988017" y="-28735"/>
                      <a:pt x="2158163" y="7843"/>
                      <a:pt x="2296518" y="0"/>
                    </a:cubicBezTo>
                    <a:cubicBezTo>
                      <a:pt x="2434873" y="-7843"/>
                      <a:pt x="2867722" y="64297"/>
                      <a:pt x="3011223" y="0"/>
                    </a:cubicBezTo>
                    <a:cubicBezTo>
                      <a:pt x="3098435" y="196"/>
                      <a:pt x="3182826" y="59761"/>
                      <a:pt x="3163626" y="152403"/>
                    </a:cubicBezTo>
                    <a:cubicBezTo>
                      <a:pt x="3167637" y="304431"/>
                      <a:pt x="3141183" y="348055"/>
                      <a:pt x="3163626" y="457200"/>
                    </a:cubicBezTo>
                    <a:cubicBezTo>
                      <a:pt x="3186069" y="566345"/>
                      <a:pt x="3147887" y="621424"/>
                      <a:pt x="3163626" y="761997"/>
                    </a:cubicBezTo>
                    <a:cubicBezTo>
                      <a:pt x="3175604" y="829331"/>
                      <a:pt x="3084593" y="907491"/>
                      <a:pt x="3011223" y="914400"/>
                    </a:cubicBezTo>
                    <a:cubicBezTo>
                      <a:pt x="2871197" y="979009"/>
                      <a:pt x="2716713" y="870883"/>
                      <a:pt x="2468047" y="914400"/>
                    </a:cubicBezTo>
                    <a:cubicBezTo>
                      <a:pt x="2219381" y="957917"/>
                      <a:pt x="2075886" y="877710"/>
                      <a:pt x="1896283" y="914400"/>
                    </a:cubicBezTo>
                    <a:cubicBezTo>
                      <a:pt x="1716680" y="951090"/>
                      <a:pt x="1420525" y="900331"/>
                      <a:pt x="1295931" y="914400"/>
                    </a:cubicBezTo>
                    <a:cubicBezTo>
                      <a:pt x="1171337" y="928469"/>
                      <a:pt x="868239" y="876776"/>
                      <a:pt x="666991" y="914400"/>
                    </a:cubicBezTo>
                    <a:cubicBezTo>
                      <a:pt x="465743" y="952024"/>
                      <a:pt x="388381" y="912788"/>
                      <a:pt x="152403" y="914400"/>
                    </a:cubicBezTo>
                    <a:cubicBezTo>
                      <a:pt x="67747" y="932796"/>
                      <a:pt x="-10677" y="864162"/>
                      <a:pt x="0" y="761997"/>
                    </a:cubicBezTo>
                    <a:cubicBezTo>
                      <a:pt x="-21830" y="692496"/>
                      <a:pt x="6821" y="539966"/>
                      <a:pt x="0" y="451104"/>
                    </a:cubicBezTo>
                    <a:cubicBezTo>
                      <a:pt x="-6821" y="362242"/>
                      <a:pt x="11652" y="225541"/>
                      <a:pt x="0" y="152403"/>
                    </a:cubicBezTo>
                    <a:close/>
                  </a:path>
                  <a:path w="3163626" h="914400" stroke="0" extrusionOk="0">
                    <a:moveTo>
                      <a:pt x="0" y="152403"/>
                    </a:moveTo>
                    <a:cubicBezTo>
                      <a:pt x="6657" y="72236"/>
                      <a:pt x="89148" y="2735"/>
                      <a:pt x="152403" y="0"/>
                    </a:cubicBezTo>
                    <a:cubicBezTo>
                      <a:pt x="288988" y="-18905"/>
                      <a:pt x="506087" y="4081"/>
                      <a:pt x="724167" y="0"/>
                    </a:cubicBezTo>
                    <a:cubicBezTo>
                      <a:pt x="942247" y="-4081"/>
                      <a:pt x="1096248" y="18375"/>
                      <a:pt x="1267343" y="0"/>
                    </a:cubicBezTo>
                    <a:cubicBezTo>
                      <a:pt x="1438438" y="-18375"/>
                      <a:pt x="1607877" y="54327"/>
                      <a:pt x="1781930" y="0"/>
                    </a:cubicBezTo>
                    <a:cubicBezTo>
                      <a:pt x="1955983" y="-54327"/>
                      <a:pt x="2139229" y="10243"/>
                      <a:pt x="2267930" y="0"/>
                    </a:cubicBezTo>
                    <a:cubicBezTo>
                      <a:pt x="2396631" y="-10243"/>
                      <a:pt x="2847852" y="51716"/>
                      <a:pt x="3011223" y="0"/>
                    </a:cubicBezTo>
                    <a:cubicBezTo>
                      <a:pt x="3113502" y="13505"/>
                      <a:pt x="3156540" y="62484"/>
                      <a:pt x="3163626" y="152403"/>
                    </a:cubicBezTo>
                    <a:cubicBezTo>
                      <a:pt x="3190271" y="278081"/>
                      <a:pt x="3137770" y="343509"/>
                      <a:pt x="3163626" y="463296"/>
                    </a:cubicBezTo>
                    <a:cubicBezTo>
                      <a:pt x="3189482" y="583083"/>
                      <a:pt x="3141198" y="621129"/>
                      <a:pt x="3163626" y="761997"/>
                    </a:cubicBezTo>
                    <a:cubicBezTo>
                      <a:pt x="3149688" y="831078"/>
                      <a:pt x="3097733" y="927172"/>
                      <a:pt x="3011223" y="914400"/>
                    </a:cubicBezTo>
                    <a:cubicBezTo>
                      <a:pt x="2835456" y="944846"/>
                      <a:pt x="2753164" y="891177"/>
                      <a:pt x="2525224" y="914400"/>
                    </a:cubicBezTo>
                    <a:cubicBezTo>
                      <a:pt x="2297284" y="937623"/>
                      <a:pt x="2080855" y="886642"/>
                      <a:pt x="1924871" y="914400"/>
                    </a:cubicBezTo>
                    <a:cubicBezTo>
                      <a:pt x="1768887" y="942158"/>
                      <a:pt x="1632418" y="882589"/>
                      <a:pt x="1438872" y="914400"/>
                    </a:cubicBezTo>
                    <a:cubicBezTo>
                      <a:pt x="1245326" y="946211"/>
                      <a:pt x="1133938" y="902401"/>
                      <a:pt x="952873" y="914400"/>
                    </a:cubicBezTo>
                    <a:cubicBezTo>
                      <a:pt x="771808" y="926399"/>
                      <a:pt x="393187" y="885707"/>
                      <a:pt x="152403" y="914400"/>
                    </a:cubicBezTo>
                    <a:cubicBezTo>
                      <a:pt x="63677" y="914456"/>
                      <a:pt x="-24122" y="851559"/>
                      <a:pt x="0" y="761997"/>
                    </a:cubicBezTo>
                    <a:cubicBezTo>
                      <a:pt x="-132" y="633539"/>
                      <a:pt x="7988" y="539231"/>
                      <a:pt x="0" y="457200"/>
                    </a:cubicBezTo>
                    <a:cubicBezTo>
                      <a:pt x="-7988" y="375169"/>
                      <a:pt x="17539" y="227458"/>
                      <a:pt x="0" y="152403"/>
                    </a:cubicBezTo>
                    <a:close/>
                  </a:path>
                </a:pathLst>
              </a:custGeom>
              <a:solidFill>
                <a:schemeClr val="tx2">
                  <a:lumMod val="20000"/>
                  <a:lumOff val="80000"/>
                </a:schemeClr>
              </a:solidFill>
              <a:ln w="28575">
                <a:solidFill>
                  <a:schemeClr val="tx2">
                    <a:lumMod val="75000"/>
                  </a:schemeClr>
                </a:solidFill>
                <a:extLst>
                  <a:ext uri="{C807C97D-BFC1-408E-A445-0C87EB9F89A2}">
                    <ask:lineSketchStyleProps xmlns:ask="http://schemas.microsoft.com/office/drawing/2018/sketchyshapes" sd="359430629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2000" b="1" dirty="0">
                  <a:solidFill>
                    <a:schemeClr val="tx2"/>
                  </a:solidFill>
                  <a:latin typeface="Dreaming Outloud Pro" panose="03050502040302030504" pitchFamily="66" charset="0"/>
                  <a:cs typeface="Dreaming Outloud Pro" panose="03050502040302030504" pitchFamily="66" charset="0"/>
                </a:endParaRPr>
              </a:p>
            </p:txBody>
          </p:sp>
          <p:sp>
            <p:nvSpPr>
              <p:cNvPr id="21" name="Speech Bubble: Rectangle with Corners Rounded 20">
                <a:extLst>
                  <a:ext uri="{FF2B5EF4-FFF2-40B4-BE49-F238E27FC236}">
                    <a16:creationId xmlns:a16="http://schemas.microsoft.com/office/drawing/2014/main" id="{E6DE680F-A21A-A501-216B-1E1E0FA8CDE0}"/>
                  </a:ext>
                </a:extLst>
              </p:cNvPr>
              <p:cNvSpPr/>
              <p:nvPr/>
            </p:nvSpPr>
            <p:spPr>
              <a:xfrm>
                <a:off x="4911189" y="1464817"/>
                <a:ext cx="5605415" cy="914400"/>
              </a:xfrm>
              <a:custGeom>
                <a:avLst/>
                <a:gdLst>
                  <a:gd name="connsiteX0" fmla="*/ 0 w 5605415"/>
                  <a:gd name="connsiteY0" fmla="*/ 152403 h 914400"/>
                  <a:gd name="connsiteX1" fmla="*/ 152403 w 5605415"/>
                  <a:gd name="connsiteY1" fmla="*/ 0 h 914400"/>
                  <a:gd name="connsiteX2" fmla="*/ 558956 w 5605415"/>
                  <a:gd name="connsiteY2" fmla="*/ 0 h 914400"/>
                  <a:gd name="connsiteX3" fmla="*/ 934236 w 5605415"/>
                  <a:gd name="connsiteY3" fmla="*/ 0 h 914400"/>
                  <a:gd name="connsiteX4" fmla="*/ 934236 w 5605415"/>
                  <a:gd name="connsiteY4" fmla="*/ 0 h 914400"/>
                  <a:gd name="connsiteX5" fmla="*/ 1401354 w 5605415"/>
                  <a:gd name="connsiteY5" fmla="*/ 0 h 914400"/>
                  <a:gd name="connsiteX6" fmla="*/ 1868472 w 5605415"/>
                  <a:gd name="connsiteY6" fmla="*/ 0 h 914400"/>
                  <a:gd name="connsiteX7" fmla="*/ 2335590 w 5605415"/>
                  <a:gd name="connsiteY7" fmla="*/ 0 h 914400"/>
                  <a:gd name="connsiteX8" fmla="*/ 3021423 w 5605415"/>
                  <a:gd name="connsiteY8" fmla="*/ 0 h 914400"/>
                  <a:gd name="connsiteX9" fmla="*/ 3551385 w 5605415"/>
                  <a:gd name="connsiteY9" fmla="*/ 0 h 914400"/>
                  <a:gd name="connsiteX10" fmla="*/ 4237217 w 5605415"/>
                  <a:gd name="connsiteY10" fmla="*/ 0 h 914400"/>
                  <a:gd name="connsiteX11" fmla="*/ 4829528 w 5605415"/>
                  <a:gd name="connsiteY11" fmla="*/ 0 h 914400"/>
                  <a:gd name="connsiteX12" fmla="*/ 5453012 w 5605415"/>
                  <a:gd name="connsiteY12" fmla="*/ 0 h 914400"/>
                  <a:gd name="connsiteX13" fmla="*/ 5605415 w 5605415"/>
                  <a:gd name="connsiteY13" fmla="*/ 152403 h 914400"/>
                  <a:gd name="connsiteX14" fmla="*/ 5605415 w 5605415"/>
                  <a:gd name="connsiteY14" fmla="*/ 152400 h 914400"/>
                  <a:gd name="connsiteX15" fmla="*/ 5605415 w 5605415"/>
                  <a:gd name="connsiteY15" fmla="*/ 152400 h 914400"/>
                  <a:gd name="connsiteX16" fmla="*/ 5605415 w 5605415"/>
                  <a:gd name="connsiteY16" fmla="*/ 381000 h 914400"/>
                  <a:gd name="connsiteX17" fmla="*/ 5605415 w 5605415"/>
                  <a:gd name="connsiteY17" fmla="*/ 761997 h 914400"/>
                  <a:gd name="connsiteX18" fmla="*/ 5453012 w 5605415"/>
                  <a:gd name="connsiteY18" fmla="*/ 914400 h 914400"/>
                  <a:gd name="connsiteX19" fmla="*/ 4860702 w 5605415"/>
                  <a:gd name="connsiteY19" fmla="*/ 914400 h 914400"/>
                  <a:gd name="connsiteX20" fmla="*/ 4299566 w 5605415"/>
                  <a:gd name="connsiteY20" fmla="*/ 914400 h 914400"/>
                  <a:gd name="connsiteX21" fmla="*/ 3644907 w 5605415"/>
                  <a:gd name="connsiteY21" fmla="*/ 914400 h 914400"/>
                  <a:gd name="connsiteX22" fmla="*/ 2990249 w 5605415"/>
                  <a:gd name="connsiteY22" fmla="*/ 914400 h 914400"/>
                  <a:gd name="connsiteX23" fmla="*/ 2335590 w 5605415"/>
                  <a:gd name="connsiteY23" fmla="*/ 914400 h 914400"/>
                  <a:gd name="connsiteX24" fmla="*/ 1840445 w 5605415"/>
                  <a:gd name="connsiteY24" fmla="*/ 914400 h 914400"/>
                  <a:gd name="connsiteX25" fmla="*/ 1345300 w 5605415"/>
                  <a:gd name="connsiteY25" fmla="*/ 914400 h 914400"/>
                  <a:gd name="connsiteX26" fmla="*/ 934236 w 5605415"/>
                  <a:gd name="connsiteY26" fmla="*/ 914400 h 914400"/>
                  <a:gd name="connsiteX27" fmla="*/ 934236 w 5605415"/>
                  <a:gd name="connsiteY27" fmla="*/ 914400 h 914400"/>
                  <a:gd name="connsiteX28" fmla="*/ 558956 w 5605415"/>
                  <a:gd name="connsiteY28" fmla="*/ 914400 h 914400"/>
                  <a:gd name="connsiteX29" fmla="*/ 152403 w 5605415"/>
                  <a:gd name="connsiteY29" fmla="*/ 914400 h 914400"/>
                  <a:gd name="connsiteX30" fmla="*/ 0 w 5605415"/>
                  <a:gd name="connsiteY30" fmla="*/ 761997 h 914400"/>
                  <a:gd name="connsiteX31" fmla="*/ 0 w 5605415"/>
                  <a:gd name="connsiteY31" fmla="*/ 381000 h 914400"/>
                  <a:gd name="connsiteX32" fmla="*/ -543053 w 5605415"/>
                  <a:gd name="connsiteY32" fmla="*/ 447681 h 914400"/>
                  <a:gd name="connsiteX33" fmla="*/ 0 w 5605415"/>
                  <a:gd name="connsiteY33" fmla="*/ 152400 h 914400"/>
                  <a:gd name="connsiteX34" fmla="*/ 0 w 5605415"/>
                  <a:gd name="connsiteY34"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5415" h="914400" extrusionOk="0">
                    <a:moveTo>
                      <a:pt x="0" y="152403"/>
                    </a:moveTo>
                    <a:cubicBezTo>
                      <a:pt x="-7768" y="70852"/>
                      <a:pt x="82357" y="-3617"/>
                      <a:pt x="152403" y="0"/>
                    </a:cubicBezTo>
                    <a:cubicBezTo>
                      <a:pt x="254112" y="16022"/>
                      <a:pt x="377871" y="3124"/>
                      <a:pt x="558956" y="0"/>
                    </a:cubicBezTo>
                    <a:cubicBezTo>
                      <a:pt x="740041" y="-3124"/>
                      <a:pt x="856245" y="-10381"/>
                      <a:pt x="934236" y="0"/>
                    </a:cubicBezTo>
                    <a:lnTo>
                      <a:pt x="934236" y="0"/>
                    </a:lnTo>
                    <a:cubicBezTo>
                      <a:pt x="1166154" y="1391"/>
                      <a:pt x="1172635" y="17169"/>
                      <a:pt x="1401354" y="0"/>
                    </a:cubicBezTo>
                    <a:cubicBezTo>
                      <a:pt x="1630073" y="-17169"/>
                      <a:pt x="1734317" y="492"/>
                      <a:pt x="1868472" y="0"/>
                    </a:cubicBezTo>
                    <a:cubicBezTo>
                      <a:pt x="2002627" y="-492"/>
                      <a:pt x="2183833" y="20079"/>
                      <a:pt x="2335590" y="0"/>
                    </a:cubicBezTo>
                    <a:cubicBezTo>
                      <a:pt x="2514197" y="26391"/>
                      <a:pt x="2807714" y="26529"/>
                      <a:pt x="3021423" y="0"/>
                    </a:cubicBezTo>
                    <a:cubicBezTo>
                      <a:pt x="3235132" y="-26529"/>
                      <a:pt x="3328684" y="-9464"/>
                      <a:pt x="3551385" y="0"/>
                    </a:cubicBezTo>
                    <a:cubicBezTo>
                      <a:pt x="3774086" y="9464"/>
                      <a:pt x="4037263" y="-14290"/>
                      <a:pt x="4237217" y="0"/>
                    </a:cubicBezTo>
                    <a:cubicBezTo>
                      <a:pt x="4437171" y="14290"/>
                      <a:pt x="4605199" y="11626"/>
                      <a:pt x="4829528" y="0"/>
                    </a:cubicBezTo>
                    <a:cubicBezTo>
                      <a:pt x="5053857" y="-11626"/>
                      <a:pt x="5223890" y="28973"/>
                      <a:pt x="5453012" y="0"/>
                    </a:cubicBezTo>
                    <a:cubicBezTo>
                      <a:pt x="5533413" y="19546"/>
                      <a:pt x="5602127" y="55326"/>
                      <a:pt x="5605415" y="152403"/>
                    </a:cubicBezTo>
                    <a:lnTo>
                      <a:pt x="5605415" y="152400"/>
                    </a:lnTo>
                    <a:lnTo>
                      <a:pt x="5605415" y="152400"/>
                    </a:lnTo>
                    <a:cubicBezTo>
                      <a:pt x="5606160" y="210862"/>
                      <a:pt x="5601925" y="328256"/>
                      <a:pt x="5605415" y="381000"/>
                    </a:cubicBezTo>
                    <a:cubicBezTo>
                      <a:pt x="5614331" y="466477"/>
                      <a:pt x="5612264" y="572001"/>
                      <a:pt x="5605415" y="761997"/>
                    </a:cubicBezTo>
                    <a:cubicBezTo>
                      <a:pt x="5601723" y="861260"/>
                      <a:pt x="5530222" y="905864"/>
                      <a:pt x="5453012" y="914400"/>
                    </a:cubicBezTo>
                    <a:cubicBezTo>
                      <a:pt x="5246030" y="910691"/>
                      <a:pt x="4989482" y="916361"/>
                      <a:pt x="4860702" y="914400"/>
                    </a:cubicBezTo>
                    <a:cubicBezTo>
                      <a:pt x="4731922" y="912440"/>
                      <a:pt x="4485505" y="895208"/>
                      <a:pt x="4299566" y="914400"/>
                    </a:cubicBezTo>
                    <a:cubicBezTo>
                      <a:pt x="4113627" y="933592"/>
                      <a:pt x="3778404" y="890823"/>
                      <a:pt x="3644907" y="914400"/>
                    </a:cubicBezTo>
                    <a:cubicBezTo>
                      <a:pt x="3511410" y="937977"/>
                      <a:pt x="3181503" y="927969"/>
                      <a:pt x="2990249" y="914400"/>
                    </a:cubicBezTo>
                    <a:cubicBezTo>
                      <a:pt x="2798995" y="900831"/>
                      <a:pt x="2499854" y="915937"/>
                      <a:pt x="2335590" y="914400"/>
                    </a:cubicBezTo>
                    <a:cubicBezTo>
                      <a:pt x="2211597" y="905943"/>
                      <a:pt x="1993513" y="924968"/>
                      <a:pt x="1840445" y="914400"/>
                    </a:cubicBezTo>
                    <a:cubicBezTo>
                      <a:pt x="1687377" y="903832"/>
                      <a:pt x="1501467" y="909992"/>
                      <a:pt x="1345300" y="914400"/>
                    </a:cubicBezTo>
                    <a:cubicBezTo>
                      <a:pt x="1189133" y="918808"/>
                      <a:pt x="1063247" y="913923"/>
                      <a:pt x="934236" y="914400"/>
                    </a:cubicBezTo>
                    <a:lnTo>
                      <a:pt x="934236" y="914400"/>
                    </a:lnTo>
                    <a:cubicBezTo>
                      <a:pt x="816738" y="920598"/>
                      <a:pt x="727867" y="923001"/>
                      <a:pt x="558956" y="914400"/>
                    </a:cubicBezTo>
                    <a:cubicBezTo>
                      <a:pt x="390045" y="905799"/>
                      <a:pt x="286615" y="913673"/>
                      <a:pt x="152403" y="914400"/>
                    </a:cubicBezTo>
                    <a:cubicBezTo>
                      <a:pt x="69419" y="920041"/>
                      <a:pt x="-16378" y="849831"/>
                      <a:pt x="0" y="761997"/>
                    </a:cubicBezTo>
                    <a:cubicBezTo>
                      <a:pt x="-18996" y="649147"/>
                      <a:pt x="14654" y="505091"/>
                      <a:pt x="0" y="381000"/>
                    </a:cubicBezTo>
                    <a:cubicBezTo>
                      <a:pt x="-114536" y="414560"/>
                      <a:pt x="-399023" y="407238"/>
                      <a:pt x="-543053" y="447681"/>
                    </a:cubicBezTo>
                    <a:cubicBezTo>
                      <a:pt x="-271224" y="310452"/>
                      <a:pt x="-243670" y="291378"/>
                      <a:pt x="0" y="152400"/>
                    </a:cubicBezTo>
                    <a:lnTo>
                      <a:pt x="0" y="152403"/>
                    </a:lnTo>
                    <a:close/>
                  </a:path>
                </a:pathLst>
              </a:custGeom>
              <a:noFill/>
              <a:ln w="19050">
                <a:solidFill>
                  <a:schemeClr val="tx2">
                    <a:lumMod val="75000"/>
                  </a:schemeClr>
                </a:solidFill>
                <a:extLst>
                  <a:ext uri="{C807C97D-BFC1-408E-A445-0C87EB9F89A2}">
                    <ask:lineSketchStyleProps xmlns:ask="http://schemas.microsoft.com/office/drawing/2018/sketchyshapes" sd="2395645627">
                      <a:prstGeom prst="wedgeRoundRectCallout">
                        <a:avLst>
                          <a:gd name="adj1" fmla="val -59688"/>
                          <a:gd name="adj2" fmla="val -10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dirty="0">
                    <a:solidFill>
                      <a:srgbClr val="000000"/>
                    </a:solidFill>
                    <a:latin typeface="Cavolini" panose="03000502040302020204" pitchFamily="66" charset="0"/>
                    <a:cs typeface="Cavolini" panose="03000502040302020204" pitchFamily="66" charset="0"/>
                  </a:rPr>
                  <a:t>Changing landscape, third-party execution of programs, market conditions</a:t>
                </a:r>
                <a:r>
                  <a:rPr lang="en-US" sz="1200" b="0" i="0" dirty="0">
                    <a:solidFill>
                      <a:srgbClr val="000000"/>
                    </a:solidFill>
                    <a:effectLst/>
                    <a:latin typeface="Cavolini" panose="03000502040302020204" pitchFamily="66" charset="0"/>
                    <a:cs typeface="Cavolini" panose="03000502040302020204" pitchFamily="66" charset="0"/>
                  </a:rPr>
                  <a:t>, heavy dependence on sub-servicer support, and economic factors impacting models </a:t>
                </a:r>
                <a:r>
                  <a:rPr lang="en-US" sz="1200" dirty="0">
                    <a:solidFill>
                      <a:srgbClr val="000000"/>
                    </a:solidFill>
                    <a:latin typeface="Cavolini" panose="03000502040302020204" pitchFamily="66" charset="0"/>
                    <a:cs typeface="Cavolini" panose="03000502040302020204" pitchFamily="66" charset="0"/>
                  </a:rPr>
                  <a:t>&amp;</a:t>
                </a:r>
                <a:r>
                  <a:rPr lang="en-US" sz="1200" b="0" i="0" dirty="0">
                    <a:solidFill>
                      <a:srgbClr val="000000"/>
                    </a:solidFill>
                    <a:effectLst/>
                    <a:latin typeface="Cavolini" panose="03000502040302020204" pitchFamily="66" charset="0"/>
                    <a:cs typeface="Cavolini" panose="03000502040302020204" pitchFamily="66" charset="0"/>
                  </a:rPr>
                  <a:t> assumptions</a:t>
                </a:r>
                <a:endParaRPr lang="en-US" sz="1200" dirty="0">
                  <a:latin typeface="Cavolini" panose="03000502040302020204" pitchFamily="66" charset="0"/>
                  <a:cs typeface="Cavolini" panose="03000502040302020204" pitchFamily="66" charset="0"/>
                </a:endParaRPr>
              </a:p>
            </p:txBody>
          </p:sp>
          <p:grpSp>
            <p:nvGrpSpPr>
              <p:cNvPr id="22" name="Group 21">
                <a:extLst>
                  <a:ext uri="{FF2B5EF4-FFF2-40B4-BE49-F238E27FC236}">
                    <a16:creationId xmlns:a16="http://schemas.microsoft.com/office/drawing/2014/main" id="{0F399AC3-C1C7-568B-1774-CCC8D6D809C3}"/>
                  </a:ext>
                </a:extLst>
              </p:cNvPr>
              <p:cNvGrpSpPr/>
              <p:nvPr/>
            </p:nvGrpSpPr>
            <p:grpSpPr>
              <a:xfrm>
                <a:off x="1230488" y="1586737"/>
                <a:ext cx="838200" cy="640080"/>
                <a:chOff x="1628686" y="1329282"/>
                <a:chExt cx="838200" cy="640080"/>
              </a:xfrm>
            </p:grpSpPr>
            <p:sp>
              <p:nvSpPr>
                <p:cNvPr id="24" name="Freeform: Shape 23">
                  <a:extLst>
                    <a:ext uri="{FF2B5EF4-FFF2-40B4-BE49-F238E27FC236}">
                      <a16:creationId xmlns:a16="http://schemas.microsoft.com/office/drawing/2014/main" id="{D6ED0698-58D2-2E0B-EADA-32C7C9DE2282}"/>
                    </a:ext>
                  </a:extLst>
                </p:cNvPr>
                <p:cNvSpPr/>
                <p:nvPr/>
              </p:nvSpPr>
              <p:spPr>
                <a:xfrm>
                  <a:off x="1628686" y="1588362"/>
                  <a:ext cx="838200" cy="381000"/>
                </a:xfrm>
                <a:custGeom>
                  <a:avLst/>
                  <a:gdLst>
                    <a:gd name="connsiteX0" fmla="*/ 781050 w 838200"/>
                    <a:gd name="connsiteY0" fmla="*/ 295275 h 381000"/>
                    <a:gd name="connsiteX1" fmla="*/ 752475 w 838200"/>
                    <a:gd name="connsiteY1" fmla="*/ 323850 h 381000"/>
                    <a:gd name="connsiteX2" fmla="*/ 430435 w 838200"/>
                    <a:gd name="connsiteY2" fmla="*/ 323850 h 381000"/>
                    <a:gd name="connsiteX3" fmla="*/ 95250 w 838200"/>
                    <a:gd name="connsiteY3" fmla="*/ 323850 h 381000"/>
                    <a:gd name="connsiteX4" fmla="*/ 57150 w 838200"/>
                    <a:gd name="connsiteY4" fmla="*/ 285750 h 381000"/>
                    <a:gd name="connsiteX5" fmla="*/ 57150 w 838200"/>
                    <a:gd name="connsiteY5" fmla="*/ 95250 h 381000"/>
                    <a:gd name="connsiteX6" fmla="*/ 95250 w 838200"/>
                    <a:gd name="connsiteY6" fmla="*/ 57150 h 381000"/>
                    <a:gd name="connsiteX7" fmla="*/ 410718 w 838200"/>
                    <a:gd name="connsiteY7" fmla="*/ 57150 h 381000"/>
                    <a:gd name="connsiteX8" fmla="*/ 752475 w 838200"/>
                    <a:gd name="connsiteY8" fmla="*/ 57150 h 381000"/>
                    <a:gd name="connsiteX9" fmla="*/ 781050 w 838200"/>
                    <a:gd name="connsiteY9" fmla="*/ 85725 h 381000"/>
                    <a:gd name="connsiteX10" fmla="*/ 781050 w 838200"/>
                    <a:gd name="connsiteY10" fmla="*/ 295275 h 381000"/>
                    <a:gd name="connsiteX11" fmla="*/ 0 w 838200"/>
                    <a:gd name="connsiteY11" fmla="*/ 0 h 381000"/>
                    <a:gd name="connsiteX12" fmla="*/ 0 w 838200"/>
                    <a:gd name="connsiteY12" fmla="*/ 381000 h 381000"/>
                    <a:gd name="connsiteX13" fmla="*/ 402336 w 838200"/>
                    <a:gd name="connsiteY13" fmla="*/ 381000 h 381000"/>
                    <a:gd name="connsiteX14" fmla="*/ 838200 w 838200"/>
                    <a:gd name="connsiteY14" fmla="*/ 381000 h 381000"/>
                    <a:gd name="connsiteX15" fmla="*/ 838200 w 838200"/>
                    <a:gd name="connsiteY15" fmla="*/ 0 h 381000"/>
                    <a:gd name="connsiteX16" fmla="*/ 444246 w 838200"/>
                    <a:gd name="connsiteY16" fmla="*/ 0 h 381000"/>
                    <a:gd name="connsiteX17" fmla="*/ 0 w 838200"/>
                    <a:gd name="connsiteY17"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8200" h="381000" fill="none" extrusionOk="0">
                      <a:moveTo>
                        <a:pt x="781050" y="295275"/>
                      </a:moveTo>
                      <a:cubicBezTo>
                        <a:pt x="776526" y="305777"/>
                        <a:pt x="762200" y="309635"/>
                        <a:pt x="752475" y="323850"/>
                      </a:cubicBezTo>
                      <a:cubicBezTo>
                        <a:pt x="634576" y="337375"/>
                        <a:pt x="531002" y="295958"/>
                        <a:pt x="430435" y="323850"/>
                      </a:cubicBezTo>
                      <a:cubicBezTo>
                        <a:pt x="329868" y="351742"/>
                        <a:pt x="250273" y="289502"/>
                        <a:pt x="95250" y="323850"/>
                      </a:cubicBezTo>
                      <a:cubicBezTo>
                        <a:pt x="76643" y="305433"/>
                        <a:pt x="73628" y="302194"/>
                        <a:pt x="57150" y="285750"/>
                      </a:cubicBezTo>
                      <a:cubicBezTo>
                        <a:pt x="43653" y="213233"/>
                        <a:pt x="78945" y="156522"/>
                        <a:pt x="57150" y="95250"/>
                      </a:cubicBezTo>
                      <a:cubicBezTo>
                        <a:pt x="67174" y="76591"/>
                        <a:pt x="85809" y="68395"/>
                        <a:pt x="95250" y="57150"/>
                      </a:cubicBezTo>
                      <a:cubicBezTo>
                        <a:pt x="250709" y="28531"/>
                        <a:pt x="335659" y="62819"/>
                        <a:pt x="410718" y="57150"/>
                      </a:cubicBezTo>
                      <a:cubicBezTo>
                        <a:pt x="485777" y="51481"/>
                        <a:pt x="636918" y="62823"/>
                        <a:pt x="752475" y="57150"/>
                      </a:cubicBezTo>
                      <a:cubicBezTo>
                        <a:pt x="768277" y="69793"/>
                        <a:pt x="766138" y="73146"/>
                        <a:pt x="781050" y="85725"/>
                      </a:cubicBezTo>
                      <a:cubicBezTo>
                        <a:pt x="797004" y="143051"/>
                        <a:pt x="762543" y="239282"/>
                        <a:pt x="781050" y="295275"/>
                      </a:cubicBezTo>
                      <a:close/>
                      <a:moveTo>
                        <a:pt x="0" y="0"/>
                      </a:moveTo>
                      <a:cubicBezTo>
                        <a:pt x="15028" y="173976"/>
                        <a:pt x="-38612" y="210932"/>
                        <a:pt x="0" y="381000"/>
                      </a:cubicBezTo>
                      <a:cubicBezTo>
                        <a:pt x="95976" y="344334"/>
                        <a:pt x="320699" y="426798"/>
                        <a:pt x="402336" y="381000"/>
                      </a:cubicBezTo>
                      <a:cubicBezTo>
                        <a:pt x="483973" y="335202"/>
                        <a:pt x="636893" y="381881"/>
                        <a:pt x="838200" y="381000"/>
                      </a:cubicBezTo>
                      <a:cubicBezTo>
                        <a:pt x="800218" y="292779"/>
                        <a:pt x="868002" y="77625"/>
                        <a:pt x="838200" y="0"/>
                      </a:cubicBezTo>
                      <a:cubicBezTo>
                        <a:pt x="686283" y="10242"/>
                        <a:pt x="587868" y="-7087"/>
                        <a:pt x="444246" y="0"/>
                      </a:cubicBezTo>
                      <a:cubicBezTo>
                        <a:pt x="300624" y="7087"/>
                        <a:pt x="151769" y="-51397"/>
                        <a:pt x="0" y="0"/>
                      </a:cubicBezTo>
                      <a:close/>
                    </a:path>
                    <a:path w="838200" h="381000" stroke="0" extrusionOk="0">
                      <a:moveTo>
                        <a:pt x="781050" y="295275"/>
                      </a:moveTo>
                      <a:cubicBezTo>
                        <a:pt x="771522" y="305528"/>
                        <a:pt x="763952" y="312021"/>
                        <a:pt x="752475" y="323850"/>
                      </a:cubicBezTo>
                      <a:cubicBezTo>
                        <a:pt x="629949" y="356451"/>
                        <a:pt x="520787" y="310634"/>
                        <a:pt x="417290" y="323850"/>
                      </a:cubicBezTo>
                      <a:cubicBezTo>
                        <a:pt x="313794" y="337066"/>
                        <a:pt x="174588" y="304286"/>
                        <a:pt x="95250" y="323850"/>
                      </a:cubicBezTo>
                      <a:cubicBezTo>
                        <a:pt x="76966" y="310203"/>
                        <a:pt x="65972" y="293406"/>
                        <a:pt x="57150" y="285750"/>
                      </a:cubicBezTo>
                      <a:cubicBezTo>
                        <a:pt x="40544" y="210611"/>
                        <a:pt x="77197" y="190019"/>
                        <a:pt x="57150" y="95250"/>
                      </a:cubicBezTo>
                      <a:cubicBezTo>
                        <a:pt x="62511" y="84913"/>
                        <a:pt x="82599" y="72124"/>
                        <a:pt x="95250" y="57150"/>
                      </a:cubicBezTo>
                      <a:cubicBezTo>
                        <a:pt x="220680" y="28456"/>
                        <a:pt x="273615" y="63139"/>
                        <a:pt x="423863" y="57150"/>
                      </a:cubicBezTo>
                      <a:cubicBezTo>
                        <a:pt x="574111" y="51161"/>
                        <a:pt x="615939" y="95883"/>
                        <a:pt x="752475" y="57150"/>
                      </a:cubicBezTo>
                      <a:cubicBezTo>
                        <a:pt x="759923" y="61223"/>
                        <a:pt x="769989" y="76461"/>
                        <a:pt x="781050" y="85725"/>
                      </a:cubicBezTo>
                      <a:cubicBezTo>
                        <a:pt x="789068" y="139816"/>
                        <a:pt x="779528" y="246984"/>
                        <a:pt x="781050" y="295275"/>
                      </a:cubicBezTo>
                      <a:close/>
                      <a:moveTo>
                        <a:pt x="0" y="0"/>
                      </a:moveTo>
                      <a:cubicBezTo>
                        <a:pt x="25814" y="161123"/>
                        <a:pt x="-1027" y="201335"/>
                        <a:pt x="0" y="381000"/>
                      </a:cubicBezTo>
                      <a:cubicBezTo>
                        <a:pt x="158995" y="342069"/>
                        <a:pt x="239585" y="390476"/>
                        <a:pt x="419100" y="381000"/>
                      </a:cubicBezTo>
                      <a:cubicBezTo>
                        <a:pt x="598615" y="371524"/>
                        <a:pt x="681581" y="427358"/>
                        <a:pt x="838200" y="381000"/>
                      </a:cubicBezTo>
                      <a:cubicBezTo>
                        <a:pt x="817352" y="220260"/>
                        <a:pt x="881414" y="146506"/>
                        <a:pt x="838200" y="0"/>
                      </a:cubicBezTo>
                      <a:cubicBezTo>
                        <a:pt x="672784" y="35762"/>
                        <a:pt x="623338" y="-12764"/>
                        <a:pt x="410718" y="0"/>
                      </a:cubicBezTo>
                      <a:cubicBezTo>
                        <a:pt x="198098" y="12764"/>
                        <a:pt x="195003" y="-38528"/>
                        <a:pt x="0" y="0"/>
                      </a:cubicBezTo>
                      <a:close/>
                    </a:path>
                  </a:pathLst>
                </a:custGeom>
                <a:solidFill>
                  <a:schemeClr val="tx2"/>
                </a:solidFill>
                <a:ln w="9525" cap="flat">
                  <a:solidFill>
                    <a:schemeClr val="tx2"/>
                  </a:solidFill>
                  <a:prstDash val="solid"/>
                  <a:miter/>
                  <a:extLst>
                    <a:ext uri="{C807C97D-BFC1-408E-A445-0C87EB9F89A2}">
                      <ask:lineSketchStyleProps xmlns:ask="http://schemas.microsoft.com/office/drawing/2018/sketchyshapes" sd="3699222497">
                        <a:custGeom>
                          <a:avLst/>
                          <a:gdLst>
                            <a:gd name="connsiteX0" fmla="*/ 781050 w 838200"/>
                            <a:gd name="connsiteY0" fmla="*/ 295275 h 381000"/>
                            <a:gd name="connsiteX1" fmla="*/ 752475 w 838200"/>
                            <a:gd name="connsiteY1" fmla="*/ 323850 h 381000"/>
                            <a:gd name="connsiteX2" fmla="*/ 95250 w 838200"/>
                            <a:gd name="connsiteY2" fmla="*/ 323850 h 381000"/>
                            <a:gd name="connsiteX3" fmla="*/ 57150 w 838200"/>
                            <a:gd name="connsiteY3" fmla="*/ 285750 h 381000"/>
                            <a:gd name="connsiteX4" fmla="*/ 57150 w 838200"/>
                            <a:gd name="connsiteY4" fmla="*/ 95250 h 381000"/>
                            <a:gd name="connsiteX5" fmla="*/ 95250 w 838200"/>
                            <a:gd name="connsiteY5" fmla="*/ 57150 h 381000"/>
                            <a:gd name="connsiteX6" fmla="*/ 752475 w 838200"/>
                            <a:gd name="connsiteY6" fmla="*/ 57150 h 381000"/>
                            <a:gd name="connsiteX7" fmla="*/ 781050 w 838200"/>
                            <a:gd name="connsiteY7" fmla="*/ 85725 h 381000"/>
                            <a:gd name="connsiteX8" fmla="*/ 781050 w 838200"/>
                            <a:gd name="connsiteY8" fmla="*/ 295275 h 381000"/>
                            <a:gd name="connsiteX9" fmla="*/ 0 w 838200"/>
                            <a:gd name="connsiteY9" fmla="*/ 0 h 381000"/>
                            <a:gd name="connsiteX10" fmla="*/ 0 w 838200"/>
                            <a:gd name="connsiteY10" fmla="*/ 381000 h 381000"/>
                            <a:gd name="connsiteX11" fmla="*/ 838200 w 838200"/>
                            <a:gd name="connsiteY11" fmla="*/ 381000 h 381000"/>
                            <a:gd name="connsiteX12" fmla="*/ 838200 w 838200"/>
                            <a:gd name="connsiteY12" fmla="*/ 0 h 381000"/>
                            <a:gd name="connsiteX13" fmla="*/ 0 w 838200"/>
                            <a:gd name="connsiteY13"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8200" h="381000">
                              <a:moveTo>
                                <a:pt x="781050" y="295275"/>
                              </a:moveTo>
                              <a:lnTo>
                                <a:pt x="752475" y="323850"/>
                              </a:lnTo>
                              <a:lnTo>
                                <a:pt x="95250" y="323850"/>
                              </a:lnTo>
                              <a:lnTo>
                                <a:pt x="57150" y="285750"/>
                              </a:lnTo>
                              <a:lnTo>
                                <a:pt x="57150" y="95250"/>
                              </a:lnTo>
                              <a:lnTo>
                                <a:pt x="95250" y="57150"/>
                              </a:lnTo>
                              <a:lnTo>
                                <a:pt x="752475" y="57150"/>
                              </a:lnTo>
                              <a:lnTo>
                                <a:pt x="781050" y="85725"/>
                              </a:lnTo>
                              <a:lnTo>
                                <a:pt x="781050" y="295275"/>
                              </a:lnTo>
                              <a:close/>
                              <a:moveTo>
                                <a:pt x="0" y="0"/>
                              </a:moveTo>
                              <a:lnTo>
                                <a:pt x="0" y="381000"/>
                              </a:lnTo>
                              <a:lnTo>
                                <a:pt x="838200" y="381000"/>
                              </a:lnTo>
                              <a:lnTo>
                                <a:pt x="838200" y="0"/>
                              </a:lnTo>
                              <a:lnTo>
                                <a:pt x="0" y="0"/>
                              </a:lnTo>
                              <a:close/>
                            </a:path>
                          </a:pathLst>
                        </a:custGeom>
                        <ask:type>
                          <ask:lineSketchScribble/>
                        </ask:type>
                      </ask:lineSketchStyleProps>
                    </a:ext>
                  </a:extLst>
                </a:ln>
              </p:spPr>
              <p:txBody>
                <a:bodyPr rtlCol="0" anchor="ctr"/>
                <a:lstStyle/>
                <a:p>
                  <a:endParaRPr lang="en-US" sz="1600" dirty="0"/>
                </a:p>
              </p:txBody>
            </p:sp>
            <p:sp>
              <p:nvSpPr>
                <p:cNvPr id="25" name="Freeform: Shape 24">
                  <a:extLst>
                    <a:ext uri="{FF2B5EF4-FFF2-40B4-BE49-F238E27FC236}">
                      <a16:creationId xmlns:a16="http://schemas.microsoft.com/office/drawing/2014/main" id="{197B5F6D-BC9C-AA91-9E98-A1EBD626BFD6}"/>
                    </a:ext>
                  </a:extLst>
                </p:cNvPr>
                <p:cNvSpPr/>
                <p:nvPr/>
              </p:nvSpPr>
              <p:spPr>
                <a:xfrm>
                  <a:off x="1971586" y="1683612"/>
                  <a:ext cx="152400" cy="190500"/>
                </a:xfrm>
                <a:custGeom>
                  <a:avLst/>
                  <a:gdLst>
                    <a:gd name="connsiteX0" fmla="*/ 152400 w 152400"/>
                    <a:gd name="connsiteY0" fmla="*/ 95250 h 190500"/>
                    <a:gd name="connsiteX1" fmla="*/ 76200 w 152400"/>
                    <a:gd name="connsiteY1" fmla="*/ 190500 h 190500"/>
                    <a:gd name="connsiteX2" fmla="*/ 0 w 152400"/>
                    <a:gd name="connsiteY2" fmla="*/ 95250 h 190500"/>
                    <a:gd name="connsiteX3" fmla="*/ 76200 w 152400"/>
                    <a:gd name="connsiteY3" fmla="*/ 0 h 190500"/>
                    <a:gd name="connsiteX4" fmla="*/ 152400 w 1524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90500" fill="none" extrusionOk="0">
                      <a:moveTo>
                        <a:pt x="152400" y="95250"/>
                      </a:moveTo>
                      <a:cubicBezTo>
                        <a:pt x="159271" y="154496"/>
                        <a:pt x="114695" y="182181"/>
                        <a:pt x="76200" y="190500"/>
                      </a:cubicBezTo>
                      <a:cubicBezTo>
                        <a:pt x="37285" y="186951"/>
                        <a:pt x="5525" y="154130"/>
                        <a:pt x="0" y="95250"/>
                      </a:cubicBezTo>
                      <a:cubicBezTo>
                        <a:pt x="6292" y="44132"/>
                        <a:pt x="34123" y="-4170"/>
                        <a:pt x="76200" y="0"/>
                      </a:cubicBezTo>
                      <a:cubicBezTo>
                        <a:pt x="118454" y="9673"/>
                        <a:pt x="158833" y="32525"/>
                        <a:pt x="152400" y="95250"/>
                      </a:cubicBezTo>
                      <a:close/>
                    </a:path>
                    <a:path w="152400" h="190500" stroke="0" extrusionOk="0">
                      <a:moveTo>
                        <a:pt x="152400" y="95250"/>
                      </a:moveTo>
                      <a:cubicBezTo>
                        <a:pt x="156496" y="139604"/>
                        <a:pt x="126273" y="187100"/>
                        <a:pt x="76200" y="190500"/>
                      </a:cubicBezTo>
                      <a:cubicBezTo>
                        <a:pt x="32518" y="180909"/>
                        <a:pt x="-4081" y="149873"/>
                        <a:pt x="0" y="95250"/>
                      </a:cubicBezTo>
                      <a:cubicBezTo>
                        <a:pt x="-7670" y="47035"/>
                        <a:pt x="45450" y="2327"/>
                        <a:pt x="76200" y="0"/>
                      </a:cubicBezTo>
                      <a:cubicBezTo>
                        <a:pt x="117546" y="4792"/>
                        <a:pt x="150990" y="49886"/>
                        <a:pt x="152400" y="95250"/>
                      </a:cubicBezTo>
                      <a:close/>
                    </a:path>
                  </a:pathLst>
                </a:custGeom>
                <a:solidFill>
                  <a:schemeClr val="tx2"/>
                </a:solidFill>
                <a:ln w="9525" cap="flat">
                  <a:solidFill>
                    <a:schemeClr val="tx2"/>
                  </a:solidFill>
                  <a:prstDash val="solid"/>
                  <a:miter/>
                  <a:extLst>
                    <a:ext uri="{C807C97D-BFC1-408E-A445-0C87EB9F89A2}">
                      <ask:lineSketchStyleProps xmlns:ask="http://schemas.microsoft.com/office/drawing/2018/sketchyshapes" sd="3527498740">
                        <a:custGeom>
                          <a:avLst/>
                          <a:gdLst>
                            <a:gd name="connsiteX0" fmla="*/ 152400 w 152400"/>
                            <a:gd name="connsiteY0" fmla="*/ 95250 h 190500"/>
                            <a:gd name="connsiteX1" fmla="*/ 76200 w 152400"/>
                            <a:gd name="connsiteY1" fmla="*/ 190500 h 190500"/>
                            <a:gd name="connsiteX2" fmla="*/ 0 w 152400"/>
                            <a:gd name="connsiteY2" fmla="*/ 95250 h 190500"/>
                            <a:gd name="connsiteX3" fmla="*/ 76200 w 152400"/>
                            <a:gd name="connsiteY3" fmla="*/ 0 h 190500"/>
                            <a:gd name="connsiteX4" fmla="*/ 152400 w 1524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90500">
                              <a:moveTo>
                                <a:pt x="152400" y="95250"/>
                              </a:moveTo>
                              <a:cubicBezTo>
                                <a:pt x="152400" y="147855"/>
                                <a:pt x="118284" y="190500"/>
                                <a:pt x="76200" y="190500"/>
                              </a:cubicBezTo>
                              <a:cubicBezTo>
                                <a:pt x="34116" y="190500"/>
                                <a:pt x="0" y="147855"/>
                                <a:pt x="0" y="95250"/>
                              </a:cubicBezTo>
                              <a:cubicBezTo>
                                <a:pt x="0" y="42645"/>
                                <a:pt x="34116" y="0"/>
                                <a:pt x="76200" y="0"/>
                              </a:cubicBezTo>
                              <a:cubicBezTo>
                                <a:pt x="118284" y="0"/>
                                <a:pt x="152400" y="42645"/>
                                <a:pt x="152400" y="95250"/>
                              </a:cubicBezTo>
                              <a:close/>
                            </a:path>
                          </a:pathLst>
                        </a:custGeom>
                        <ask:type>
                          <ask:lineSketchScribble/>
                        </ask:type>
                      </ask:lineSketchStyleProps>
                    </a:ext>
                  </a:extLst>
                </a:ln>
              </p:spPr>
              <p:txBody>
                <a:bodyPr rtlCol="0" anchor="ctr"/>
                <a:lstStyle/>
                <a:p>
                  <a:endParaRPr lang="en-US" sz="1600" dirty="0"/>
                </a:p>
              </p:txBody>
            </p:sp>
            <p:sp>
              <p:nvSpPr>
                <p:cNvPr id="26" name="Freeform: Shape 25">
                  <a:extLst>
                    <a:ext uri="{FF2B5EF4-FFF2-40B4-BE49-F238E27FC236}">
                      <a16:creationId xmlns:a16="http://schemas.microsoft.com/office/drawing/2014/main" id="{5A6F281C-AD99-041C-F08D-C7A16AC47E61}"/>
                    </a:ext>
                  </a:extLst>
                </p:cNvPr>
                <p:cNvSpPr/>
                <p:nvPr/>
              </p:nvSpPr>
              <p:spPr>
                <a:xfrm>
                  <a:off x="1781086" y="1750287"/>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fill="none" extrusionOk="0">
                      <a:moveTo>
                        <a:pt x="57150" y="28575"/>
                      </a:moveTo>
                      <a:cubicBezTo>
                        <a:pt x="58392" y="44729"/>
                        <a:pt x="43401" y="57451"/>
                        <a:pt x="28575" y="57150"/>
                      </a:cubicBezTo>
                      <a:cubicBezTo>
                        <a:pt x="9685" y="53954"/>
                        <a:pt x="-818" y="47751"/>
                        <a:pt x="0" y="28575"/>
                      </a:cubicBezTo>
                      <a:cubicBezTo>
                        <a:pt x="392" y="14216"/>
                        <a:pt x="8425" y="886"/>
                        <a:pt x="28575" y="0"/>
                      </a:cubicBezTo>
                      <a:cubicBezTo>
                        <a:pt x="45444" y="1580"/>
                        <a:pt x="58474" y="9603"/>
                        <a:pt x="57150" y="28575"/>
                      </a:cubicBezTo>
                      <a:close/>
                    </a:path>
                    <a:path w="57150" h="57150" stroke="0" extrusionOk="0">
                      <a:moveTo>
                        <a:pt x="57150" y="28575"/>
                      </a:moveTo>
                      <a:cubicBezTo>
                        <a:pt x="60013" y="41268"/>
                        <a:pt x="46567" y="58630"/>
                        <a:pt x="28575" y="57150"/>
                      </a:cubicBezTo>
                      <a:cubicBezTo>
                        <a:pt x="16241" y="59467"/>
                        <a:pt x="-1811" y="41723"/>
                        <a:pt x="0" y="28575"/>
                      </a:cubicBezTo>
                      <a:cubicBezTo>
                        <a:pt x="3512" y="10294"/>
                        <a:pt x="12980" y="1163"/>
                        <a:pt x="28575" y="0"/>
                      </a:cubicBezTo>
                      <a:cubicBezTo>
                        <a:pt x="44634" y="206"/>
                        <a:pt x="58423" y="11991"/>
                        <a:pt x="57150" y="28575"/>
                      </a:cubicBezTo>
                      <a:close/>
                    </a:path>
                  </a:pathLst>
                </a:custGeom>
                <a:solidFill>
                  <a:schemeClr val="tx2"/>
                </a:solidFill>
                <a:ln w="9525" cap="flat">
                  <a:solidFill>
                    <a:schemeClr val="tx2"/>
                  </a:solidFill>
                  <a:prstDash val="solid"/>
                  <a:miter/>
                  <a:extLst>
                    <a:ext uri="{C807C97D-BFC1-408E-A445-0C87EB9F89A2}">
                      <ask:lineSketchStyleProps xmlns:ask="http://schemas.microsoft.com/office/drawing/2018/sketchyshapes" sd="272127156">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k:type>
                          <ask:lineSketchScribble/>
                        </ask:type>
                      </ask:lineSketchStyleProps>
                    </a:ext>
                  </a:extLst>
                </a:ln>
              </p:spPr>
              <p:txBody>
                <a:bodyPr rtlCol="0" anchor="ctr"/>
                <a:lstStyle/>
                <a:p>
                  <a:endParaRPr lang="en-US" sz="1600" dirty="0"/>
                </a:p>
              </p:txBody>
            </p:sp>
            <p:sp>
              <p:nvSpPr>
                <p:cNvPr id="27" name="Freeform: Shape 26">
                  <a:extLst>
                    <a:ext uri="{FF2B5EF4-FFF2-40B4-BE49-F238E27FC236}">
                      <a16:creationId xmlns:a16="http://schemas.microsoft.com/office/drawing/2014/main" id="{8A435572-FCBB-979A-CA8C-5FF10C4C5E3B}"/>
                    </a:ext>
                  </a:extLst>
                </p:cNvPr>
                <p:cNvSpPr/>
                <p:nvPr/>
              </p:nvSpPr>
              <p:spPr>
                <a:xfrm>
                  <a:off x="2257336" y="1750287"/>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fill="none" extrusionOk="0">
                      <a:moveTo>
                        <a:pt x="57150" y="28575"/>
                      </a:moveTo>
                      <a:cubicBezTo>
                        <a:pt x="55203" y="46872"/>
                        <a:pt x="44503" y="57513"/>
                        <a:pt x="28575" y="57150"/>
                      </a:cubicBezTo>
                      <a:cubicBezTo>
                        <a:pt x="11123" y="55608"/>
                        <a:pt x="3906" y="42786"/>
                        <a:pt x="0" y="28575"/>
                      </a:cubicBezTo>
                      <a:cubicBezTo>
                        <a:pt x="-1671" y="10119"/>
                        <a:pt x="13643" y="-1320"/>
                        <a:pt x="28575" y="0"/>
                      </a:cubicBezTo>
                      <a:cubicBezTo>
                        <a:pt x="44826" y="-283"/>
                        <a:pt x="58356" y="13670"/>
                        <a:pt x="57150" y="28575"/>
                      </a:cubicBezTo>
                      <a:close/>
                    </a:path>
                    <a:path w="57150" h="57150" stroke="0" extrusionOk="0">
                      <a:moveTo>
                        <a:pt x="57150" y="28575"/>
                      </a:moveTo>
                      <a:cubicBezTo>
                        <a:pt x="57647" y="46280"/>
                        <a:pt x="44816" y="57420"/>
                        <a:pt x="28575" y="57150"/>
                      </a:cubicBezTo>
                      <a:cubicBezTo>
                        <a:pt x="13183" y="55305"/>
                        <a:pt x="1215" y="47642"/>
                        <a:pt x="0" y="28575"/>
                      </a:cubicBezTo>
                      <a:cubicBezTo>
                        <a:pt x="-3831" y="14643"/>
                        <a:pt x="9899" y="-3178"/>
                        <a:pt x="28575" y="0"/>
                      </a:cubicBezTo>
                      <a:cubicBezTo>
                        <a:pt x="42305" y="2441"/>
                        <a:pt x="57616" y="9454"/>
                        <a:pt x="57150" y="28575"/>
                      </a:cubicBezTo>
                      <a:close/>
                    </a:path>
                  </a:pathLst>
                </a:custGeom>
                <a:solidFill>
                  <a:schemeClr val="tx2"/>
                </a:solidFill>
                <a:ln w="9525" cap="flat">
                  <a:solidFill>
                    <a:schemeClr val="tx2"/>
                  </a:solidFill>
                  <a:prstDash val="solid"/>
                  <a:miter/>
                  <a:extLst>
                    <a:ext uri="{C807C97D-BFC1-408E-A445-0C87EB9F89A2}">
                      <ask:lineSketchStyleProps xmlns:ask="http://schemas.microsoft.com/office/drawing/2018/sketchyshapes" sd="3790841432">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k:type>
                          <ask:lineSketchScribble/>
                        </ask:type>
                      </ask:lineSketchStyleProps>
                    </a:ext>
                  </a:extLst>
                </a:ln>
              </p:spPr>
              <p:txBody>
                <a:bodyPr rtlCol="0" anchor="ctr"/>
                <a:lstStyle/>
                <a:p>
                  <a:endParaRPr lang="en-US" sz="1600" dirty="0"/>
                </a:p>
              </p:txBody>
            </p:sp>
            <p:sp>
              <p:nvSpPr>
                <p:cNvPr id="34" name="Freeform: Shape 33">
                  <a:extLst>
                    <a:ext uri="{FF2B5EF4-FFF2-40B4-BE49-F238E27FC236}">
                      <a16:creationId xmlns:a16="http://schemas.microsoft.com/office/drawing/2014/main" id="{A081953B-7DC8-25E5-FA8D-76C79689D104}"/>
                    </a:ext>
                  </a:extLst>
                </p:cNvPr>
                <p:cNvSpPr/>
                <p:nvPr/>
              </p:nvSpPr>
              <p:spPr>
                <a:xfrm>
                  <a:off x="1737270" y="1329282"/>
                  <a:ext cx="552450" cy="209549"/>
                </a:xfrm>
                <a:custGeom>
                  <a:avLst/>
                  <a:gdLst>
                    <a:gd name="connsiteX0" fmla="*/ 481013 w 552450"/>
                    <a:gd name="connsiteY0" fmla="*/ 75248 h 209549"/>
                    <a:gd name="connsiteX1" fmla="*/ 495300 w 552450"/>
                    <a:gd name="connsiteY1" fmla="*/ 111443 h 209549"/>
                    <a:gd name="connsiteX2" fmla="*/ 552450 w 552450"/>
                    <a:gd name="connsiteY2" fmla="*/ 100012 h 209549"/>
                    <a:gd name="connsiteX3" fmla="*/ 512445 w 552450"/>
                    <a:gd name="connsiteY3" fmla="*/ 0 h 209549"/>
                    <a:gd name="connsiteX4" fmla="*/ 0 w 552450"/>
                    <a:gd name="connsiteY4" fmla="*/ 209550 h 209549"/>
                    <a:gd name="connsiteX5" fmla="*/ 293370 w 552450"/>
                    <a:gd name="connsiteY5" fmla="*/ 151448 h 209549"/>
                    <a:gd name="connsiteX6" fmla="*/ 481013 w 552450"/>
                    <a:gd name="connsiteY6" fmla="*/ 75248 h 2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209549" fill="none" extrusionOk="0">
                      <a:moveTo>
                        <a:pt x="481013" y="75248"/>
                      </a:moveTo>
                      <a:cubicBezTo>
                        <a:pt x="485083" y="83657"/>
                        <a:pt x="488571" y="96166"/>
                        <a:pt x="495300" y="111443"/>
                      </a:cubicBezTo>
                      <a:cubicBezTo>
                        <a:pt x="508062" y="106447"/>
                        <a:pt x="538561" y="107796"/>
                        <a:pt x="552450" y="100012"/>
                      </a:cubicBezTo>
                      <a:cubicBezTo>
                        <a:pt x="526646" y="55334"/>
                        <a:pt x="527568" y="30237"/>
                        <a:pt x="512445" y="0"/>
                      </a:cubicBezTo>
                      <a:cubicBezTo>
                        <a:pt x="327415" y="82287"/>
                        <a:pt x="169249" y="120419"/>
                        <a:pt x="0" y="209550"/>
                      </a:cubicBezTo>
                      <a:cubicBezTo>
                        <a:pt x="104359" y="174227"/>
                        <a:pt x="239386" y="196994"/>
                        <a:pt x="293370" y="151448"/>
                      </a:cubicBezTo>
                      <a:cubicBezTo>
                        <a:pt x="334202" y="114923"/>
                        <a:pt x="427911" y="115373"/>
                        <a:pt x="481013" y="75248"/>
                      </a:cubicBezTo>
                      <a:close/>
                    </a:path>
                    <a:path w="552450" h="209549" stroke="0" extrusionOk="0">
                      <a:moveTo>
                        <a:pt x="481013" y="75248"/>
                      </a:moveTo>
                      <a:cubicBezTo>
                        <a:pt x="488578" y="87127"/>
                        <a:pt x="488281" y="103545"/>
                        <a:pt x="495300" y="111443"/>
                      </a:cubicBezTo>
                      <a:cubicBezTo>
                        <a:pt x="512547" y="103758"/>
                        <a:pt x="539076" y="104611"/>
                        <a:pt x="552450" y="100012"/>
                      </a:cubicBezTo>
                      <a:cubicBezTo>
                        <a:pt x="530761" y="73704"/>
                        <a:pt x="535607" y="40204"/>
                        <a:pt x="512445" y="0"/>
                      </a:cubicBezTo>
                      <a:cubicBezTo>
                        <a:pt x="290875" y="100729"/>
                        <a:pt x="90403" y="132617"/>
                        <a:pt x="0" y="209550"/>
                      </a:cubicBezTo>
                      <a:cubicBezTo>
                        <a:pt x="135614" y="161054"/>
                        <a:pt x="156260" y="201556"/>
                        <a:pt x="293370" y="151448"/>
                      </a:cubicBezTo>
                      <a:cubicBezTo>
                        <a:pt x="386573" y="113336"/>
                        <a:pt x="422019" y="123117"/>
                        <a:pt x="481013" y="75248"/>
                      </a:cubicBezTo>
                      <a:close/>
                    </a:path>
                  </a:pathLst>
                </a:custGeom>
                <a:solidFill>
                  <a:schemeClr val="tx2"/>
                </a:solidFill>
                <a:ln w="9525" cap="flat">
                  <a:solidFill>
                    <a:schemeClr val="tx2"/>
                  </a:solidFill>
                  <a:prstDash val="solid"/>
                  <a:miter/>
                  <a:extLst>
                    <a:ext uri="{C807C97D-BFC1-408E-A445-0C87EB9F89A2}">
                      <ask:lineSketchStyleProps xmlns:ask="http://schemas.microsoft.com/office/drawing/2018/sketchyshapes" sd="1613023337">
                        <a:custGeom>
                          <a:avLst/>
                          <a:gdLst>
                            <a:gd name="connsiteX0" fmla="*/ 481013 w 552450"/>
                            <a:gd name="connsiteY0" fmla="*/ 75248 h 209549"/>
                            <a:gd name="connsiteX1" fmla="*/ 495300 w 552450"/>
                            <a:gd name="connsiteY1" fmla="*/ 111443 h 209549"/>
                            <a:gd name="connsiteX2" fmla="*/ 552450 w 552450"/>
                            <a:gd name="connsiteY2" fmla="*/ 100012 h 209549"/>
                            <a:gd name="connsiteX3" fmla="*/ 512445 w 552450"/>
                            <a:gd name="connsiteY3" fmla="*/ 0 h 209549"/>
                            <a:gd name="connsiteX4" fmla="*/ 0 w 552450"/>
                            <a:gd name="connsiteY4" fmla="*/ 209550 h 209549"/>
                            <a:gd name="connsiteX5" fmla="*/ 293370 w 552450"/>
                            <a:gd name="connsiteY5" fmla="*/ 151448 h 2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450" h="209549">
                              <a:moveTo>
                                <a:pt x="481013" y="75248"/>
                              </a:moveTo>
                              <a:lnTo>
                                <a:pt x="495300" y="111443"/>
                              </a:lnTo>
                              <a:lnTo>
                                <a:pt x="552450" y="100012"/>
                              </a:lnTo>
                              <a:lnTo>
                                <a:pt x="512445" y="0"/>
                              </a:lnTo>
                              <a:lnTo>
                                <a:pt x="0" y="209550"/>
                              </a:lnTo>
                              <a:lnTo>
                                <a:pt x="293370" y="151448"/>
                              </a:lnTo>
                              <a:close/>
                            </a:path>
                          </a:pathLst>
                        </a:custGeom>
                        <ask:type>
                          <ask:lineSketchScribble/>
                        </ask:type>
                      </ask:lineSketchStyleProps>
                    </a:ext>
                  </a:extLst>
                </a:ln>
              </p:spPr>
              <p:txBody>
                <a:bodyPr rtlCol="0" anchor="ctr"/>
                <a:lstStyle/>
                <a:p>
                  <a:endParaRPr lang="en-US" sz="1600" dirty="0"/>
                </a:p>
              </p:txBody>
            </p:sp>
            <p:sp>
              <p:nvSpPr>
                <p:cNvPr id="40" name="Freeform: Shape 39">
                  <a:extLst>
                    <a:ext uri="{FF2B5EF4-FFF2-40B4-BE49-F238E27FC236}">
                      <a16:creationId xmlns:a16="http://schemas.microsoft.com/office/drawing/2014/main" id="{C00CCE00-B324-8388-3BF1-7CF83106584C}"/>
                    </a:ext>
                  </a:extLst>
                </p:cNvPr>
                <p:cNvSpPr/>
                <p:nvPr/>
              </p:nvSpPr>
              <p:spPr>
                <a:xfrm>
                  <a:off x="1876336" y="1453106"/>
                  <a:ext cx="507682" cy="97155"/>
                </a:xfrm>
                <a:custGeom>
                  <a:avLst/>
                  <a:gdLst>
                    <a:gd name="connsiteX0" fmla="*/ 292418 w 507682"/>
                    <a:gd name="connsiteY0" fmla="*/ 97155 h 97155"/>
                    <a:gd name="connsiteX1" fmla="*/ 442913 w 507682"/>
                    <a:gd name="connsiteY1" fmla="*/ 67628 h 97155"/>
                    <a:gd name="connsiteX2" fmla="*/ 449580 w 507682"/>
                    <a:gd name="connsiteY2" fmla="*/ 97155 h 97155"/>
                    <a:gd name="connsiteX3" fmla="*/ 507683 w 507682"/>
                    <a:gd name="connsiteY3" fmla="*/ 97155 h 97155"/>
                    <a:gd name="connsiteX4" fmla="*/ 488633 w 507682"/>
                    <a:gd name="connsiteY4" fmla="*/ 0 h 97155"/>
                    <a:gd name="connsiteX5" fmla="*/ 0 w 507682"/>
                    <a:gd name="connsiteY5" fmla="*/ 97155 h 97155"/>
                    <a:gd name="connsiteX6" fmla="*/ 292418 w 507682"/>
                    <a:gd name="connsiteY6" fmla="*/ 97155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682" h="97155" fill="none" extrusionOk="0">
                      <a:moveTo>
                        <a:pt x="292418" y="97155"/>
                      </a:moveTo>
                      <a:cubicBezTo>
                        <a:pt x="358482" y="65948"/>
                        <a:pt x="403241" y="81535"/>
                        <a:pt x="442913" y="67628"/>
                      </a:cubicBezTo>
                      <a:cubicBezTo>
                        <a:pt x="445027" y="76893"/>
                        <a:pt x="444842" y="83414"/>
                        <a:pt x="449580" y="97155"/>
                      </a:cubicBezTo>
                      <a:cubicBezTo>
                        <a:pt x="471911" y="93141"/>
                        <a:pt x="492547" y="102732"/>
                        <a:pt x="507683" y="97155"/>
                      </a:cubicBezTo>
                      <a:cubicBezTo>
                        <a:pt x="494243" y="59801"/>
                        <a:pt x="501977" y="29062"/>
                        <a:pt x="488633" y="0"/>
                      </a:cubicBezTo>
                      <a:cubicBezTo>
                        <a:pt x="366661" y="32402"/>
                        <a:pt x="175193" y="25410"/>
                        <a:pt x="0" y="97155"/>
                      </a:cubicBezTo>
                      <a:cubicBezTo>
                        <a:pt x="124219" y="88950"/>
                        <a:pt x="168934" y="123236"/>
                        <a:pt x="292418" y="97155"/>
                      </a:cubicBezTo>
                      <a:close/>
                    </a:path>
                    <a:path w="507682" h="97155" stroke="0" extrusionOk="0">
                      <a:moveTo>
                        <a:pt x="292418" y="97155"/>
                      </a:moveTo>
                      <a:cubicBezTo>
                        <a:pt x="350090" y="82647"/>
                        <a:pt x="406655" y="91503"/>
                        <a:pt x="442913" y="67628"/>
                      </a:cubicBezTo>
                      <a:cubicBezTo>
                        <a:pt x="447464" y="73203"/>
                        <a:pt x="444756" y="91847"/>
                        <a:pt x="449580" y="97155"/>
                      </a:cubicBezTo>
                      <a:cubicBezTo>
                        <a:pt x="477839" y="90753"/>
                        <a:pt x="488426" y="99347"/>
                        <a:pt x="507683" y="97155"/>
                      </a:cubicBezTo>
                      <a:cubicBezTo>
                        <a:pt x="492134" y="78469"/>
                        <a:pt x="500709" y="40691"/>
                        <a:pt x="488633" y="0"/>
                      </a:cubicBezTo>
                      <a:cubicBezTo>
                        <a:pt x="331552" y="74936"/>
                        <a:pt x="196812" y="-1190"/>
                        <a:pt x="0" y="97155"/>
                      </a:cubicBezTo>
                      <a:cubicBezTo>
                        <a:pt x="113576" y="81387"/>
                        <a:pt x="163040" y="105753"/>
                        <a:pt x="292418" y="97155"/>
                      </a:cubicBezTo>
                      <a:close/>
                    </a:path>
                  </a:pathLst>
                </a:custGeom>
                <a:solidFill>
                  <a:schemeClr val="tx2"/>
                </a:solidFill>
                <a:ln w="9525" cap="flat">
                  <a:solidFill>
                    <a:schemeClr val="tx2"/>
                  </a:solidFill>
                  <a:prstDash val="solid"/>
                  <a:miter/>
                  <a:extLst>
                    <a:ext uri="{C807C97D-BFC1-408E-A445-0C87EB9F89A2}">
                      <ask:lineSketchStyleProps xmlns:ask="http://schemas.microsoft.com/office/drawing/2018/sketchyshapes" sd="1601913649">
                        <a:custGeom>
                          <a:avLst/>
                          <a:gdLst>
                            <a:gd name="connsiteX0" fmla="*/ 292418 w 507682"/>
                            <a:gd name="connsiteY0" fmla="*/ 97155 h 97155"/>
                            <a:gd name="connsiteX1" fmla="*/ 442913 w 507682"/>
                            <a:gd name="connsiteY1" fmla="*/ 67628 h 97155"/>
                            <a:gd name="connsiteX2" fmla="*/ 449580 w 507682"/>
                            <a:gd name="connsiteY2" fmla="*/ 97155 h 97155"/>
                            <a:gd name="connsiteX3" fmla="*/ 507683 w 507682"/>
                            <a:gd name="connsiteY3" fmla="*/ 97155 h 97155"/>
                            <a:gd name="connsiteX4" fmla="*/ 488633 w 507682"/>
                            <a:gd name="connsiteY4" fmla="*/ 0 h 97155"/>
                            <a:gd name="connsiteX5" fmla="*/ 0 w 507682"/>
                            <a:gd name="connsiteY5" fmla="*/ 97155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682" h="97155">
                              <a:moveTo>
                                <a:pt x="292418" y="97155"/>
                              </a:moveTo>
                              <a:lnTo>
                                <a:pt x="442913" y="67628"/>
                              </a:lnTo>
                              <a:lnTo>
                                <a:pt x="449580" y="97155"/>
                              </a:lnTo>
                              <a:lnTo>
                                <a:pt x="507683" y="97155"/>
                              </a:lnTo>
                              <a:lnTo>
                                <a:pt x="488633" y="0"/>
                              </a:lnTo>
                              <a:lnTo>
                                <a:pt x="0" y="97155"/>
                              </a:lnTo>
                              <a:close/>
                            </a:path>
                          </a:pathLst>
                        </a:custGeom>
                        <ask:type>
                          <ask:lineSketchScribble/>
                        </ask:type>
                      </ask:lineSketchStyleProps>
                    </a:ext>
                  </a:extLst>
                </a:ln>
              </p:spPr>
              <p:txBody>
                <a:bodyPr rtlCol="0" anchor="ctr"/>
                <a:lstStyle/>
                <a:p>
                  <a:endParaRPr lang="en-US" sz="1600" dirty="0"/>
                </a:p>
              </p:txBody>
            </p:sp>
          </p:grpSp>
          <p:sp>
            <p:nvSpPr>
              <p:cNvPr id="23" name="TextBox 22">
                <a:extLst>
                  <a:ext uri="{FF2B5EF4-FFF2-40B4-BE49-F238E27FC236}">
                    <a16:creationId xmlns:a16="http://schemas.microsoft.com/office/drawing/2014/main" id="{87895789-E1D8-0409-D04C-2EC182615D9B}"/>
                  </a:ext>
                </a:extLst>
              </p:cNvPr>
              <p:cNvSpPr txBox="1"/>
              <p:nvPr/>
            </p:nvSpPr>
            <p:spPr>
              <a:xfrm>
                <a:off x="2068687" y="1598850"/>
                <a:ext cx="2255969" cy="646331"/>
              </a:xfrm>
              <a:prstGeom prst="rect">
                <a:avLst/>
              </a:prstGeom>
              <a:noFill/>
            </p:spPr>
            <p:txBody>
              <a:bodyPr wrap="square" rtlCol="0" anchor="ctr">
                <a:spAutoFit/>
              </a:bodyPr>
              <a:lstStyle/>
              <a:p>
                <a:pPr algn="ctr"/>
                <a:r>
                  <a:rPr lang="en-US" b="1" dirty="0">
                    <a:solidFill>
                      <a:schemeClr val="tx2"/>
                    </a:solidFill>
                    <a:latin typeface="Cavolini" panose="03000502040302020204" pitchFamily="66" charset="0"/>
                    <a:cs typeface="Cavolini" panose="03000502040302020204" pitchFamily="66" charset="0"/>
                  </a:rPr>
                  <a:t>External Landscape</a:t>
                </a:r>
                <a:endParaRPr lang="en-US" dirty="0">
                  <a:latin typeface="Cavolini" panose="03000502040302020204" pitchFamily="66" charset="0"/>
                  <a:cs typeface="Cavolini" panose="03000502040302020204" pitchFamily="66" charset="0"/>
                </a:endParaRPr>
              </a:p>
            </p:txBody>
          </p:sp>
        </p:grpSp>
        <p:grpSp>
          <p:nvGrpSpPr>
            <p:cNvPr id="64" name="Group 63">
              <a:extLst>
                <a:ext uri="{FF2B5EF4-FFF2-40B4-BE49-F238E27FC236}">
                  <a16:creationId xmlns:a16="http://schemas.microsoft.com/office/drawing/2014/main" id="{32EBE701-03FE-0B0A-321E-A7A52FA1ED99}"/>
                </a:ext>
              </a:extLst>
            </p:cNvPr>
            <p:cNvGrpSpPr/>
            <p:nvPr/>
          </p:nvGrpSpPr>
          <p:grpSpPr>
            <a:xfrm>
              <a:off x="307131" y="2665180"/>
              <a:ext cx="7446294" cy="914400"/>
              <a:chOff x="1071776" y="2620394"/>
              <a:chExt cx="9444828" cy="914400"/>
            </a:xfrm>
          </p:grpSpPr>
          <p:sp>
            <p:nvSpPr>
              <p:cNvPr id="65" name="Rectangle: Rounded Corners 64">
                <a:extLst>
                  <a:ext uri="{FF2B5EF4-FFF2-40B4-BE49-F238E27FC236}">
                    <a16:creationId xmlns:a16="http://schemas.microsoft.com/office/drawing/2014/main" id="{EF3AA82A-C5A8-124C-B192-0E78C2F71B9E}"/>
                  </a:ext>
                </a:extLst>
              </p:cNvPr>
              <p:cNvSpPr/>
              <p:nvPr/>
            </p:nvSpPr>
            <p:spPr>
              <a:xfrm>
                <a:off x="1071776" y="2620394"/>
                <a:ext cx="3163626" cy="914400"/>
              </a:xfrm>
              <a:custGeom>
                <a:avLst/>
                <a:gdLst>
                  <a:gd name="connsiteX0" fmla="*/ 0 w 3163626"/>
                  <a:gd name="connsiteY0" fmla="*/ 152403 h 914400"/>
                  <a:gd name="connsiteX1" fmla="*/ 152403 w 3163626"/>
                  <a:gd name="connsiteY1" fmla="*/ 0 h 914400"/>
                  <a:gd name="connsiteX2" fmla="*/ 724167 w 3163626"/>
                  <a:gd name="connsiteY2" fmla="*/ 0 h 914400"/>
                  <a:gd name="connsiteX3" fmla="*/ 1267343 w 3163626"/>
                  <a:gd name="connsiteY3" fmla="*/ 0 h 914400"/>
                  <a:gd name="connsiteX4" fmla="*/ 1781930 w 3163626"/>
                  <a:gd name="connsiteY4" fmla="*/ 0 h 914400"/>
                  <a:gd name="connsiteX5" fmla="*/ 2296518 w 3163626"/>
                  <a:gd name="connsiteY5" fmla="*/ 0 h 914400"/>
                  <a:gd name="connsiteX6" fmla="*/ 3011223 w 3163626"/>
                  <a:gd name="connsiteY6" fmla="*/ 0 h 914400"/>
                  <a:gd name="connsiteX7" fmla="*/ 3163626 w 3163626"/>
                  <a:gd name="connsiteY7" fmla="*/ 152403 h 914400"/>
                  <a:gd name="connsiteX8" fmla="*/ 3163626 w 3163626"/>
                  <a:gd name="connsiteY8" fmla="*/ 457200 h 914400"/>
                  <a:gd name="connsiteX9" fmla="*/ 3163626 w 3163626"/>
                  <a:gd name="connsiteY9" fmla="*/ 761997 h 914400"/>
                  <a:gd name="connsiteX10" fmla="*/ 3011223 w 3163626"/>
                  <a:gd name="connsiteY10" fmla="*/ 914400 h 914400"/>
                  <a:gd name="connsiteX11" fmla="*/ 2468047 w 3163626"/>
                  <a:gd name="connsiteY11" fmla="*/ 914400 h 914400"/>
                  <a:gd name="connsiteX12" fmla="*/ 1896283 w 3163626"/>
                  <a:gd name="connsiteY12" fmla="*/ 914400 h 914400"/>
                  <a:gd name="connsiteX13" fmla="*/ 1295931 w 3163626"/>
                  <a:gd name="connsiteY13" fmla="*/ 914400 h 914400"/>
                  <a:gd name="connsiteX14" fmla="*/ 666991 w 3163626"/>
                  <a:gd name="connsiteY14" fmla="*/ 914400 h 914400"/>
                  <a:gd name="connsiteX15" fmla="*/ 152403 w 3163626"/>
                  <a:gd name="connsiteY15" fmla="*/ 914400 h 914400"/>
                  <a:gd name="connsiteX16" fmla="*/ 0 w 3163626"/>
                  <a:gd name="connsiteY16" fmla="*/ 761997 h 914400"/>
                  <a:gd name="connsiteX17" fmla="*/ 0 w 3163626"/>
                  <a:gd name="connsiteY17" fmla="*/ 451104 h 914400"/>
                  <a:gd name="connsiteX18" fmla="*/ 0 w 3163626"/>
                  <a:gd name="connsiteY1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3626" h="914400" fill="none" extrusionOk="0">
                    <a:moveTo>
                      <a:pt x="0" y="152403"/>
                    </a:moveTo>
                    <a:cubicBezTo>
                      <a:pt x="-1440" y="73417"/>
                      <a:pt x="81466" y="6588"/>
                      <a:pt x="152403" y="0"/>
                    </a:cubicBezTo>
                    <a:cubicBezTo>
                      <a:pt x="293306" y="-61013"/>
                      <a:pt x="500328" y="41299"/>
                      <a:pt x="724167" y="0"/>
                    </a:cubicBezTo>
                    <a:cubicBezTo>
                      <a:pt x="948006" y="-41299"/>
                      <a:pt x="1123529" y="63135"/>
                      <a:pt x="1267343" y="0"/>
                    </a:cubicBezTo>
                    <a:cubicBezTo>
                      <a:pt x="1411157" y="-63135"/>
                      <a:pt x="1575843" y="28735"/>
                      <a:pt x="1781930" y="0"/>
                    </a:cubicBezTo>
                    <a:cubicBezTo>
                      <a:pt x="1988017" y="-28735"/>
                      <a:pt x="2158163" y="7843"/>
                      <a:pt x="2296518" y="0"/>
                    </a:cubicBezTo>
                    <a:cubicBezTo>
                      <a:pt x="2434873" y="-7843"/>
                      <a:pt x="2867722" y="64297"/>
                      <a:pt x="3011223" y="0"/>
                    </a:cubicBezTo>
                    <a:cubicBezTo>
                      <a:pt x="3098435" y="196"/>
                      <a:pt x="3182826" y="59761"/>
                      <a:pt x="3163626" y="152403"/>
                    </a:cubicBezTo>
                    <a:cubicBezTo>
                      <a:pt x="3167637" y="304431"/>
                      <a:pt x="3141183" y="348055"/>
                      <a:pt x="3163626" y="457200"/>
                    </a:cubicBezTo>
                    <a:cubicBezTo>
                      <a:pt x="3186069" y="566345"/>
                      <a:pt x="3147887" y="621424"/>
                      <a:pt x="3163626" y="761997"/>
                    </a:cubicBezTo>
                    <a:cubicBezTo>
                      <a:pt x="3175604" y="829331"/>
                      <a:pt x="3084593" y="907491"/>
                      <a:pt x="3011223" y="914400"/>
                    </a:cubicBezTo>
                    <a:cubicBezTo>
                      <a:pt x="2871197" y="979009"/>
                      <a:pt x="2716713" y="870883"/>
                      <a:pt x="2468047" y="914400"/>
                    </a:cubicBezTo>
                    <a:cubicBezTo>
                      <a:pt x="2219381" y="957917"/>
                      <a:pt x="2075886" y="877710"/>
                      <a:pt x="1896283" y="914400"/>
                    </a:cubicBezTo>
                    <a:cubicBezTo>
                      <a:pt x="1716680" y="951090"/>
                      <a:pt x="1420525" y="900331"/>
                      <a:pt x="1295931" y="914400"/>
                    </a:cubicBezTo>
                    <a:cubicBezTo>
                      <a:pt x="1171337" y="928469"/>
                      <a:pt x="868239" y="876776"/>
                      <a:pt x="666991" y="914400"/>
                    </a:cubicBezTo>
                    <a:cubicBezTo>
                      <a:pt x="465743" y="952024"/>
                      <a:pt x="388381" y="912788"/>
                      <a:pt x="152403" y="914400"/>
                    </a:cubicBezTo>
                    <a:cubicBezTo>
                      <a:pt x="67747" y="932796"/>
                      <a:pt x="-10677" y="864162"/>
                      <a:pt x="0" y="761997"/>
                    </a:cubicBezTo>
                    <a:cubicBezTo>
                      <a:pt x="-21830" y="692496"/>
                      <a:pt x="6821" y="539966"/>
                      <a:pt x="0" y="451104"/>
                    </a:cubicBezTo>
                    <a:cubicBezTo>
                      <a:pt x="-6821" y="362242"/>
                      <a:pt x="11652" y="225541"/>
                      <a:pt x="0" y="152403"/>
                    </a:cubicBezTo>
                    <a:close/>
                  </a:path>
                  <a:path w="3163626" h="914400" stroke="0" extrusionOk="0">
                    <a:moveTo>
                      <a:pt x="0" y="152403"/>
                    </a:moveTo>
                    <a:cubicBezTo>
                      <a:pt x="6657" y="72236"/>
                      <a:pt x="89148" y="2735"/>
                      <a:pt x="152403" y="0"/>
                    </a:cubicBezTo>
                    <a:cubicBezTo>
                      <a:pt x="288988" y="-18905"/>
                      <a:pt x="506087" y="4081"/>
                      <a:pt x="724167" y="0"/>
                    </a:cubicBezTo>
                    <a:cubicBezTo>
                      <a:pt x="942247" y="-4081"/>
                      <a:pt x="1096248" y="18375"/>
                      <a:pt x="1267343" y="0"/>
                    </a:cubicBezTo>
                    <a:cubicBezTo>
                      <a:pt x="1438438" y="-18375"/>
                      <a:pt x="1607877" y="54327"/>
                      <a:pt x="1781930" y="0"/>
                    </a:cubicBezTo>
                    <a:cubicBezTo>
                      <a:pt x="1955983" y="-54327"/>
                      <a:pt x="2139229" y="10243"/>
                      <a:pt x="2267930" y="0"/>
                    </a:cubicBezTo>
                    <a:cubicBezTo>
                      <a:pt x="2396631" y="-10243"/>
                      <a:pt x="2847852" y="51716"/>
                      <a:pt x="3011223" y="0"/>
                    </a:cubicBezTo>
                    <a:cubicBezTo>
                      <a:pt x="3113502" y="13505"/>
                      <a:pt x="3156540" y="62484"/>
                      <a:pt x="3163626" y="152403"/>
                    </a:cubicBezTo>
                    <a:cubicBezTo>
                      <a:pt x="3190271" y="278081"/>
                      <a:pt x="3137770" y="343509"/>
                      <a:pt x="3163626" y="463296"/>
                    </a:cubicBezTo>
                    <a:cubicBezTo>
                      <a:pt x="3189482" y="583083"/>
                      <a:pt x="3141198" y="621129"/>
                      <a:pt x="3163626" y="761997"/>
                    </a:cubicBezTo>
                    <a:cubicBezTo>
                      <a:pt x="3149688" y="831078"/>
                      <a:pt x="3097733" y="927172"/>
                      <a:pt x="3011223" y="914400"/>
                    </a:cubicBezTo>
                    <a:cubicBezTo>
                      <a:pt x="2835456" y="944846"/>
                      <a:pt x="2753164" y="891177"/>
                      <a:pt x="2525224" y="914400"/>
                    </a:cubicBezTo>
                    <a:cubicBezTo>
                      <a:pt x="2297284" y="937623"/>
                      <a:pt x="2080855" y="886642"/>
                      <a:pt x="1924871" y="914400"/>
                    </a:cubicBezTo>
                    <a:cubicBezTo>
                      <a:pt x="1768887" y="942158"/>
                      <a:pt x="1632418" y="882589"/>
                      <a:pt x="1438872" y="914400"/>
                    </a:cubicBezTo>
                    <a:cubicBezTo>
                      <a:pt x="1245326" y="946211"/>
                      <a:pt x="1133938" y="902401"/>
                      <a:pt x="952873" y="914400"/>
                    </a:cubicBezTo>
                    <a:cubicBezTo>
                      <a:pt x="771808" y="926399"/>
                      <a:pt x="393187" y="885707"/>
                      <a:pt x="152403" y="914400"/>
                    </a:cubicBezTo>
                    <a:cubicBezTo>
                      <a:pt x="63677" y="914456"/>
                      <a:pt x="-24122" y="851559"/>
                      <a:pt x="0" y="761997"/>
                    </a:cubicBezTo>
                    <a:cubicBezTo>
                      <a:pt x="-132" y="633539"/>
                      <a:pt x="7988" y="539231"/>
                      <a:pt x="0" y="457200"/>
                    </a:cubicBezTo>
                    <a:cubicBezTo>
                      <a:pt x="-7988" y="375169"/>
                      <a:pt x="17539" y="227458"/>
                      <a:pt x="0" y="152403"/>
                    </a:cubicBezTo>
                    <a:close/>
                  </a:path>
                </a:pathLst>
              </a:custGeom>
              <a:solidFill>
                <a:srgbClr val="F3E7FF"/>
              </a:solidFill>
              <a:ln w="28575">
                <a:solidFill>
                  <a:srgbClr val="7030A0"/>
                </a:solidFill>
                <a:extLst>
                  <a:ext uri="{C807C97D-BFC1-408E-A445-0C87EB9F89A2}">
                    <ask:lineSketchStyleProps xmlns:ask="http://schemas.microsoft.com/office/drawing/2018/sketchyshapes" sd="359430629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2000" b="1" dirty="0">
                  <a:solidFill>
                    <a:schemeClr val="tx2"/>
                  </a:solidFill>
                  <a:latin typeface="Dreaming Outloud Pro" panose="03050502040302030504" pitchFamily="66" charset="0"/>
                  <a:cs typeface="Dreaming Outloud Pro" panose="03050502040302030504" pitchFamily="66" charset="0"/>
                </a:endParaRPr>
              </a:p>
            </p:txBody>
          </p:sp>
          <p:sp>
            <p:nvSpPr>
              <p:cNvPr id="66" name="Speech Bubble: Rectangle with Corners Rounded 65">
                <a:extLst>
                  <a:ext uri="{FF2B5EF4-FFF2-40B4-BE49-F238E27FC236}">
                    <a16:creationId xmlns:a16="http://schemas.microsoft.com/office/drawing/2014/main" id="{DFC44E3C-AEE8-9741-EF20-01B333FE600C}"/>
                  </a:ext>
                </a:extLst>
              </p:cNvPr>
              <p:cNvSpPr/>
              <p:nvPr/>
            </p:nvSpPr>
            <p:spPr>
              <a:xfrm>
                <a:off x="4911189" y="2620394"/>
                <a:ext cx="5605415" cy="914400"/>
              </a:xfrm>
              <a:custGeom>
                <a:avLst/>
                <a:gdLst>
                  <a:gd name="connsiteX0" fmla="*/ 0 w 5605415"/>
                  <a:gd name="connsiteY0" fmla="*/ 152403 h 914400"/>
                  <a:gd name="connsiteX1" fmla="*/ 152403 w 5605415"/>
                  <a:gd name="connsiteY1" fmla="*/ 0 h 914400"/>
                  <a:gd name="connsiteX2" fmla="*/ 558956 w 5605415"/>
                  <a:gd name="connsiteY2" fmla="*/ 0 h 914400"/>
                  <a:gd name="connsiteX3" fmla="*/ 934236 w 5605415"/>
                  <a:gd name="connsiteY3" fmla="*/ 0 h 914400"/>
                  <a:gd name="connsiteX4" fmla="*/ 934236 w 5605415"/>
                  <a:gd name="connsiteY4" fmla="*/ 0 h 914400"/>
                  <a:gd name="connsiteX5" fmla="*/ 1401354 w 5605415"/>
                  <a:gd name="connsiteY5" fmla="*/ 0 h 914400"/>
                  <a:gd name="connsiteX6" fmla="*/ 1868472 w 5605415"/>
                  <a:gd name="connsiteY6" fmla="*/ 0 h 914400"/>
                  <a:gd name="connsiteX7" fmla="*/ 2335590 w 5605415"/>
                  <a:gd name="connsiteY7" fmla="*/ 0 h 914400"/>
                  <a:gd name="connsiteX8" fmla="*/ 3021423 w 5605415"/>
                  <a:gd name="connsiteY8" fmla="*/ 0 h 914400"/>
                  <a:gd name="connsiteX9" fmla="*/ 3551385 w 5605415"/>
                  <a:gd name="connsiteY9" fmla="*/ 0 h 914400"/>
                  <a:gd name="connsiteX10" fmla="*/ 4237217 w 5605415"/>
                  <a:gd name="connsiteY10" fmla="*/ 0 h 914400"/>
                  <a:gd name="connsiteX11" fmla="*/ 4829528 w 5605415"/>
                  <a:gd name="connsiteY11" fmla="*/ 0 h 914400"/>
                  <a:gd name="connsiteX12" fmla="*/ 5453012 w 5605415"/>
                  <a:gd name="connsiteY12" fmla="*/ 0 h 914400"/>
                  <a:gd name="connsiteX13" fmla="*/ 5605415 w 5605415"/>
                  <a:gd name="connsiteY13" fmla="*/ 152403 h 914400"/>
                  <a:gd name="connsiteX14" fmla="*/ 5605415 w 5605415"/>
                  <a:gd name="connsiteY14" fmla="*/ 152400 h 914400"/>
                  <a:gd name="connsiteX15" fmla="*/ 5605415 w 5605415"/>
                  <a:gd name="connsiteY15" fmla="*/ 152400 h 914400"/>
                  <a:gd name="connsiteX16" fmla="*/ 5605415 w 5605415"/>
                  <a:gd name="connsiteY16" fmla="*/ 381000 h 914400"/>
                  <a:gd name="connsiteX17" fmla="*/ 5605415 w 5605415"/>
                  <a:gd name="connsiteY17" fmla="*/ 761997 h 914400"/>
                  <a:gd name="connsiteX18" fmla="*/ 5453012 w 5605415"/>
                  <a:gd name="connsiteY18" fmla="*/ 914400 h 914400"/>
                  <a:gd name="connsiteX19" fmla="*/ 4860702 w 5605415"/>
                  <a:gd name="connsiteY19" fmla="*/ 914400 h 914400"/>
                  <a:gd name="connsiteX20" fmla="*/ 4299566 w 5605415"/>
                  <a:gd name="connsiteY20" fmla="*/ 914400 h 914400"/>
                  <a:gd name="connsiteX21" fmla="*/ 3644907 w 5605415"/>
                  <a:gd name="connsiteY21" fmla="*/ 914400 h 914400"/>
                  <a:gd name="connsiteX22" fmla="*/ 2990249 w 5605415"/>
                  <a:gd name="connsiteY22" fmla="*/ 914400 h 914400"/>
                  <a:gd name="connsiteX23" fmla="*/ 2335590 w 5605415"/>
                  <a:gd name="connsiteY23" fmla="*/ 914400 h 914400"/>
                  <a:gd name="connsiteX24" fmla="*/ 1840445 w 5605415"/>
                  <a:gd name="connsiteY24" fmla="*/ 914400 h 914400"/>
                  <a:gd name="connsiteX25" fmla="*/ 1345300 w 5605415"/>
                  <a:gd name="connsiteY25" fmla="*/ 914400 h 914400"/>
                  <a:gd name="connsiteX26" fmla="*/ 934236 w 5605415"/>
                  <a:gd name="connsiteY26" fmla="*/ 914400 h 914400"/>
                  <a:gd name="connsiteX27" fmla="*/ 934236 w 5605415"/>
                  <a:gd name="connsiteY27" fmla="*/ 914400 h 914400"/>
                  <a:gd name="connsiteX28" fmla="*/ 558956 w 5605415"/>
                  <a:gd name="connsiteY28" fmla="*/ 914400 h 914400"/>
                  <a:gd name="connsiteX29" fmla="*/ 152403 w 5605415"/>
                  <a:gd name="connsiteY29" fmla="*/ 914400 h 914400"/>
                  <a:gd name="connsiteX30" fmla="*/ 0 w 5605415"/>
                  <a:gd name="connsiteY30" fmla="*/ 761997 h 914400"/>
                  <a:gd name="connsiteX31" fmla="*/ 0 w 5605415"/>
                  <a:gd name="connsiteY31" fmla="*/ 381000 h 914400"/>
                  <a:gd name="connsiteX32" fmla="*/ -583243 w 5605415"/>
                  <a:gd name="connsiteY32" fmla="*/ 410227 h 914400"/>
                  <a:gd name="connsiteX33" fmla="*/ 0 w 5605415"/>
                  <a:gd name="connsiteY33" fmla="*/ 152400 h 914400"/>
                  <a:gd name="connsiteX34" fmla="*/ 0 w 5605415"/>
                  <a:gd name="connsiteY34"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5415" h="914400" extrusionOk="0">
                    <a:moveTo>
                      <a:pt x="0" y="152403"/>
                    </a:moveTo>
                    <a:cubicBezTo>
                      <a:pt x="-7768" y="70852"/>
                      <a:pt x="82357" y="-3617"/>
                      <a:pt x="152403" y="0"/>
                    </a:cubicBezTo>
                    <a:cubicBezTo>
                      <a:pt x="254112" y="16022"/>
                      <a:pt x="377871" y="3124"/>
                      <a:pt x="558956" y="0"/>
                    </a:cubicBezTo>
                    <a:cubicBezTo>
                      <a:pt x="740041" y="-3124"/>
                      <a:pt x="856245" y="-10381"/>
                      <a:pt x="934236" y="0"/>
                    </a:cubicBezTo>
                    <a:lnTo>
                      <a:pt x="934236" y="0"/>
                    </a:lnTo>
                    <a:cubicBezTo>
                      <a:pt x="1166154" y="1391"/>
                      <a:pt x="1172635" y="17169"/>
                      <a:pt x="1401354" y="0"/>
                    </a:cubicBezTo>
                    <a:cubicBezTo>
                      <a:pt x="1630073" y="-17169"/>
                      <a:pt x="1734317" y="492"/>
                      <a:pt x="1868472" y="0"/>
                    </a:cubicBezTo>
                    <a:cubicBezTo>
                      <a:pt x="2002627" y="-492"/>
                      <a:pt x="2183833" y="20079"/>
                      <a:pt x="2335590" y="0"/>
                    </a:cubicBezTo>
                    <a:cubicBezTo>
                      <a:pt x="2514197" y="26391"/>
                      <a:pt x="2807714" y="26529"/>
                      <a:pt x="3021423" y="0"/>
                    </a:cubicBezTo>
                    <a:cubicBezTo>
                      <a:pt x="3235132" y="-26529"/>
                      <a:pt x="3328684" y="-9464"/>
                      <a:pt x="3551385" y="0"/>
                    </a:cubicBezTo>
                    <a:cubicBezTo>
                      <a:pt x="3774086" y="9464"/>
                      <a:pt x="4037263" y="-14290"/>
                      <a:pt x="4237217" y="0"/>
                    </a:cubicBezTo>
                    <a:cubicBezTo>
                      <a:pt x="4437171" y="14290"/>
                      <a:pt x="4605199" y="11626"/>
                      <a:pt x="4829528" y="0"/>
                    </a:cubicBezTo>
                    <a:cubicBezTo>
                      <a:pt x="5053857" y="-11626"/>
                      <a:pt x="5223890" y="28973"/>
                      <a:pt x="5453012" y="0"/>
                    </a:cubicBezTo>
                    <a:cubicBezTo>
                      <a:pt x="5533413" y="19546"/>
                      <a:pt x="5602127" y="55326"/>
                      <a:pt x="5605415" y="152403"/>
                    </a:cubicBezTo>
                    <a:lnTo>
                      <a:pt x="5605415" y="152400"/>
                    </a:lnTo>
                    <a:lnTo>
                      <a:pt x="5605415" y="152400"/>
                    </a:lnTo>
                    <a:cubicBezTo>
                      <a:pt x="5606160" y="210862"/>
                      <a:pt x="5601925" y="328256"/>
                      <a:pt x="5605415" y="381000"/>
                    </a:cubicBezTo>
                    <a:cubicBezTo>
                      <a:pt x="5614331" y="466477"/>
                      <a:pt x="5612264" y="572001"/>
                      <a:pt x="5605415" y="761997"/>
                    </a:cubicBezTo>
                    <a:cubicBezTo>
                      <a:pt x="5601723" y="861260"/>
                      <a:pt x="5530222" y="905864"/>
                      <a:pt x="5453012" y="914400"/>
                    </a:cubicBezTo>
                    <a:cubicBezTo>
                      <a:pt x="5246030" y="910691"/>
                      <a:pt x="4989482" y="916361"/>
                      <a:pt x="4860702" y="914400"/>
                    </a:cubicBezTo>
                    <a:cubicBezTo>
                      <a:pt x="4731922" y="912440"/>
                      <a:pt x="4485505" y="895208"/>
                      <a:pt x="4299566" y="914400"/>
                    </a:cubicBezTo>
                    <a:cubicBezTo>
                      <a:pt x="4113627" y="933592"/>
                      <a:pt x="3778404" y="890823"/>
                      <a:pt x="3644907" y="914400"/>
                    </a:cubicBezTo>
                    <a:cubicBezTo>
                      <a:pt x="3511410" y="937977"/>
                      <a:pt x="3181503" y="927969"/>
                      <a:pt x="2990249" y="914400"/>
                    </a:cubicBezTo>
                    <a:cubicBezTo>
                      <a:pt x="2798995" y="900831"/>
                      <a:pt x="2499854" y="915937"/>
                      <a:pt x="2335590" y="914400"/>
                    </a:cubicBezTo>
                    <a:cubicBezTo>
                      <a:pt x="2211597" y="905943"/>
                      <a:pt x="1993513" y="924968"/>
                      <a:pt x="1840445" y="914400"/>
                    </a:cubicBezTo>
                    <a:cubicBezTo>
                      <a:pt x="1687377" y="903832"/>
                      <a:pt x="1501467" y="909992"/>
                      <a:pt x="1345300" y="914400"/>
                    </a:cubicBezTo>
                    <a:cubicBezTo>
                      <a:pt x="1189133" y="918808"/>
                      <a:pt x="1063247" y="913923"/>
                      <a:pt x="934236" y="914400"/>
                    </a:cubicBezTo>
                    <a:lnTo>
                      <a:pt x="934236" y="914400"/>
                    </a:lnTo>
                    <a:cubicBezTo>
                      <a:pt x="816738" y="920598"/>
                      <a:pt x="727867" y="923001"/>
                      <a:pt x="558956" y="914400"/>
                    </a:cubicBezTo>
                    <a:cubicBezTo>
                      <a:pt x="390045" y="905799"/>
                      <a:pt x="286615" y="913673"/>
                      <a:pt x="152403" y="914400"/>
                    </a:cubicBezTo>
                    <a:cubicBezTo>
                      <a:pt x="69419" y="920041"/>
                      <a:pt x="-16378" y="849831"/>
                      <a:pt x="0" y="761997"/>
                    </a:cubicBezTo>
                    <a:cubicBezTo>
                      <a:pt x="-18996" y="649147"/>
                      <a:pt x="14654" y="505091"/>
                      <a:pt x="0" y="381000"/>
                    </a:cubicBezTo>
                    <a:cubicBezTo>
                      <a:pt x="-138445" y="383185"/>
                      <a:pt x="-411924" y="419876"/>
                      <a:pt x="-583243" y="410227"/>
                    </a:cubicBezTo>
                    <a:cubicBezTo>
                      <a:pt x="-364329" y="295675"/>
                      <a:pt x="-146746" y="226740"/>
                      <a:pt x="0" y="152400"/>
                    </a:cubicBezTo>
                    <a:lnTo>
                      <a:pt x="0" y="152403"/>
                    </a:lnTo>
                    <a:close/>
                  </a:path>
                </a:pathLst>
              </a:custGeom>
              <a:noFill/>
              <a:ln w="19050">
                <a:solidFill>
                  <a:srgbClr val="C993FF"/>
                </a:solidFill>
                <a:extLst>
                  <a:ext uri="{C807C97D-BFC1-408E-A445-0C87EB9F89A2}">
                    <ask:lineSketchStyleProps xmlns:ask="http://schemas.microsoft.com/office/drawing/2018/sketchyshapes" sd="2395645627">
                      <a:prstGeom prst="wedgeRoundRectCallout">
                        <a:avLst>
                          <a:gd name="adj1" fmla="val -60405"/>
                          <a:gd name="adj2" fmla="val -513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dirty="0">
                    <a:solidFill>
                      <a:srgbClr val="000000"/>
                    </a:solidFill>
                    <a:latin typeface="Cavolini" panose="03000502040302020204" pitchFamily="66" charset="0"/>
                    <a:cs typeface="Cavolini" panose="03000502040302020204" pitchFamily="66" charset="0"/>
                  </a:rPr>
                  <a:t>Data that is disconnected, inconsistent, inaccessible, incomplete, owned by others, and ineffectively used</a:t>
                </a:r>
              </a:p>
            </p:txBody>
          </p:sp>
          <p:grpSp>
            <p:nvGrpSpPr>
              <p:cNvPr id="67" name="Group 66">
                <a:extLst>
                  <a:ext uri="{FF2B5EF4-FFF2-40B4-BE49-F238E27FC236}">
                    <a16:creationId xmlns:a16="http://schemas.microsoft.com/office/drawing/2014/main" id="{770A21D5-88F4-5368-C9A9-ADBEF9760A0B}"/>
                  </a:ext>
                </a:extLst>
              </p:cNvPr>
              <p:cNvGrpSpPr/>
              <p:nvPr/>
            </p:nvGrpSpPr>
            <p:grpSpPr>
              <a:xfrm>
                <a:off x="1335263" y="2765243"/>
                <a:ext cx="647700" cy="647700"/>
                <a:chOff x="1742986" y="2508405"/>
                <a:chExt cx="647700" cy="647700"/>
              </a:xfrm>
              <a:solidFill>
                <a:schemeClr val="tx2"/>
              </a:solidFill>
            </p:grpSpPr>
            <p:sp>
              <p:nvSpPr>
                <p:cNvPr id="69" name="Freeform: Shape 68">
                  <a:extLst>
                    <a:ext uri="{FF2B5EF4-FFF2-40B4-BE49-F238E27FC236}">
                      <a16:creationId xmlns:a16="http://schemas.microsoft.com/office/drawing/2014/main" id="{46993225-1E14-B661-D894-5CA43E937845}"/>
                    </a:ext>
                  </a:extLst>
                </p:cNvPr>
                <p:cNvSpPr/>
                <p:nvPr/>
              </p:nvSpPr>
              <p:spPr>
                <a:xfrm>
                  <a:off x="1742986" y="2765580"/>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 name="connsiteX4" fmla="*/ 0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fill="none" extrusionOk="0">
                      <a:moveTo>
                        <a:pt x="0" y="0"/>
                      </a:moveTo>
                      <a:cubicBezTo>
                        <a:pt x="38827" y="-15186"/>
                        <a:pt x="80838" y="11180"/>
                        <a:pt x="133350" y="0"/>
                      </a:cubicBezTo>
                      <a:cubicBezTo>
                        <a:pt x="144020" y="66174"/>
                        <a:pt x="117398" y="94405"/>
                        <a:pt x="133350" y="133350"/>
                      </a:cubicBezTo>
                      <a:cubicBezTo>
                        <a:pt x="102056" y="140428"/>
                        <a:pt x="43217" y="123821"/>
                        <a:pt x="0" y="133350"/>
                      </a:cubicBezTo>
                      <a:cubicBezTo>
                        <a:pt x="-6007" y="91180"/>
                        <a:pt x="1315" y="46786"/>
                        <a:pt x="0" y="0"/>
                      </a:cubicBezTo>
                      <a:close/>
                    </a:path>
                    <a:path w="133350" h="133350" stroke="0" extrusionOk="0">
                      <a:moveTo>
                        <a:pt x="0" y="0"/>
                      </a:moveTo>
                      <a:cubicBezTo>
                        <a:pt x="45350" y="-1498"/>
                        <a:pt x="98677" y="8732"/>
                        <a:pt x="133350" y="0"/>
                      </a:cubicBezTo>
                      <a:cubicBezTo>
                        <a:pt x="143456" y="40400"/>
                        <a:pt x="128308" y="71163"/>
                        <a:pt x="133350" y="133350"/>
                      </a:cubicBezTo>
                      <a:cubicBezTo>
                        <a:pt x="91046" y="148096"/>
                        <a:pt x="54030" y="126863"/>
                        <a:pt x="0" y="133350"/>
                      </a:cubicBezTo>
                      <a:cubicBezTo>
                        <a:pt x="-14699" y="68087"/>
                        <a:pt x="3330" y="62645"/>
                        <a:pt x="0" y="0"/>
                      </a:cubicBezTo>
                      <a:close/>
                    </a:path>
                  </a:pathLst>
                </a:custGeom>
                <a:grpFill/>
                <a:ln w="9525" cap="flat">
                  <a:solidFill>
                    <a:schemeClr val="tx2"/>
                  </a:solidFill>
                  <a:prstDash val="solid"/>
                  <a:miter/>
                  <a:extLst>
                    <a:ext uri="{C807C97D-BFC1-408E-A445-0C87EB9F89A2}">
                      <ask:lineSketchStyleProps xmlns:ask="http://schemas.microsoft.com/office/drawing/2018/sketchyshapes" sd="1204419191">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k:type>
                          <ask:lineSketchScribble/>
                        </ask:type>
                      </ask:lineSketchStyleProps>
                    </a:ext>
                  </a:extLst>
                </a:ln>
              </p:spPr>
              <p:txBody>
                <a:bodyPr rtlCol="0" anchor="ctr"/>
                <a:lstStyle/>
                <a:p>
                  <a:endParaRPr lang="en-US" sz="1600" dirty="0"/>
                </a:p>
              </p:txBody>
            </p:sp>
            <p:sp>
              <p:nvSpPr>
                <p:cNvPr id="70" name="Freeform: Shape 69">
                  <a:extLst>
                    <a:ext uri="{FF2B5EF4-FFF2-40B4-BE49-F238E27FC236}">
                      <a16:creationId xmlns:a16="http://schemas.microsoft.com/office/drawing/2014/main" id="{4617BDD6-D39F-B569-6F99-6112206E1549}"/>
                    </a:ext>
                  </a:extLst>
                </p:cNvPr>
                <p:cNvSpPr/>
                <p:nvPr/>
              </p:nvSpPr>
              <p:spPr>
                <a:xfrm>
                  <a:off x="2257336" y="2765580"/>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 name="connsiteX4" fmla="*/ 0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fill="none" extrusionOk="0">
                      <a:moveTo>
                        <a:pt x="0" y="0"/>
                      </a:moveTo>
                      <a:cubicBezTo>
                        <a:pt x="64439" y="-14494"/>
                        <a:pt x="69969" y="638"/>
                        <a:pt x="133350" y="0"/>
                      </a:cubicBezTo>
                      <a:cubicBezTo>
                        <a:pt x="145519" y="53318"/>
                        <a:pt x="125932" y="89805"/>
                        <a:pt x="133350" y="133350"/>
                      </a:cubicBezTo>
                      <a:cubicBezTo>
                        <a:pt x="85859" y="136407"/>
                        <a:pt x="60572" y="128867"/>
                        <a:pt x="0" y="133350"/>
                      </a:cubicBezTo>
                      <a:cubicBezTo>
                        <a:pt x="-10702" y="82104"/>
                        <a:pt x="10372" y="34876"/>
                        <a:pt x="0" y="0"/>
                      </a:cubicBezTo>
                      <a:close/>
                    </a:path>
                    <a:path w="133350" h="133350" stroke="0" extrusionOk="0">
                      <a:moveTo>
                        <a:pt x="0" y="0"/>
                      </a:moveTo>
                      <a:cubicBezTo>
                        <a:pt x="47835" y="-4830"/>
                        <a:pt x="90645" y="2512"/>
                        <a:pt x="133350" y="0"/>
                      </a:cubicBezTo>
                      <a:cubicBezTo>
                        <a:pt x="143690" y="28776"/>
                        <a:pt x="124664" y="85675"/>
                        <a:pt x="133350" y="133350"/>
                      </a:cubicBezTo>
                      <a:cubicBezTo>
                        <a:pt x="74401" y="140395"/>
                        <a:pt x="36406" y="123717"/>
                        <a:pt x="0" y="133350"/>
                      </a:cubicBezTo>
                      <a:cubicBezTo>
                        <a:pt x="-13986" y="97597"/>
                        <a:pt x="6289" y="38558"/>
                        <a:pt x="0" y="0"/>
                      </a:cubicBezTo>
                      <a:close/>
                    </a:path>
                  </a:pathLst>
                </a:custGeom>
                <a:grpFill/>
                <a:ln w="9525" cap="flat">
                  <a:solidFill>
                    <a:schemeClr val="tx2"/>
                  </a:solidFill>
                  <a:prstDash val="solid"/>
                  <a:miter/>
                  <a:extLst>
                    <a:ext uri="{C807C97D-BFC1-408E-A445-0C87EB9F89A2}">
                      <ask:lineSketchStyleProps xmlns:ask="http://schemas.microsoft.com/office/drawing/2018/sketchyshapes" sd="2024941354">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k:type>
                          <ask:lineSketchScribble/>
                        </ask:type>
                      </ask:lineSketchStyleProps>
                    </a:ext>
                  </a:extLst>
                </a:ln>
              </p:spPr>
              <p:txBody>
                <a:bodyPr rtlCol="0" anchor="ctr"/>
                <a:lstStyle/>
                <a:p>
                  <a:endParaRPr lang="en-US" sz="1600" dirty="0"/>
                </a:p>
              </p:txBody>
            </p:sp>
            <p:sp>
              <p:nvSpPr>
                <p:cNvPr id="71" name="Freeform: Shape 70">
                  <a:extLst>
                    <a:ext uri="{FF2B5EF4-FFF2-40B4-BE49-F238E27FC236}">
                      <a16:creationId xmlns:a16="http://schemas.microsoft.com/office/drawing/2014/main" id="{597239B4-EC20-5AC3-3C4C-7FDC878C8C98}"/>
                    </a:ext>
                  </a:extLst>
                </p:cNvPr>
                <p:cNvSpPr/>
                <p:nvPr/>
              </p:nvSpPr>
              <p:spPr>
                <a:xfrm>
                  <a:off x="1742986" y="2508405"/>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 name="connsiteX4" fmla="*/ 0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fill="none" extrusionOk="0">
                      <a:moveTo>
                        <a:pt x="0" y="0"/>
                      </a:moveTo>
                      <a:cubicBezTo>
                        <a:pt x="60417" y="-2366"/>
                        <a:pt x="70313" y="10481"/>
                        <a:pt x="133350" y="0"/>
                      </a:cubicBezTo>
                      <a:cubicBezTo>
                        <a:pt x="137277" y="42480"/>
                        <a:pt x="129663" y="76639"/>
                        <a:pt x="133350" y="133350"/>
                      </a:cubicBezTo>
                      <a:cubicBezTo>
                        <a:pt x="102294" y="140546"/>
                        <a:pt x="60403" y="129343"/>
                        <a:pt x="0" y="133350"/>
                      </a:cubicBezTo>
                      <a:cubicBezTo>
                        <a:pt x="-12480" y="75650"/>
                        <a:pt x="14300" y="48313"/>
                        <a:pt x="0" y="0"/>
                      </a:cubicBezTo>
                      <a:close/>
                    </a:path>
                    <a:path w="133350" h="133350" stroke="0" extrusionOk="0">
                      <a:moveTo>
                        <a:pt x="0" y="0"/>
                      </a:moveTo>
                      <a:cubicBezTo>
                        <a:pt x="43462" y="-4301"/>
                        <a:pt x="96707" y="5671"/>
                        <a:pt x="133350" y="0"/>
                      </a:cubicBezTo>
                      <a:cubicBezTo>
                        <a:pt x="133783" y="55369"/>
                        <a:pt x="128015" y="79415"/>
                        <a:pt x="133350" y="133350"/>
                      </a:cubicBezTo>
                      <a:cubicBezTo>
                        <a:pt x="69804" y="138389"/>
                        <a:pt x="43194" y="119039"/>
                        <a:pt x="0" y="133350"/>
                      </a:cubicBezTo>
                      <a:cubicBezTo>
                        <a:pt x="-15397" y="96287"/>
                        <a:pt x="10601" y="63241"/>
                        <a:pt x="0" y="0"/>
                      </a:cubicBezTo>
                      <a:close/>
                    </a:path>
                  </a:pathLst>
                </a:custGeom>
                <a:grpFill/>
                <a:ln w="9525" cap="flat">
                  <a:solidFill>
                    <a:schemeClr val="tx2"/>
                  </a:solidFill>
                  <a:prstDash val="solid"/>
                  <a:miter/>
                  <a:extLst>
                    <a:ext uri="{C807C97D-BFC1-408E-A445-0C87EB9F89A2}">
                      <ask:lineSketchStyleProps xmlns:ask="http://schemas.microsoft.com/office/drawing/2018/sketchyshapes" sd="328855540">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k:type>
                          <ask:lineSketchScribble/>
                        </ask:type>
                      </ask:lineSketchStyleProps>
                    </a:ext>
                  </a:extLst>
                </a:ln>
              </p:spPr>
              <p:txBody>
                <a:bodyPr rtlCol="0" anchor="ctr"/>
                <a:lstStyle/>
                <a:p>
                  <a:endParaRPr lang="en-US" sz="1600" dirty="0"/>
                </a:p>
              </p:txBody>
            </p:sp>
            <p:sp>
              <p:nvSpPr>
                <p:cNvPr id="72" name="Freeform: Shape 71">
                  <a:extLst>
                    <a:ext uri="{FF2B5EF4-FFF2-40B4-BE49-F238E27FC236}">
                      <a16:creationId xmlns:a16="http://schemas.microsoft.com/office/drawing/2014/main" id="{38DBA568-11CD-85AC-AA51-68E4A2B0199C}"/>
                    </a:ext>
                  </a:extLst>
                </p:cNvPr>
                <p:cNvSpPr/>
                <p:nvPr/>
              </p:nvSpPr>
              <p:spPr>
                <a:xfrm>
                  <a:off x="1742986" y="3022755"/>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 name="connsiteX4" fmla="*/ 0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fill="none" extrusionOk="0">
                      <a:moveTo>
                        <a:pt x="0" y="0"/>
                      </a:moveTo>
                      <a:cubicBezTo>
                        <a:pt x="65884" y="-2557"/>
                        <a:pt x="106394" y="1268"/>
                        <a:pt x="133350" y="0"/>
                      </a:cubicBezTo>
                      <a:cubicBezTo>
                        <a:pt x="146039" y="29794"/>
                        <a:pt x="121432" y="91813"/>
                        <a:pt x="133350" y="133350"/>
                      </a:cubicBezTo>
                      <a:cubicBezTo>
                        <a:pt x="83122" y="135123"/>
                        <a:pt x="37492" y="123668"/>
                        <a:pt x="0" y="133350"/>
                      </a:cubicBezTo>
                      <a:cubicBezTo>
                        <a:pt x="-11453" y="88491"/>
                        <a:pt x="3690" y="39715"/>
                        <a:pt x="0" y="0"/>
                      </a:cubicBezTo>
                      <a:close/>
                    </a:path>
                    <a:path w="133350" h="133350" stroke="0" extrusionOk="0">
                      <a:moveTo>
                        <a:pt x="0" y="0"/>
                      </a:moveTo>
                      <a:cubicBezTo>
                        <a:pt x="54572" y="-1241"/>
                        <a:pt x="86967" y="12"/>
                        <a:pt x="133350" y="0"/>
                      </a:cubicBezTo>
                      <a:cubicBezTo>
                        <a:pt x="138397" y="32260"/>
                        <a:pt x="132859" y="84050"/>
                        <a:pt x="133350" y="133350"/>
                      </a:cubicBezTo>
                      <a:cubicBezTo>
                        <a:pt x="79586" y="136329"/>
                        <a:pt x="35593" y="119124"/>
                        <a:pt x="0" y="133350"/>
                      </a:cubicBezTo>
                      <a:cubicBezTo>
                        <a:pt x="-18" y="97435"/>
                        <a:pt x="15551" y="53618"/>
                        <a:pt x="0" y="0"/>
                      </a:cubicBezTo>
                      <a:close/>
                    </a:path>
                  </a:pathLst>
                </a:custGeom>
                <a:grpFill/>
                <a:ln w="9525" cap="flat">
                  <a:solidFill>
                    <a:schemeClr val="tx2"/>
                  </a:solidFill>
                  <a:prstDash val="solid"/>
                  <a:miter/>
                  <a:extLst>
                    <a:ext uri="{C807C97D-BFC1-408E-A445-0C87EB9F89A2}">
                      <ask:lineSketchStyleProps xmlns:ask="http://schemas.microsoft.com/office/drawing/2018/sketchyshapes" sd="2326812178">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k:type>
                          <ask:lineSketchScribble/>
                        </ask:type>
                      </ask:lineSketchStyleProps>
                    </a:ext>
                  </a:extLst>
                </a:ln>
              </p:spPr>
              <p:txBody>
                <a:bodyPr rtlCol="0" anchor="ctr"/>
                <a:lstStyle/>
                <a:p>
                  <a:endParaRPr lang="en-US" sz="1600" dirty="0"/>
                </a:p>
              </p:txBody>
            </p:sp>
            <p:sp>
              <p:nvSpPr>
                <p:cNvPr id="73" name="Freeform: Shape 72">
                  <a:extLst>
                    <a:ext uri="{FF2B5EF4-FFF2-40B4-BE49-F238E27FC236}">
                      <a16:creationId xmlns:a16="http://schemas.microsoft.com/office/drawing/2014/main" id="{3450E6A6-E9F8-356D-84AB-D4035EA1D1A5}"/>
                    </a:ext>
                  </a:extLst>
                </p:cNvPr>
                <p:cNvSpPr/>
                <p:nvPr/>
              </p:nvSpPr>
              <p:spPr>
                <a:xfrm>
                  <a:off x="1914436" y="2556030"/>
                  <a:ext cx="304800" cy="552450"/>
                </a:xfrm>
                <a:custGeom>
                  <a:avLst/>
                  <a:gdLst>
                    <a:gd name="connsiteX0" fmla="*/ 171450 w 304800"/>
                    <a:gd name="connsiteY0" fmla="*/ 0 h 552450"/>
                    <a:gd name="connsiteX1" fmla="*/ 0 w 304800"/>
                    <a:gd name="connsiteY1" fmla="*/ 0 h 552450"/>
                    <a:gd name="connsiteX2" fmla="*/ 0 w 304800"/>
                    <a:gd name="connsiteY2" fmla="*/ 38100 h 552450"/>
                    <a:gd name="connsiteX3" fmla="*/ 133350 w 304800"/>
                    <a:gd name="connsiteY3" fmla="*/ 38100 h 552450"/>
                    <a:gd name="connsiteX4" fmla="*/ 133350 w 304800"/>
                    <a:gd name="connsiteY4" fmla="*/ 257175 h 552450"/>
                    <a:gd name="connsiteX5" fmla="*/ 0 w 304800"/>
                    <a:gd name="connsiteY5" fmla="*/ 257175 h 552450"/>
                    <a:gd name="connsiteX6" fmla="*/ 0 w 304800"/>
                    <a:gd name="connsiteY6" fmla="*/ 295275 h 552450"/>
                    <a:gd name="connsiteX7" fmla="*/ 133350 w 304800"/>
                    <a:gd name="connsiteY7" fmla="*/ 295275 h 552450"/>
                    <a:gd name="connsiteX8" fmla="*/ 133350 w 304800"/>
                    <a:gd name="connsiteY8" fmla="*/ 514350 h 552450"/>
                    <a:gd name="connsiteX9" fmla="*/ 0 w 304800"/>
                    <a:gd name="connsiteY9" fmla="*/ 514350 h 552450"/>
                    <a:gd name="connsiteX10" fmla="*/ 0 w 304800"/>
                    <a:gd name="connsiteY10" fmla="*/ 552450 h 552450"/>
                    <a:gd name="connsiteX11" fmla="*/ 171450 w 304800"/>
                    <a:gd name="connsiteY11" fmla="*/ 552450 h 552450"/>
                    <a:gd name="connsiteX12" fmla="*/ 171450 w 304800"/>
                    <a:gd name="connsiteY12" fmla="*/ 295275 h 552450"/>
                    <a:gd name="connsiteX13" fmla="*/ 304800 w 304800"/>
                    <a:gd name="connsiteY13" fmla="*/ 295275 h 552450"/>
                    <a:gd name="connsiteX14" fmla="*/ 304800 w 304800"/>
                    <a:gd name="connsiteY14" fmla="*/ 257175 h 552450"/>
                    <a:gd name="connsiteX15" fmla="*/ 171450 w 304800"/>
                    <a:gd name="connsiteY15" fmla="*/ 257175 h 552450"/>
                    <a:gd name="connsiteX16" fmla="*/ 171450 w 304800"/>
                    <a:gd name="connsiteY16"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800" h="552450" fill="none" extrusionOk="0">
                      <a:moveTo>
                        <a:pt x="171450" y="0"/>
                      </a:moveTo>
                      <a:cubicBezTo>
                        <a:pt x="134795" y="7418"/>
                        <a:pt x="77418" y="-2041"/>
                        <a:pt x="0" y="0"/>
                      </a:cubicBezTo>
                      <a:cubicBezTo>
                        <a:pt x="3022" y="15533"/>
                        <a:pt x="-811" y="28834"/>
                        <a:pt x="0" y="38100"/>
                      </a:cubicBezTo>
                      <a:cubicBezTo>
                        <a:pt x="46657" y="23172"/>
                        <a:pt x="90039" y="45021"/>
                        <a:pt x="133350" y="38100"/>
                      </a:cubicBezTo>
                      <a:cubicBezTo>
                        <a:pt x="152934" y="135043"/>
                        <a:pt x="121809" y="171793"/>
                        <a:pt x="133350" y="257175"/>
                      </a:cubicBezTo>
                      <a:cubicBezTo>
                        <a:pt x="106470" y="257406"/>
                        <a:pt x="38385" y="256684"/>
                        <a:pt x="0" y="257175"/>
                      </a:cubicBezTo>
                      <a:cubicBezTo>
                        <a:pt x="1847" y="265497"/>
                        <a:pt x="-1989" y="281158"/>
                        <a:pt x="0" y="295275"/>
                      </a:cubicBezTo>
                      <a:cubicBezTo>
                        <a:pt x="41387" y="287411"/>
                        <a:pt x="84695" y="303270"/>
                        <a:pt x="133350" y="295275"/>
                      </a:cubicBezTo>
                      <a:cubicBezTo>
                        <a:pt x="138712" y="339787"/>
                        <a:pt x="124427" y="452604"/>
                        <a:pt x="133350" y="514350"/>
                      </a:cubicBezTo>
                      <a:cubicBezTo>
                        <a:pt x="83296" y="527420"/>
                        <a:pt x="48141" y="510248"/>
                        <a:pt x="0" y="514350"/>
                      </a:cubicBezTo>
                      <a:cubicBezTo>
                        <a:pt x="2513" y="531298"/>
                        <a:pt x="-2246" y="541747"/>
                        <a:pt x="0" y="552450"/>
                      </a:cubicBezTo>
                      <a:cubicBezTo>
                        <a:pt x="77488" y="543402"/>
                        <a:pt x="134051" y="562151"/>
                        <a:pt x="171450" y="552450"/>
                      </a:cubicBezTo>
                      <a:cubicBezTo>
                        <a:pt x="163489" y="450605"/>
                        <a:pt x="186303" y="394263"/>
                        <a:pt x="171450" y="295275"/>
                      </a:cubicBezTo>
                      <a:cubicBezTo>
                        <a:pt x="207079" y="281428"/>
                        <a:pt x="272201" y="303559"/>
                        <a:pt x="304800" y="295275"/>
                      </a:cubicBezTo>
                      <a:cubicBezTo>
                        <a:pt x="304169" y="284238"/>
                        <a:pt x="307775" y="266404"/>
                        <a:pt x="304800" y="257175"/>
                      </a:cubicBezTo>
                      <a:cubicBezTo>
                        <a:pt x="241063" y="268827"/>
                        <a:pt x="236949" y="252593"/>
                        <a:pt x="171450" y="257175"/>
                      </a:cubicBezTo>
                      <a:cubicBezTo>
                        <a:pt x="141218" y="157477"/>
                        <a:pt x="200305" y="52568"/>
                        <a:pt x="171450" y="0"/>
                      </a:cubicBezTo>
                      <a:close/>
                    </a:path>
                    <a:path w="304800" h="552450" stroke="0" extrusionOk="0">
                      <a:moveTo>
                        <a:pt x="171450" y="0"/>
                      </a:moveTo>
                      <a:cubicBezTo>
                        <a:pt x="127157" y="9595"/>
                        <a:pt x="59252" y="-2132"/>
                        <a:pt x="0" y="0"/>
                      </a:cubicBezTo>
                      <a:cubicBezTo>
                        <a:pt x="1908" y="9915"/>
                        <a:pt x="-3526" y="25545"/>
                        <a:pt x="0" y="38100"/>
                      </a:cubicBezTo>
                      <a:cubicBezTo>
                        <a:pt x="42225" y="37076"/>
                        <a:pt x="85870" y="43431"/>
                        <a:pt x="133350" y="38100"/>
                      </a:cubicBezTo>
                      <a:cubicBezTo>
                        <a:pt x="155026" y="122709"/>
                        <a:pt x="132748" y="149869"/>
                        <a:pt x="133350" y="257175"/>
                      </a:cubicBezTo>
                      <a:cubicBezTo>
                        <a:pt x="97631" y="257330"/>
                        <a:pt x="32729" y="252384"/>
                        <a:pt x="0" y="257175"/>
                      </a:cubicBezTo>
                      <a:cubicBezTo>
                        <a:pt x="1907" y="264871"/>
                        <a:pt x="-1829" y="277627"/>
                        <a:pt x="0" y="295275"/>
                      </a:cubicBezTo>
                      <a:cubicBezTo>
                        <a:pt x="34377" y="279976"/>
                        <a:pt x="99547" y="301150"/>
                        <a:pt x="133350" y="295275"/>
                      </a:cubicBezTo>
                      <a:cubicBezTo>
                        <a:pt x="148884" y="363896"/>
                        <a:pt x="113300" y="447719"/>
                        <a:pt x="133350" y="514350"/>
                      </a:cubicBezTo>
                      <a:cubicBezTo>
                        <a:pt x="81829" y="524484"/>
                        <a:pt x="50194" y="498896"/>
                        <a:pt x="0" y="514350"/>
                      </a:cubicBezTo>
                      <a:cubicBezTo>
                        <a:pt x="4464" y="522399"/>
                        <a:pt x="-2172" y="538016"/>
                        <a:pt x="0" y="552450"/>
                      </a:cubicBezTo>
                      <a:cubicBezTo>
                        <a:pt x="47819" y="550353"/>
                        <a:pt x="112383" y="559968"/>
                        <a:pt x="171450" y="552450"/>
                      </a:cubicBezTo>
                      <a:cubicBezTo>
                        <a:pt x="167908" y="457979"/>
                        <a:pt x="183727" y="348249"/>
                        <a:pt x="171450" y="295275"/>
                      </a:cubicBezTo>
                      <a:cubicBezTo>
                        <a:pt x="224558" y="283361"/>
                        <a:pt x="250701" y="300106"/>
                        <a:pt x="304800" y="295275"/>
                      </a:cubicBezTo>
                      <a:cubicBezTo>
                        <a:pt x="304131" y="286385"/>
                        <a:pt x="308894" y="267674"/>
                        <a:pt x="304800" y="257175"/>
                      </a:cubicBezTo>
                      <a:cubicBezTo>
                        <a:pt x="259732" y="263483"/>
                        <a:pt x="206007" y="245114"/>
                        <a:pt x="171450" y="257175"/>
                      </a:cubicBezTo>
                      <a:cubicBezTo>
                        <a:pt x="168580" y="176959"/>
                        <a:pt x="198971" y="93660"/>
                        <a:pt x="171450" y="0"/>
                      </a:cubicBezTo>
                      <a:close/>
                    </a:path>
                  </a:pathLst>
                </a:custGeom>
                <a:grpFill/>
                <a:ln w="9525" cap="flat">
                  <a:solidFill>
                    <a:schemeClr val="tx2"/>
                  </a:solidFill>
                  <a:prstDash val="solid"/>
                  <a:miter/>
                  <a:extLst>
                    <a:ext uri="{C807C97D-BFC1-408E-A445-0C87EB9F89A2}">
                      <ask:lineSketchStyleProps xmlns:ask="http://schemas.microsoft.com/office/drawing/2018/sketchyshapes" sd="3163816963">
                        <a:custGeom>
                          <a:avLst/>
                          <a:gdLst>
                            <a:gd name="connsiteX0" fmla="*/ 171450 w 304800"/>
                            <a:gd name="connsiteY0" fmla="*/ 0 h 552450"/>
                            <a:gd name="connsiteX1" fmla="*/ 0 w 304800"/>
                            <a:gd name="connsiteY1" fmla="*/ 0 h 552450"/>
                            <a:gd name="connsiteX2" fmla="*/ 0 w 304800"/>
                            <a:gd name="connsiteY2" fmla="*/ 38100 h 552450"/>
                            <a:gd name="connsiteX3" fmla="*/ 133350 w 304800"/>
                            <a:gd name="connsiteY3" fmla="*/ 38100 h 552450"/>
                            <a:gd name="connsiteX4" fmla="*/ 133350 w 304800"/>
                            <a:gd name="connsiteY4" fmla="*/ 257175 h 552450"/>
                            <a:gd name="connsiteX5" fmla="*/ 0 w 304800"/>
                            <a:gd name="connsiteY5" fmla="*/ 257175 h 552450"/>
                            <a:gd name="connsiteX6" fmla="*/ 0 w 304800"/>
                            <a:gd name="connsiteY6" fmla="*/ 295275 h 552450"/>
                            <a:gd name="connsiteX7" fmla="*/ 133350 w 304800"/>
                            <a:gd name="connsiteY7" fmla="*/ 295275 h 552450"/>
                            <a:gd name="connsiteX8" fmla="*/ 133350 w 304800"/>
                            <a:gd name="connsiteY8" fmla="*/ 514350 h 552450"/>
                            <a:gd name="connsiteX9" fmla="*/ 0 w 304800"/>
                            <a:gd name="connsiteY9" fmla="*/ 514350 h 552450"/>
                            <a:gd name="connsiteX10" fmla="*/ 0 w 304800"/>
                            <a:gd name="connsiteY10" fmla="*/ 552450 h 552450"/>
                            <a:gd name="connsiteX11" fmla="*/ 171450 w 304800"/>
                            <a:gd name="connsiteY11" fmla="*/ 552450 h 552450"/>
                            <a:gd name="connsiteX12" fmla="*/ 171450 w 304800"/>
                            <a:gd name="connsiteY12" fmla="*/ 295275 h 552450"/>
                            <a:gd name="connsiteX13" fmla="*/ 304800 w 304800"/>
                            <a:gd name="connsiteY13" fmla="*/ 295275 h 552450"/>
                            <a:gd name="connsiteX14" fmla="*/ 304800 w 304800"/>
                            <a:gd name="connsiteY14" fmla="*/ 257175 h 552450"/>
                            <a:gd name="connsiteX15" fmla="*/ 171450 w 304800"/>
                            <a:gd name="connsiteY15" fmla="*/ 257175 h 552450"/>
                            <a:gd name="connsiteX16" fmla="*/ 171450 w 304800"/>
                            <a:gd name="connsiteY16"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800" h="552450">
                              <a:moveTo>
                                <a:pt x="171450" y="0"/>
                              </a:moveTo>
                              <a:lnTo>
                                <a:pt x="0" y="0"/>
                              </a:lnTo>
                              <a:lnTo>
                                <a:pt x="0" y="38100"/>
                              </a:lnTo>
                              <a:lnTo>
                                <a:pt x="133350" y="38100"/>
                              </a:lnTo>
                              <a:lnTo>
                                <a:pt x="133350" y="257175"/>
                              </a:lnTo>
                              <a:lnTo>
                                <a:pt x="0" y="257175"/>
                              </a:lnTo>
                              <a:lnTo>
                                <a:pt x="0" y="295275"/>
                              </a:lnTo>
                              <a:lnTo>
                                <a:pt x="133350" y="295275"/>
                              </a:lnTo>
                              <a:lnTo>
                                <a:pt x="133350" y="514350"/>
                              </a:lnTo>
                              <a:lnTo>
                                <a:pt x="0" y="514350"/>
                              </a:lnTo>
                              <a:lnTo>
                                <a:pt x="0" y="552450"/>
                              </a:lnTo>
                              <a:lnTo>
                                <a:pt x="171450" y="552450"/>
                              </a:lnTo>
                              <a:lnTo>
                                <a:pt x="171450" y="295275"/>
                              </a:lnTo>
                              <a:lnTo>
                                <a:pt x="304800" y="295275"/>
                              </a:lnTo>
                              <a:lnTo>
                                <a:pt x="304800" y="257175"/>
                              </a:lnTo>
                              <a:lnTo>
                                <a:pt x="171450" y="257175"/>
                              </a:lnTo>
                              <a:lnTo>
                                <a:pt x="171450" y="0"/>
                              </a:lnTo>
                              <a:close/>
                            </a:path>
                          </a:pathLst>
                        </a:custGeom>
                        <ask:type>
                          <ask:lineSketchScribble/>
                        </ask:type>
                      </ask:lineSketchStyleProps>
                    </a:ext>
                  </a:extLst>
                </a:ln>
              </p:spPr>
              <p:txBody>
                <a:bodyPr rtlCol="0" anchor="ctr"/>
                <a:lstStyle/>
                <a:p>
                  <a:endParaRPr lang="en-US" sz="1600" dirty="0"/>
                </a:p>
              </p:txBody>
            </p:sp>
          </p:grpSp>
          <p:sp>
            <p:nvSpPr>
              <p:cNvPr id="68" name="TextBox 67">
                <a:extLst>
                  <a:ext uri="{FF2B5EF4-FFF2-40B4-BE49-F238E27FC236}">
                    <a16:creationId xmlns:a16="http://schemas.microsoft.com/office/drawing/2014/main" id="{DAC0A27D-C296-6ED6-981E-10D0351A1B49}"/>
                  </a:ext>
                </a:extLst>
              </p:cNvPr>
              <p:cNvSpPr txBox="1"/>
              <p:nvPr/>
            </p:nvSpPr>
            <p:spPr>
              <a:xfrm>
                <a:off x="2099096" y="2751096"/>
                <a:ext cx="2227959" cy="646331"/>
              </a:xfrm>
              <a:prstGeom prst="rect">
                <a:avLst/>
              </a:prstGeom>
              <a:noFill/>
            </p:spPr>
            <p:txBody>
              <a:bodyPr wrap="square" rtlCol="0" anchor="ctr">
                <a:spAutoFit/>
              </a:bodyPr>
              <a:lstStyle/>
              <a:p>
                <a:pPr algn="ctr"/>
                <a:r>
                  <a:rPr lang="en-US" b="1" dirty="0">
                    <a:solidFill>
                      <a:schemeClr val="tx2"/>
                    </a:solidFill>
                    <a:latin typeface="Cavolini" panose="03000502040302020204" pitchFamily="66" charset="0"/>
                    <a:cs typeface="Cavolini" panose="03000502040302020204" pitchFamily="66" charset="0"/>
                  </a:rPr>
                  <a:t>Systems &amp; Data</a:t>
                </a:r>
                <a:endParaRPr lang="en-US" dirty="0">
                  <a:latin typeface="Cavolini" panose="03000502040302020204" pitchFamily="66" charset="0"/>
                  <a:cs typeface="Cavolini" panose="03000502040302020204" pitchFamily="66" charset="0"/>
                </a:endParaRPr>
              </a:p>
            </p:txBody>
          </p:sp>
        </p:grpSp>
        <p:grpSp>
          <p:nvGrpSpPr>
            <p:cNvPr id="74" name="Group 73">
              <a:extLst>
                <a:ext uri="{FF2B5EF4-FFF2-40B4-BE49-F238E27FC236}">
                  <a16:creationId xmlns:a16="http://schemas.microsoft.com/office/drawing/2014/main" id="{49CD834B-40F5-D733-D8FC-06D8B34CCB99}"/>
                </a:ext>
              </a:extLst>
            </p:cNvPr>
            <p:cNvGrpSpPr/>
            <p:nvPr/>
          </p:nvGrpSpPr>
          <p:grpSpPr>
            <a:xfrm>
              <a:off x="306776" y="3824692"/>
              <a:ext cx="7446573" cy="914400"/>
              <a:chOff x="1071420" y="3774893"/>
              <a:chExt cx="9445183" cy="914400"/>
            </a:xfrm>
          </p:grpSpPr>
          <p:sp>
            <p:nvSpPr>
              <p:cNvPr id="75" name="Rectangle: Rounded Corners 74">
                <a:extLst>
                  <a:ext uri="{FF2B5EF4-FFF2-40B4-BE49-F238E27FC236}">
                    <a16:creationId xmlns:a16="http://schemas.microsoft.com/office/drawing/2014/main" id="{F0818B6E-E8F6-0BDC-2381-6A220911CACE}"/>
                  </a:ext>
                </a:extLst>
              </p:cNvPr>
              <p:cNvSpPr/>
              <p:nvPr/>
            </p:nvSpPr>
            <p:spPr>
              <a:xfrm>
                <a:off x="1071420" y="3774893"/>
                <a:ext cx="3163625" cy="914400"/>
              </a:xfrm>
              <a:custGeom>
                <a:avLst/>
                <a:gdLst>
                  <a:gd name="connsiteX0" fmla="*/ 0 w 3163625"/>
                  <a:gd name="connsiteY0" fmla="*/ 152403 h 914400"/>
                  <a:gd name="connsiteX1" fmla="*/ 152403 w 3163625"/>
                  <a:gd name="connsiteY1" fmla="*/ 0 h 914400"/>
                  <a:gd name="connsiteX2" fmla="*/ 724167 w 3163625"/>
                  <a:gd name="connsiteY2" fmla="*/ 0 h 914400"/>
                  <a:gd name="connsiteX3" fmla="*/ 1267342 w 3163625"/>
                  <a:gd name="connsiteY3" fmla="*/ 0 h 914400"/>
                  <a:gd name="connsiteX4" fmla="*/ 1781930 w 3163625"/>
                  <a:gd name="connsiteY4" fmla="*/ 0 h 914400"/>
                  <a:gd name="connsiteX5" fmla="*/ 2296517 w 3163625"/>
                  <a:gd name="connsiteY5" fmla="*/ 0 h 914400"/>
                  <a:gd name="connsiteX6" fmla="*/ 3011222 w 3163625"/>
                  <a:gd name="connsiteY6" fmla="*/ 0 h 914400"/>
                  <a:gd name="connsiteX7" fmla="*/ 3163625 w 3163625"/>
                  <a:gd name="connsiteY7" fmla="*/ 152403 h 914400"/>
                  <a:gd name="connsiteX8" fmla="*/ 3163625 w 3163625"/>
                  <a:gd name="connsiteY8" fmla="*/ 457200 h 914400"/>
                  <a:gd name="connsiteX9" fmla="*/ 3163625 w 3163625"/>
                  <a:gd name="connsiteY9" fmla="*/ 761997 h 914400"/>
                  <a:gd name="connsiteX10" fmla="*/ 3011222 w 3163625"/>
                  <a:gd name="connsiteY10" fmla="*/ 914400 h 914400"/>
                  <a:gd name="connsiteX11" fmla="*/ 2468046 w 3163625"/>
                  <a:gd name="connsiteY11" fmla="*/ 914400 h 914400"/>
                  <a:gd name="connsiteX12" fmla="*/ 1896283 w 3163625"/>
                  <a:gd name="connsiteY12" fmla="*/ 914400 h 914400"/>
                  <a:gd name="connsiteX13" fmla="*/ 1295931 w 3163625"/>
                  <a:gd name="connsiteY13" fmla="*/ 914400 h 914400"/>
                  <a:gd name="connsiteX14" fmla="*/ 666990 w 3163625"/>
                  <a:gd name="connsiteY14" fmla="*/ 914400 h 914400"/>
                  <a:gd name="connsiteX15" fmla="*/ 152403 w 3163625"/>
                  <a:gd name="connsiteY15" fmla="*/ 914400 h 914400"/>
                  <a:gd name="connsiteX16" fmla="*/ 0 w 3163625"/>
                  <a:gd name="connsiteY16" fmla="*/ 761997 h 914400"/>
                  <a:gd name="connsiteX17" fmla="*/ 0 w 3163625"/>
                  <a:gd name="connsiteY17" fmla="*/ 451104 h 914400"/>
                  <a:gd name="connsiteX18" fmla="*/ 0 w 3163625"/>
                  <a:gd name="connsiteY1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3625" h="914400" fill="none" extrusionOk="0">
                    <a:moveTo>
                      <a:pt x="0" y="152403"/>
                    </a:moveTo>
                    <a:cubicBezTo>
                      <a:pt x="-1440" y="73417"/>
                      <a:pt x="81466" y="6588"/>
                      <a:pt x="152403" y="0"/>
                    </a:cubicBezTo>
                    <a:cubicBezTo>
                      <a:pt x="293306" y="-61013"/>
                      <a:pt x="500328" y="41299"/>
                      <a:pt x="724167" y="0"/>
                    </a:cubicBezTo>
                    <a:cubicBezTo>
                      <a:pt x="948006" y="-41299"/>
                      <a:pt x="1130895" y="2182"/>
                      <a:pt x="1267342" y="0"/>
                    </a:cubicBezTo>
                    <a:cubicBezTo>
                      <a:pt x="1403790" y="-2182"/>
                      <a:pt x="1572192" y="25907"/>
                      <a:pt x="1781930" y="0"/>
                    </a:cubicBezTo>
                    <a:cubicBezTo>
                      <a:pt x="1991668" y="-25907"/>
                      <a:pt x="2165917" y="9783"/>
                      <a:pt x="2296517" y="0"/>
                    </a:cubicBezTo>
                    <a:cubicBezTo>
                      <a:pt x="2427117" y="-9783"/>
                      <a:pt x="2867721" y="64297"/>
                      <a:pt x="3011222" y="0"/>
                    </a:cubicBezTo>
                    <a:cubicBezTo>
                      <a:pt x="3098434" y="196"/>
                      <a:pt x="3182825" y="59761"/>
                      <a:pt x="3163625" y="152403"/>
                    </a:cubicBezTo>
                    <a:cubicBezTo>
                      <a:pt x="3167636" y="304431"/>
                      <a:pt x="3141182" y="348055"/>
                      <a:pt x="3163625" y="457200"/>
                    </a:cubicBezTo>
                    <a:cubicBezTo>
                      <a:pt x="3186068" y="566345"/>
                      <a:pt x="3147886" y="621424"/>
                      <a:pt x="3163625" y="761997"/>
                    </a:cubicBezTo>
                    <a:cubicBezTo>
                      <a:pt x="3175603" y="829331"/>
                      <a:pt x="3084592" y="907491"/>
                      <a:pt x="3011222" y="914400"/>
                    </a:cubicBezTo>
                    <a:cubicBezTo>
                      <a:pt x="2871196" y="979009"/>
                      <a:pt x="2716712" y="870883"/>
                      <a:pt x="2468046" y="914400"/>
                    </a:cubicBezTo>
                    <a:cubicBezTo>
                      <a:pt x="2219380" y="957917"/>
                      <a:pt x="2074512" y="877442"/>
                      <a:pt x="1896283" y="914400"/>
                    </a:cubicBezTo>
                    <a:cubicBezTo>
                      <a:pt x="1718054" y="951358"/>
                      <a:pt x="1420525" y="900331"/>
                      <a:pt x="1295931" y="914400"/>
                    </a:cubicBezTo>
                    <a:cubicBezTo>
                      <a:pt x="1171337" y="928469"/>
                      <a:pt x="871750" y="878114"/>
                      <a:pt x="666990" y="914400"/>
                    </a:cubicBezTo>
                    <a:cubicBezTo>
                      <a:pt x="462230" y="950686"/>
                      <a:pt x="380421" y="911753"/>
                      <a:pt x="152403" y="914400"/>
                    </a:cubicBezTo>
                    <a:cubicBezTo>
                      <a:pt x="67747" y="932796"/>
                      <a:pt x="-10677" y="864162"/>
                      <a:pt x="0" y="761997"/>
                    </a:cubicBezTo>
                    <a:cubicBezTo>
                      <a:pt x="-21830" y="692496"/>
                      <a:pt x="6821" y="539966"/>
                      <a:pt x="0" y="451104"/>
                    </a:cubicBezTo>
                    <a:cubicBezTo>
                      <a:pt x="-6821" y="362242"/>
                      <a:pt x="11652" y="225541"/>
                      <a:pt x="0" y="152403"/>
                    </a:cubicBezTo>
                    <a:close/>
                  </a:path>
                  <a:path w="3163625" h="914400" stroke="0" extrusionOk="0">
                    <a:moveTo>
                      <a:pt x="0" y="152403"/>
                    </a:moveTo>
                    <a:cubicBezTo>
                      <a:pt x="6657" y="72236"/>
                      <a:pt x="89148" y="2735"/>
                      <a:pt x="152403" y="0"/>
                    </a:cubicBezTo>
                    <a:cubicBezTo>
                      <a:pt x="288988" y="-18905"/>
                      <a:pt x="506087" y="4081"/>
                      <a:pt x="724167" y="0"/>
                    </a:cubicBezTo>
                    <a:cubicBezTo>
                      <a:pt x="942247" y="-4081"/>
                      <a:pt x="1096742" y="20231"/>
                      <a:pt x="1267342" y="0"/>
                    </a:cubicBezTo>
                    <a:cubicBezTo>
                      <a:pt x="1437943" y="-20231"/>
                      <a:pt x="1604117" y="50713"/>
                      <a:pt x="1781930" y="0"/>
                    </a:cubicBezTo>
                    <a:cubicBezTo>
                      <a:pt x="1959743" y="-50713"/>
                      <a:pt x="2145778" y="12054"/>
                      <a:pt x="2267929" y="0"/>
                    </a:cubicBezTo>
                    <a:cubicBezTo>
                      <a:pt x="2390080" y="-12054"/>
                      <a:pt x="2847851" y="51716"/>
                      <a:pt x="3011222" y="0"/>
                    </a:cubicBezTo>
                    <a:cubicBezTo>
                      <a:pt x="3113501" y="13505"/>
                      <a:pt x="3156539" y="62484"/>
                      <a:pt x="3163625" y="152403"/>
                    </a:cubicBezTo>
                    <a:cubicBezTo>
                      <a:pt x="3190270" y="278081"/>
                      <a:pt x="3137769" y="343509"/>
                      <a:pt x="3163625" y="463296"/>
                    </a:cubicBezTo>
                    <a:cubicBezTo>
                      <a:pt x="3189481" y="583083"/>
                      <a:pt x="3141197" y="621129"/>
                      <a:pt x="3163625" y="761997"/>
                    </a:cubicBezTo>
                    <a:cubicBezTo>
                      <a:pt x="3149687" y="831078"/>
                      <a:pt x="3097732" y="927172"/>
                      <a:pt x="3011222" y="914400"/>
                    </a:cubicBezTo>
                    <a:cubicBezTo>
                      <a:pt x="2835455" y="944846"/>
                      <a:pt x="2753163" y="891177"/>
                      <a:pt x="2525223" y="914400"/>
                    </a:cubicBezTo>
                    <a:cubicBezTo>
                      <a:pt x="2297283" y="937623"/>
                      <a:pt x="2075740" y="879718"/>
                      <a:pt x="1924871" y="914400"/>
                    </a:cubicBezTo>
                    <a:cubicBezTo>
                      <a:pt x="1774002" y="949082"/>
                      <a:pt x="1632418" y="882589"/>
                      <a:pt x="1438872" y="914400"/>
                    </a:cubicBezTo>
                    <a:cubicBezTo>
                      <a:pt x="1245326" y="946211"/>
                      <a:pt x="1139137" y="907862"/>
                      <a:pt x="952872" y="914400"/>
                    </a:cubicBezTo>
                    <a:cubicBezTo>
                      <a:pt x="766607" y="920938"/>
                      <a:pt x="391739" y="882452"/>
                      <a:pt x="152403" y="914400"/>
                    </a:cubicBezTo>
                    <a:cubicBezTo>
                      <a:pt x="63677" y="914456"/>
                      <a:pt x="-24122" y="851559"/>
                      <a:pt x="0" y="761997"/>
                    </a:cubicBezTo>
                    <a:cubicBezTo>
                      <a:pt x="-132" y="633539"/>
                      <a:pt x="7988" y="539231"/>
                      <a:pt x="0" y="457200"/>
                    </a:cubicBezTo>
                    <a:cubicBezTo>
                      <a:pt x="-7988" y="375169"/>
                      <a:pt x="17539" y="227458"/>
                      <a:pt x="0" y="152403"/>
                    </a:cubicBezTo>
                    <a:close/>
                  </a:path>
                </a:pathLst>
              </a:custGeom>
              <a:solidFill>
                <a:schemeClr val="accent2">
                  <a:lumMod val="20000"/>
                  <a:lumOff val="80000"/>
                </a:schemeClr>
              </a:solidFill>
              <a:ln w="28575">
                <a:solidFill>
                  <a:schemeClr val="accent2">
                    <a:lumMod val="75000"/>
                  </a:schemeClr>
                </a:solidFill>
                <a:extLst>
                  <a:ext uri="{C807C97D-BFC1-408E-A445-0C87EB9F89A2}">
                    <ask:lineSketchStyleProps xmlns:ask="http://schemas.microsoft.com/office/drawing/2018/sketchyshapes" sd="359430629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2000" b="1" dirty="0">
                  <a:solidFill>
                    <a:schemeClr val="tx2"/>
                  </a:solidFill>
                  <a:latin typeface="Dreaming Outloud Pro" panose="03050502040302030504" pitchFamily="66" charset="0"/>
                  <a:cs typeface="Dreaming Outloud Pro" panose="03050502040302030504" pitchFamily="66" charset="0"/>
                </a:endParaRPr>
              </a:p>
            </p:txBody>
          </p:sp>
          <p:sp>
            <p:nvSpPr>
              <p:cNvPr id="76" name="Speech Bubble: Rectangle with Corners Rounded 75">
                <a:extLst>
                  <a:ext uri="{FF2B5EF4-FFF2-40B4-BE49-F238E27FC236}">
                    <a16:creationId xmlns:a16="http://schemas.microsoft.com/office/drawing/2014/main" id="{7C2C23DE-52F0-FDD2-C12F-68326D5DD99B}"/>
                  </a:ext>
                </a:extLst>
              </p:cNvPr>
              <p:cNvSpPr/>
              <p:nvPr/>
            </p:nvSpPr>
            <p:spPr>
              <a:xfrm>
                <a:off x="4911189" y="3774893"/>
                <a:ext cx="5605414" cy="914400"/>
              </a:xfrm>
              <a:custGeom>
                <a:avLst/>
                <a:gdLst>
                  <a:gd name="connsiteX0" fmla="*/ 0 w 5605414"/>
                  <a:gd name="connsiteY0" fmla="*/ 152403 h 914400"/>
                  <a:gd name="connsiteX1" fmla="*/ 152403 w 5605414"/>
                  <a:gd name="connsiteY1" fmla="*/ 0 h 914400"/>
                  <a:gd name="connsiteX2" fmla="*/ 558956 w 5605414"/>
                  <a:gd name="connsiteY2" fmla="*/ 0 h 914400"/>
                  <a:gd name="connsiteX3" fmla="*/ 934236 w 5605414"/>
                  <a:gd name="connsiteY3" fmla="*/ 0 h 914400"/>
                  <a:gd name="connsiteX4" fmla="*/ 934236 w 5605414"/>
                  <a:gd name="connsiteY4" fmla="*/ 0 h 914400"/>
                  <a:gd name="connsiteX5" fmla="*/ 1401354 w 5605414"/>
                  <a:gd name="connsiteY5" fmla="*/ 0 h 914400"/>
                  <a:gd name="connsiteX6" fmla="*/ 1868471 w 5605414"/>
                  <a:gd name="connsiteY6" fmla="*/ 0 h 914400"/>
                  <a:gd name="connsiteX7" fmla="*/ 2335589 w 5605414"/>
                  <a:gd name="connsiteY7" fmla="*/ 0 h 914400"/>
                  <a:gd name="connsiteX8" fmla="*/ 3021422 w 5605414"/>
                  <a:gd name="connsiteY8" fmla="*/ 0 h 914400"/>
                  <a:gd name="connsiteX9" fmla="*/ 3551384 w 5605414"/>
                  <a:gd name="connsiteY9" fmla="*/ 0 h 914400"/>
                  <a:gd name="connsiteX10" fmla="*/ 4237216 w 5605414"/>
                  <a:gd name="connsiteY10" fmla="*/ 0 h 914400"/>
                  <a:gd name="connsiteX11" fmla="*/ 4829527 w 5605414"/>
                  <a:gd name="connsiteY11" fmla="*/ 0 h 914400"/>
                  <a:gd name="connsiteX12" fmla="*/ 5453011 w 5605414"/>
                  <a:gd name="connsiteY12" fmla="*/ 0 h 914400"/>
                  <a:gd name="connsiteX13" fmla="*/ 5605414 w 5605414"/>
                  <a:gd name="connsiteY13" fmla="*/ 152403 h 914400"/>
                  <a:gd name="connsiteX14" fmla="*/ 5605414 w 5605414"/>
                  <a:gd name="connsiteY14" fmla="*/ 152400 h 914400"/>
                  <a:gd name="connsiteX15" fmla="*/ 5605414 w 5605414"/>
                  <a:gd name="connsiteY15" fmla="*/ 152400 h 914400"/>
                  <a:gd name="connsiteX16" fmla="*/ 5605414 w 5605414"/>
                  <a:gd name="connsiteY16" fmla="*/ 381000 h 914400"/>
                  <a:gd name="connsiteX17" fmla="*/ 5605414 w 5605414"/>
                  <a:gd name="connsiteY17" fmla="*/ 761997 h 914400"/>
                  <a:gd name="connsiteX18" fmla="*/ 5453011 w 5605414"/>
                  <a:gd name="connsiteY18" fmla="*/ 914400 h 914400"/>
                  <a:gd name="connsiteX19" fmla="*/ 4860701 w 5605414"/>
                  <a:gd name="connsiteY19" fmla="*/ 914400 h 914400"/>
                  <a:gd name="connsiteX20" fmla="*/ 4299565 w 5605414"/>
                  <a:gd name="connsiteY20" fmla="*/ 914400 h 914400"/>
                  <a:gd name="connsiteX21" fmla="*/ 3644906 w 5605414"/>
                  <a:gd name="connsiteY21" fmla="*/ 914400 h 914400"/>
                  <a:gd name="connsiteX22" fmla="*/ 2990248 w 5605414"/>
                  <a:gd name="connsiteY22" fmla="*/ 914400 h 914400"/>
                  <a:gd name="connsiteX23" fmla="*/ 2335589 w 5605414"/>
                  <a:gd name="connsiteY23" fmla="*/ 914400 h 914400"/>
                  <a:gd name="connsiteX24" fmla="*/ 1840444 w 5605414"/>
                  <a:gd name="connsiteY24" fmla="*/ 914400 h 914400"/>
                  <a:gd name="connsiteX25" fmla="*/ 1345300 w 5605414"/>
                  <a:gd name="connsiteY25" fmla="*/ 914400 h 914400"/>
                  <a:gd name="connsiteX26" fmla="*/ 934236 w 5605414"/>
                  <a:gd name="connsiteY26" fmla="*/ 914400 h 914400"/>
                  <a:gd name="connsiteX27" fmla="*/ 934236 w 5605414"/>
                  <a:gd name="connsiteY27" fmla="*/ 914400 h 914400"/>
                  <a:gd name="connsiteX28" fmla="*/ 558956 w 5605414"/>
                  <a:gd name="connsiteY28" fmla="*/ 914400 h 914400"/>
                  <a:gd name="connsiteX29" fmla="*/ 152403 w 5605414"/>
                  <a:gd name="connsiteY29" fmla="*/ 914400 h 914400"/>
                  <a:gd name="connsiteX30" fmla="*/ 0 w 5605414"/>
                  <a:gd name="connsiteY30" fmla="*/ 761997 h 914400"/>
                  <a:gd name="connsiteX31" fmla="*/ 0 w 5605414"/>
                  <a:gd name="connsiteY31" fmla="*/ 381000 h 914400"/>
                  <a:gd name="connsiteX32" fmla="*/ -543053 w 5605414"/>
                  <a:gd name="connsiteY32" fmla="*/ 438793 h 914400"/>
                  <a:gd name="connsiteX33" fmla="*/ 0 w 5605414"/>
                  <a:gd name="connsiteY33" fmla="*/ 152400 h 914400"/>
                  <a:gd name="connsiteX34" fmla="*/ 0 w 5605414"/>
                  <a:gd name="connsiteY34"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5414" h="914400" extrusionOk="0">
                    <a:moveTo>
                      <a:pt x="0" y="152403"/>
                    </a:moveTo>
                    <a:cubicBezTo>
                      <a:pt x="-7768" y="70852"/>
                      <a:pt x="82357" y="-3617"/>
                      <a:pt x="152403" y="0"/>
                    </a:cubicBezTo>
                    <a:cubicBezTo>
                      <a:pt x="254112" y="16022"/>
                      <a:pt x="377871" y="3124"/>
                      <a:pt x="558956" y="0"/>
                    </a:cubicBezTo>
                    <a:cubicBezTo>
                      <a:pt x="740041" y="-3124"/>
                      <a:pt x="856245" y="-10381"/>
                      <a:pt x="934236" y="0"/>
                    </a:cubicBezTo>
                    <a:lnTo>
                      <a:pt x="934236" y="0"/>
                    </a:lnTo>
                    <a:cubicBezTo>
                      <a:pt x="1166154" y="1391"/>
                      <a:pt x="1172635" y="17169"/>
                      <a:pt x="1401354" y="0"/>
                    </a:cubicBezTo>
                    <a:cubicBezTo>
                      <a:pt x="1630073" y="-17169"/>
                      <a:pt x="1738234" y="7649"/>
                      <a:pt x="1868471" y="0"/>
                    </a:cubicBezTo>
                    <a:cubicBezTo>
                      <a:pt x="1998708" y="-7649"/>
                      <a:pt x="2183832" y="20079"/>
                      <a:pt x="2335589" y="0"/>
                    </a:cubicBezTo>
                    <a:cubicBezTo>
                      <a:pt x="2514196" y="26391"/>
                      <a:pt x="2807713" y="26529"/>
                      <a:pt x="3021422" y="0"/>
                    </a:cubicBezTo>
                    <a:cubicBezTo>
                      <a:pt x="3235131" y="-26529"/>
                      <a:pt x="3328683" y="-9464"/>
                      <a:pt x="3551384" y="0"/>
                    </a:cubicBezTo>
                    <a:cubicBezTo>
                      <a:pt x="3774085" y="9464"/>
                      <a:pt x="4037262" y="-14290"/>
                      <a:pt x="4237216" y="0"/>
                    </a:cubicBezTo>
                    <a:cubicBezTo>
                      <a:pt x="4437170" y="14290"/>
                      <a:pt x="4605198" y="11626"/>
                      <a:pt x="4829527" y="0"/>
                    </a:cubicBezTo>
                    <a:cubicBezTo>
                      <a:pt x="5053856" y="-11626"/>
                      <a:pt x="5223889" y="28973"/>
                      <a:pt x="5453011" y="0"/>
                    </a:cubicBezTo>
                    <a:cubicBezTo>
                      <a:pt x="5533412" y="19546"/>
                      <a:pt x="5602126" y="55326"/>
                      <a:pt x="5605414" y="152403"/>
                    </a:cubicBezTo>
                    <a:lnTo>
                      <a:pt x="5605414" y="152400"/>
                    </a:lnTo>
                    <a:lnTo>
                      <a:pt x="5605414" y="152400"/>
                    </a:lnTo>
                    <a:cubicBezTo>
                      <a:pt x="5606159" y="210862"/>
                      <a:pt x="5601924" y="328256"/>
                      <a:pt x="5605414" y="381000"/>
                    </a:cubicBezTo>
                    <a:cubicBezTo>
                      <a:pt x="5614330" y="466477"/>
                      <a:pt x="5612263" y="572001"/>
                      <a:pt x="5605414" y="761997"/>
                    </a:cubicBezTo>
                    <a:cubicBezTo>
                      <a:pt x="5601722" y="861260"/>
                      <a:pt x="5530221" y="905864"/>
                      <a:pt x="5453011" y="914400"/>
                    </a:cubicBezTo>
                    <a:cubicBezTo>
                      <a:pt x="5246029" y="910691"/>
                      <a:pt x="4989481" y="916361"/>
                      <a:pt x="4860701" y="914400"/>
                    </a:cubicBezTo>
                    <a:cubicBezTo>
                      <a:pt x="4731921" y="912440"/>
                      <a:pt x="4485504" y="895208"/>
                      <a:pt x="4299565" y="914400"/>
                    </a:cubicBezTo>
                    <a:cubicBezTo>
                      <a:pt x="4113626" y="933592"/>
                      <a:pt x="3778403" y="890823"/>
                      <a:pt x="3644906" y="914400"/>
                    </a:cubicBezTo>
                    <a:cubicBezTo>
                      <a:pt x="3511409" y="937977"/>
                      <a:pt x="3181502" y="927969"/>
                      <a:pt x="2990248" y="914400"/>
                    </a:cubicBezTo>
                    <a:cubicBezTo>
                      <a:pt x="2798994" y="900831"/>
                      <a:pt x="2499853" y="915937"/>
                      <a:pt x="2335589" y="914400"/>
                    </a:cubicBezTo>
                    <a:cubicBezTo>
                      <a:pt x="2211596" y="905943"/>
                      <a:pt x="1993512" y="924968"/>
                      <a:pt x="1840444" y="914400"/>
                    </a:cubicBezTo>
                    <a:cubicBezTo>
                      <a:pt x="1687376" y="903832"/>
                      <a:pt x="1498245" y="909756"/>
                      <a:pt x="1345300" y="914400"/>
                    </a:cubicBezTo>
                    <a:cubicBezTo>
                      <a:pt x="1192355" y="919044"/>
                      <a:pt x="1063247" y="913923"/>
                      <a:pt x="934236" y="914400"/>
                    </a:cubicBezTo>
                    <a:lnTo>
                      <a:pt x="934236" y="914400"/>
                    </a:lnTo>
                    <a:cubicBezTo>
                      <a:pt x="816738" y="920598"/>
                      <a:pt x="727867" y="923001"/>
                      <a:pt x="558956" y="914400"/>
                    </a:cubicBezTo>
                    <a:cubicBezTo>
                      <a:pt x="390045" y="905799"/>
                      <a:pt x="286615" y="913673"/>
                      <a:pt x="152403" y="914400"/>
                    </a:cubicBezTo>
                    <a:cubicBezTo>
                      <a:pt x="69419" y="920041"/>
                      <a:pt x="-16378" y="849831"/>
                      <a:pt x="0" y="761997"/>
                    </a:cubicBezTo>
                    <a:cubicBezTo>
                      <a:pt x="-18996" y="649147"/>
                      <a:pt x="14654" y="505091"/>
                      <a:pt x="0" y="381000"/>
                    </a:cubicBezTo>
                    <a:cubicBezTo>
                      <a:pt x="-114346" y="394521"/>
                      <a:pt x="-401786" y="439282"/>
                      <a:pt x="-543053" y="438793"/>
                    </a:cubicBezTo>
                    <a:cubicBezTo>
                      <a:pt x="-357618" y="314871"/>
                      <a:pt x="-187254" y="277452"/>
                      <a:pt x="0" y="152400"/>
                    </a:cubicBezTo>
                    <a:lnTo>
                      <a:pt x="0" y="152403"/>
                    </a:lnTo>
                    <a:close/>
                  </a:path>
                </a:pathLst>
              </a:custGeom>
              <a:noFill/>
              <a:ln w="19050">
                <a:solidFill>
                  <a:schemeClr val="accent2">
                    <a:lumMod val="75000"/>
                  </a:schemeClr>
                </a:solidFill>
                <a:extLst>
                  <a:ext uri="{C807C97D-BFC1-408E-A445-0C87EB9F89A2}">
                    <ask:lineSketchStyleProps xmlns:ask="http://schemas.microsoft.com/office/drawing/2018/sketchyshapes" sd="2395645627">
                      <a:prstGeom prst="wedgeRoundRectCallout">
                        <a:avLst>
                          <a:gd name="adj1" fmla="val -59688"/>
                          <a:gd name="adj2" fmla="val -201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b="0" i="0" dirty="0">
                    <a:solidFill>
                      <a:srgbClr val="000000"/>
                    </a:solidFill>
                    <a:effectLst/>
                    <a:latin typeface="Cavolini" panose="03000502040302020204" pitchFamily="66" charset="0"/>
                    <a:cs typeface="Cavolini" panose="03000502040302020204" pitchFamily="66" charset="0"/>
                  </a:rPr>
                  <a:t>Ineffective and limited monitoring of funds at all levels internal and external to HUD in achieving HUD mission</a:t>
                </a:r>
                <a:endParaRPr lang="en-US" sz="1200" dirty="0">
                  <a:latin typeface="Cavolini" panose="03000502040302020204" pitchFamily="66" charset="0"/>
                  <a:cs typeface="Cavolini" panose="03000502040302020204" pitchFamily="66" charset="0"/>
                </a:endParaRPr>
              </a:p>
            </p:txBody>
          </p:sp>
          <p:grpSp>
            <p:nvGrpSpPr>
              <p:cNvPr id="77" name="Group 76">
                <a:extLst>
                  <a:ext uri="{FF2B5EF4-FFF2-40B4-BE49-F238E27FC236}">
                    <a16:creationId xmlns:a16="http://schemas.microsoft.com/office/drawing/2014/main" id="{1E7FDA18-F09A-6DF9-9251-23CD615FE35F}"/>
                  </a:ext>
                </a:extLst>
              </p:cNvPr>
              <p:cNvGrpSpPr/>
              <p:nvPr/>
            </p:nvGrpSpPr>
            <p:grpSpPr>
              <a:xfrm>
                <a:off x="1363838" y="3857297"/>
                <a:ext cx="590550" cy="762000"/>
                <a:chOff x="1771561" y="3613028"/>
                <a:chExt cx="590550" cy="762000"/>
              </a:xfrm>
              <a:solidFill>
                <a:schemeClr val="tx2"/>
              </a:solidFill>
            </p:grpSpPr>
            <p:sp>
              <p:nvSpPr>
                <p:cNvPr id="79" name="Freeform: Shape 78">
                  <a:extLst>
                    <a:ext uri="{FF2B5EF4-FFF2-40B4-BE49-F238E27FC236}">
                      <a16:creationId xmlns:a16="http://schemas.microsoft.com/office/drawing/2014/main" id="{6AAEB04B-81C9-C001-0F21-2D0A59F457D0}"/>
                    </a:ext>
                  </a:extLst>
                </p:cNvPr>
                <p:cNvSpPr/>
                <p:nvPr/>
              </p:nvSpPr>
              <p:spPr>
                <a:xfrm>
                  <a:off x="1771561" y="3613028"/>
                  <a:ext cx="590550" cy="762000"/>
                </a:xfrm>
                <a:custGeom>
                  <a:avLst/>
                  <a:gdLst>
                    <a:gd name="connsiteX0" fmla="*/ 57150 w 590550"/>
                    <a:gd name="connsiteY0" fmla="*/ 114300 h 762000"/>
                    <a:gd name="connsiteX1" fmla="*/ 161925 w 590550"/>
                    <a:gd name="connsiteY1" fmla="*/ 114300 h 762000"/>
                    <a:gd name="connsiteX2" fmla="*/ 161925 w 590550"/>
                    <a:gd name="connsiteY2" fmla="*/ 171450 h 762000"/>
                    <a:gd name="connsiteX3" fmla="*/ 428625 w 590550"/>
                    <a:gd name="connsiteY3" fmla="*/ 171450 h 762000"/>
                    <a:gd name="connsiteX4" fmla="*/ 428625 w 590550"/>
                    <a:gd name="connsiteY4" fmla="*/ 114300 h 762000"/>
                    <a:gd name="connsiteX5" fmla="*/ 533400 w 590550"/>
                    <a:gd name="connsiteY5" fmla="*/ 114300 h 762000"/>
                    <a:gd name="connsiteX6" fmla="*/ 533400 w 590550"/>
                    <a:gd name="connsiteY6" fmla="*/ 704850 h 762000"/>
                    <a:gd name="connsiteX7" fmla="*/ 57150 w 590550"/>
                    <a:gd name="connsiteY7" fmla="*/ 704850 h 762000"/>
                    <a:gd name="connsiteX8" fmla="*/ 57150 w 590550"/>
                    <a:gd name="connsiteY8" fmla="*/ 114300 h 762000"/>
                    <a:gd name="connsiteX9" fmla="*/ 296228 w 590550"/>
                    <a:gd name="connsiteY9" fmla="*/ 38100 h 762000"/>
                    <a:gd name="connsiteX10" fmla="*/ 323850 w 590550"/>
                    <a:gd name="connsiteY10" fmla="*/ 66675 h 762000"/>
                    <a:gd name="connsiteX11" fmla="*/ 295275 w 590550"/>
                    <a:gd name="connsiteY11" fmla="*/ 95250 h 762000"/>
                    <a:gd name="connsiteX12" fmla="*/ 266700 w 590550"/>
                    <a:gd name="connsiteY12" fmla="*/ 66675 h 762000"/>
                    <a:gd name="connsiteX13" fmla="*/ 296228 w 590550"/>
                    <a:gd name="connsiteY13" fmla="*/ 38100 h 762000"/>
                    <a:gd name="connsiteX14" fmla="*/ 0 w 590550"/>
                    <a:gd name="connsiteY14" fmla="*/ 95250 h 762000"/>
                    <a:gd name="connsiteX15" fmla="*/ 0 w 590550"/>
                    <a:gd name="connsiteY15" fmla="*/ 390716 h 762000"/>
                    <a:gd name="connsiteX16" fmla="*/ 0 w 590550"/>
                    <a:gd name="connsiteY16" fmla="*/ 723900 h 762000"/>
                    <a:gd name="connsiteX17" fmla="*/ 38100 w 590550"/>
                    <a:gd name="connsiteY17" fmla="*/ 762000 h 762000"/>
                    <a:gd name="connsiteX18" fmla="*/ 552450 w 590550"/>
                    <a:gd name="connsiteY18" fmla="*/ 762000 h 762000"/>
                    <a:gd name="connsiteX19" fmla="*/ 590550 w 590550"/>
                    <a:gd name="connsiteY19" fmla="*/ 723900 h 762000"/>
                    <a:gd name="connsiteX20" fmla="*/ 590550 w 590550"/>
                    <a:gd name="connsiteY20" fmla="*/ 397002 h 762000"/>
                    <a:gd name="connsiteX21" fmla="*/ 590550 w 590550"/>
                    <a:gd name="connsiteY21" fmla="*/ 95250 h 762000"/>
                    <a:gd name="connsiteX22" fmla="*/ 552450 w 590550"/>
                    <a:gd name="connsiteY22" fmla="*/ 57150 h 762000"/>
                    <a:gd name="connsiteX23" fmla="*/ 390525 w 590550"/>
                    <a:gd name="connsiteY23" fmla="*/ 57150 h 762000"/>
                    <a:gd name="connsiteX24" fmla="*/ 390525 w 590550"/>
                    <a:gd name="connsiteY24" fmla="*/ 38100 h 762000"/>
                    <a:gd name="connsiteX25" fmla="*/ 352425 w 590550"/>
                    <a:gd name="connsiteY25" fmla="*/ 0 h 762000"/>
                    <a:gd name="connsiteX26" fmla="*/ 238125 w 590550"/>
                    <a:gd name="connsiteY26" fmla="*/ 0 h 762000"/>
                    <a:gd name="connsiteX27" fmla="*/ 200025 w 590550"/>
                    <a:gd name="connsiteY27" fmla="*/ 38100 h 762000"/>
                    <a:gd name="connsiteX28" fmla="*/ 200025 w 590550"/>
                    <a:gd name="connsiteY28" fmla="*/ 57150 h 762000"/>
                    <a:gd name="connsiteX29" fmla="*/ 38100 w 590550"/>
                    <a:gd name="connsiteY29" fmla="*/ 57150 h 762000"/>
                    <a:gd name="connsiteX30" fmla="*/ 0 w 590550"/>
                    <a:gd name="connsiteY30" fmla="*/ 952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0550" h="762000" fill="none" extrusionOk="0">
                      <a:moveTo>
                        <a:pt x="57150" y="114300"/>
                      </a:moveTo>
                      <a:cubicBezTo>
                        <a:pt x="94061" y="106051"/>
                        <a:pt x="134002" y="122704"/>
                        <a:pt x="161925" y="114300"/>
                      </a:cubicBezTo>
                      <a:cubicBezTo>
                        <a:pt x="162380" y="140133"/>
                        <a:pt x="156590" y="156384"/>
                        <a:pt x="161925" y="171450"/>
                      </a:cubicBezTo>
                      <a:cubicBezTo>
                        <a:pt x="273608" y="150354"/>
                        <a:pt x="360498" y="176938"/>
                        <a:pt x="428625" y="171450"/>
                      </a:cubicBezTo>
                      <a:cubicBezTo>
                        <a:pt x="424134" y="143700"/>
                        <a:pt x="432949" y="132620"/>
                        <a:pt x="428625" y="114300"/>
                      </a:cubicBezTo>
                      <a:cubicBezTo>
                        <a:pt x="472095" y="106204"/>
                        <a:pt x="511049" y="122560"/>
                        <a:pt x="533400" y="114300"/>
                      </a:cubicBezTo>
                      <a:cubicBezTo>
                        <a:pt x="542349" y="386109"/>
                        <a:pt x="513825" y="466085"/>
                        <a:pt x="533400" y="704850"/>
                      </a:cubicBezTo>
                      <a:cubicBezTo>
                        <a:pt x="380485" y="710298"/>
                        <a:pt x="214133" y="662623"/>
                        <a:pt x="57150" y="704850"/>
                      </a:cubicBezTo>
                      <a:cubicBezTo>
                        <a:pt x="-4836" y="502216"/>
                        <a:pt x="90895" y="385686"/>
                        <a:pt x="57150" y="114300"/>
                      </a:cubicBezTo>
                      <a:close/>
                      <a:moveTo>
                        <a:pt x="296228" y="38100"/>
                      </a:moveTo>
                      <a:cubicBezTo>
                        <a:pt x="309592" y="35141"/>
                        <a:pt x="321515" y="47633"/>
                        <a:pt x="323850" y="66675"/>
                      </a:cubicBezTo>
                      <a:cubicBezTo>
                        <a:pt x="321536" y="80778"/>
                        <a:pt x="315811" y="96773"/>
                        <a:pt x="295275" y="95250"/>
                      </a:cubicBezTo>
                      <a:cubicBezTo>
                        <a:pt x="280110" y="97434"/>
                        <a:pt x="262529" y="81925"/>
                        <a:pt x="266700" y="66675"/>
                      </a:cubicBezTo>
                      <a:cubicBezTo>
                        <a:pt x="265763" y="50556"/>
                        <a:pt x="277534" y="38789"/>
                        <a:pt x="296228" y="38100"/>
                      </a:cubicBezTo>
                      <a:close/>
                      <a:moveTo>
                        <a:pt x="0" y="95250"/>
                      </a:moveTo>
                      <a:cubicBezTo>
                        <a:pt x="26714" y="212372"/>
                        <a:pt x="-29305" y="282569"/>
                        <a:pt x="0" y="390716"/>
                      </a:cubicBezTo>
                      <a:cubicBezTo>
                        <a:pt x="29305" y="498863"/>
                        <a:pt x="-22402" y="635093"/>
                        <a:pt x="0" y="723900"/>
                      </a:cubicBezTo>
                      <a:cubicBezTo>
                        <a:pt x="464" y="740474"/>
                        <a:pt x="20652" y="760098"/>
                        <a:pt x="38100" y="762000"/>
                      </a:cubicBezTo>
                      <a:cubicBezTo>
                        <a:pt x="208454" y="759316"/>
                        <a:pt x="358810" y="798848"/>
                        <a:pt x="552450" y="762000"/>
                      </a:cubicBezTo>
                      <a:cubicBezTo>
                        <a:pt x="571578" y="761113"/>
                        <a:pt x="588837" y="747147"/>
                        <a:pt x="590550" y="723900"/>
                      </a:cubicBezTo>
                      <a:cubicBezTo>
                        <a:pt x="576123" y="605527"/>
                        <a:pt x="607087" y="491825"/>
                        <a:pt x="590550" y="397002"/>
                      </a:cubicBezTo>
                      <a:cubicBezTo>
                        <a:pt x="574013" y="302179"/>
                        <a:pt x="594744" y="217565"/>
                        <a:pt x="590550" y="95250"/>
                      </a:cubicBezTo>
                      <a:cubicBezTo>
                        <a:pt x="589240" y="69622"/>
                        <a:pt x="578540" y="58155"/>
                        <a:pt x="552450" y="57150"/>
                      </a:cubicBezTo>
                      <a:cubicBezTo>
                        <a:pt x="484049" y="59061"/>
                        <a:pt x="429604" y="51712"/>
                        <a:pt x="390525" y="57150"/>
                      </a:cubicBezTo>
                      <a:cubicBezTo>
                        <a:pt x="390094" y="48750"/>
                        <a:pt x="391243" y="44279"/>
                        <a:pt x="390525" y="38100"/>
                      </a:cubicBezTo>
                      <a:cubicBezTo>
                        <a:pt x="385240" y="16663"/>
                        <a:pt x="374514" y="-1292"/>
                        <a:pt x="352425" y="0"/>
                      </a:cubicBezTo>
                      <a:cubicBezTo>
                        <a:pt x="307576" y="2982"/>
                        <a:pt x="281565" y="-13074"/>
                        <a:pt x="238125" y="0"/>
                      </a:cubicBezTo>
                      <a:cubicBezTo>
                        <a:pt x="214989" y="830"/>
                        <a:pt x="199211" y="15297"/>
                        <a:pt x="200025" y="38100"/>
                      </a:cubicBezTo>
                      <a:cubicBezTo>
                        <a:pt x="200372" y="44776"/>
                        <a:pt x="198997" y="52665"/>
                        <a:pt x="200025" y="57150"/>
                      </a:cubicBezTo>
                      <a:cubicBezTo>
                        <a:pt x="153118" y="71791"/>
                        <a:pt x="111045" y="39752"/>
                        <a:pt x="38100" y="57150"/>
                      </a:cubicBezTo>
                      <a:cubicBezTo>
                        <a:pt x="17856" y="53617"/>
                        <a:pt x="35" y="78320"/>
                        <a:pt x="0" y="95250"/>
                      </a:cubicBezTo>
                      <a:close/>
                    </a:path>
                    <a:path w="590550" h="762000" stroke="0" extrusionOk="0">
                      <a:moveTo>
                        <a:pt x="57150" y="114300"/>
                      </a:moveTo>
                      <a:cubicBezTo>
                        <a:pt x="94801" y="108825"/>
                        <a:pt x="139702" y="121854"/>
                        <a:pt x="161925" y="114300"/>
                      </a:cubicBezTo>
                      <a:cubicBezTo>
                        <a:pt x="165201" y="141605"/>
                        <a:pt x="159311" y="149037"/>
                        <a:pt x="161925" y="171450"/>
                      </a:cubicBezTo>
                      <a:cubicBezTo>
                        <a:pt x="233739" y="166071"/>
                        <a:pt x="347780" y="189445"/>
                        <a:pt x="428625" y="171450"/>
                      </a:cubicBezTo>
                      <a:cubicBezTo>
                        <a:pt x="425409" y="149325"/>
                        <a:pt x="432894" y="131851"/>
                        <a:pt x="428625" y="114300"/>
                      </a:cubicBezTo>
                      <a:cubicBezTo>
                        <a:pt x="450278" y="110609"/>
                        <a:pt x="497076" y="114460"/>
                        <a:pt x="533400" y="114300"/>
                      </a:cubicBezTo>
                      <a:cubicBezTo>
                        <a:pt x="533525" y="405578"/>
                        <a:pt x="499824" y="470289"/>
                        <a:pt x="533400" y="704850"/>
                      </a:cubicBezTo>
                      <a:cubicBezTo>
                        <a:pt x="340971" y="723782"/>
                        <a:pt x="173275" y="685367"/>
                        <a:pt x="57150" y="704850"/>
                      </a:cubicBezTo>
                      <a:cubicBezTo>
                        <a:pt x="14590" y="479120"/>
                        <a:pt x="91631" y="297614"/>
                        <a:pt x="57150" y="114300"/>
                      </a:cubicBezTo>
                      <a:close/>
                      <a:moveTo>
                        <a:pt x="296228" y="38100"/>
                      </a:moveTo>
                      <a:cubicBezTo>
                        <a:pt x="311955" y="38567"/>
                        <a:pt x="322547" y="50836"/>
                        <a:pt x="323850" y="66675"/>
                      </a:cubicBezTo>
                      <a:cubicBezTo>
                        <a:pt x="324087" y="84023"/>
                        <a:pt x="309756" y="92079"/>
                        <a:pt x="295275" y="95250"/>
                      </a:cubicBezTo>
                      <a:cubicBezTo>
                        <a:pt x="279418" y="97464"/>
                        <a:pt x="270692" y="84343"/>
                        <a:pt x="266700" y="66675"/>
                      </a:cubicBezTo>
                      <a:cubicBezTo>
                        <a:pt x="266144" y="51177"/>
                        <a:pt x="275628" y="41244"/>
                        <a:pt x="296228" y="38100"/>
                      </a:cubicBezTo>
                      <a:close/>
                      <a:moveTo>
                        <a:pt x="0" y="95250"/>
                      </a:moveTo>
                      <a:cubicBezTo>
                        <a:pt x="12845" y="211646"/>
                        <a:pt x="-19645" y="327503"/>
                        <a:pt x="0" y="397002"/>
                      </a:cubicBezTo>
                      <a:cubicBezTo>
                        <a:pt x="19645" y="466501"/>
                        <a:pt x="-9637" y="656565"/>
                        <a:pt x="0" y="723900"/>
                      </a:cubicBezTo>
                      <a:cubicBezTo>
                        <a:pt x="5381" y="744447"/>
                        <a:pt x="11643" y="759974"/>
                        <a:pt x="38100" y="762000"/>
                      </a:cubicBezTo>
                      <a:cubicBezTo>
                        <a:pt x="276300" y="704578"/>
                        <a:pt x="306151" y="762017"/>
                        <a:pt x="552450" y="762000"/>
                      </a:cubicBezTo>
                      <a:cubicBezTo>
                        <a:pt x="575845" y="760565"/>
                        <a:pt x="589900" y="738866"/>
                        <a:pt x="590550" y="723900"/>
                      </a:cubicBezTo>
                      <a:cubicBezTo>
                        <a:pt x="582682" y="573538"/>
                        <a:pt x="602285" y="521641"/>
                        <a:pt x="590550" y="397002"/>
                      </a:cubicBezTo>
                      <a:cubicBezTo>
                        <a:pt x="578815" y="272363"/>
                        <a:pt x="616122" y="224155"/>
                        <a:pt x="590550" y="95250"/>
                      </a:cubicBezTo>
                      <a:cubicBezTo>
                        <a:pt x="587160" y="70330"/>
                        <a:pt x="573845" y="59941"/>
                        <a:pt x="552450" y="57150"/>
                      </a:cubicBezTo>
                      <a:cubicBezTo>
                        <a:pt x="504075" y="64634"/>
                        <a:pt x="439952" y="40521"/>
                        <a:pt x="390525" y="57150"/>
                      </a:cubicBezTo>
                      <a:cubicBezTo>
                        <a:pt x="389099" y="50788"/>
                        <a:pt x="390771" y="43220"/>
                        <a:pt x="390525" y="38100"/>
                      </a:cubicBezTo>
                      <a:cubicBezTo>
                        <a:pt x="389556" y="16368"/>
                        <a:pt x="374742" y="-2135"/>
                        <a:pt x="352425" y="0"/>
                      </a:cubicBezTo>
                      <a:cubicBezTo>
                        <a:pt x="321182" y="9204"/>
                        <a:pt x="262892" y="-11616"/>
                        <a:pt x="238125" y="0"/>
                      </a:cubicBezTo>
                      <a:cubicBezTo>
                        <a:pt x="214434" y="1016"/>
                        <a:pt x="201969" y="15080"/>
                        <a:pt x="200025" y="38100"/>
                      </a:cubicBezTo>
                      <a:cubicBezTo>
                        <a:pt x="201607" y="47223"/>
                        <a:pt x="198784" y="49815"/>
                        <a:pt x="200025" y="57150"/>
                      </a:cubicBezTo>
                      <a:cubicBezTo>
                        <a:pt x="130710" y="67794"/>
                        <a:pt x="99857" y="54168"/>
                        <a:pt x="38100" y="57150"/>
                      </a:cubicBezTo>
                      <a:cubicBezTo>
                        <a:pt x="14096" y="53810"/>
                        <a:pt x="502" y="77666"/>
                        <a:pt x="0" y="95250"/>
                      </a:cubicBezTo>
                      <a:close/>
                    </a:path>
                  </a:pathLst>
                </a:custGeom>
                <a:grpFill/>
                <a:ln w="9525" cap="flat">
                  <a:solidFill>
                    <a:schemeClr val="tx2"/>
                  </a:solidFill>
                  <a:prstDash val="solid"/>
                  <a:miter/>
                  <a:extLst>
                    <a:ext uri="{C807C97D-BFC1-408E-A445-0C87EB9F89A2}">
                      <ask:lineSketchStyleProps xmlns:ask="http://schemas.microsoft.com/office/drawing/2018/sketchyshapes" sd="3460459857">
                        <a:custGeom>
                          <a:avLst/>
                          <a:gdLst>
                            <a:gd name="connsiteX0" fmla="*/ 57150 w 590550"/>
                            <a:gd name="connsiteY0" fmla="*/ 114300 h 762000"/>
                            <a:gd name="connsiteX1" fmla="*/ 161925 w 590550"/>
                            <a:gd name="connsiteY1" fmla="*/ 114300 h 762000"/>
                            <a:gd name="connsiteX2" fmla="*/ 161925 w 590550"/>
                            <a:gd name="connsiteY2" fmla="*/ 171450 h 762000"/>
                            <a:gd name="connsiteX3" fmla="*/ 428625 w 590550"/>
                            <a:gd name="connsiteY3" fmla="*/ 171450 h 762000"/>
                            <a:gd name="connsiteX4" fmla="*/ 428625 w 590550"/>
                            <a:gd name="connsiteY4" fmla="*/ 114300 h 762000"/>
                            <a:gd name="connsiteX5" fmla="*/ 533400 w 590550"/>
                            <a:gd name="connsiteY5" fmla="*/ 114300 h 762000"/>
                            <a:gd name="connsiteX6" fmla="*/ 533400 w 590550"/>
                            <a:gd name="connsiteY6" fmla="*/ 704850 h 762000"/>
                            <a:gd name="connsiteX7" fmla="*/ 57150 w 590550"/>
                            <a:gd name="connsiteY7" fmla="*/ 704850 h 762000"/>
                            <a:gd name="connsiteX8" fmla="*/ 57150 w 590550"/>
                            <a:gd name="connsiteY8" fmla="*/ 114300 h 762000"/>
                            <a:gd name="connsiteX9" fmla="*/ 296228 w 590550"/>
                            <a:gd name="connsiteY9" fmla="*/ 38100 h 762000"/>
                            <a:gd name="connsiteX10" fmla="*/ 323850 w 590550"/>
                            <a:gd name="connsiteY10" fmla="*/ 66675 h 762000"/>
                            <a:gd name="connsiteX11" fmla="*/ 295275 w 590550"/>
                            <a:gd name="connsiteY11" fmla="*/ 95250 h 762000"/>
                            <a:gd name="connsiteX12" fmla="*/ 266700 w 590550"/>
                            <a:gd name="connsiteY12" fmla="*/ 66675 h 762000"/>
                            <a:gd name="connsiteX13" fmla="*/ 296228 w 590550"/>
                            <a:gd name="connsiteY13" fmla="*/ 38100 h 762000"/>
                            <a:gd name="connsiteX14" fmla="*/ 0 w 590550"/>
                            <a:gd name="connsiteY14" fmla="*/ 95250 h 762000"/>
                            <a:gd name="connsiteX15" fmla="*/ 0 w 590550"/>
                            <a:gd name="connsiteY15" fmla="*/ 723900 h 762000"/>
                            <a:gd name="connsiteX16" fmla="*/ 38100 w 590550"/>
                            <a:gd name="connsiteY16" fmla="*/ 762000 h 762000"/>
                            <a:gd name="connsiteX17" fmla="*/ 552450 w 590550"/>
                            <a:gd name="connsiteY17" fmla="*/ 762000 h 762000"/>
                            <a:gd name="connsiteX18" fmla="*/ 590550 w 590550"/>
                            <a:gd name="connsiteY18" fmla="*/ 723900 h 762000"/>
                            <a:gd name="connsiteX19" fmla="*/ 590550 w 590550"/>
                            <a:gd name="connsiteY19" fmla="*/ 95250 h 762000"/>
                            <a:gd name="connsiteX20" fmla="*/ 552450 w 590550"/>
                            <a:gd name="connsiteY20" fmla="*/ 57150 h 762000"/>
                            <a:gd name="connsiteX21" fmla="*/ 390525 w 590550"/>
                            <a:gd name="connsiteY21" fmla="*/ 57150 h 762000"/>
                            <a:gd name="connsiteX22" fmla="*/ 390525 w 590550"/>
                            <a:gd name="connsiteY22" fmla="*/ 38100 h 762000"/>
                            <a:gd name="connsiteX23" fmla="*/ 352425 w 590550"/>
                            <a:gd name="connsiteY23" fmla="*/ 0 h 762000"/>
                            <a:gd name="connsiteX24" fmla="*/ 238125 w 590550"/>
                            <a:gd name="connsiteY24" fmla="*/ 0 h 762000"/>
                            <a:gd name="connsiteX25" fmla="*/ 200025 w 590550"/>
                            <a:gd name="connsiteY25" fmla="*/ 38100 h 762000"/>
                            <a:gd name="connsiteX26" fmla="*/ 200025 w 590550"/>
                            <a:gd name="connsiteY26" fmla="*/ 57150 h 762000"/>
                            <a:gd name="connsiteX27" fmla="*/ 38100 w 590550"/>
                            <a:gd name="connsiteY27" fmla="*/ 57150 h 762000"/>
                            <a:gd name="connsiteX28" fmla="*/ 0 w 590550"/>
                            <a:gd name="connsiteY28" fmla="*/ 952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0550" h="762000">
                              <a:moveTo>
                                <a:pt x="57150" y="114300"/>
                              </a:moveTo>
                              <a:lnTo>
                                <a:pt x="161925" y="114300"/>
                              </a:lnTo>
                              <a:lnTo>
                                <a:pt x="161925" y="171450"/>
                              </a:lnTo>
                              <a:lnTo>
                                <a:pt x="428625" y="171450"/>
                              </a:lnTo>
                              <a:lnTo>
                                <a:pt x="428625" y="114300"/>
                              </a:lnTo>
                              <a:lnTo>
                                <a:pt x="533400" y="114300"/>
                              </a:lnTo>
                              <a:lnTo>
                                <a:pt x="533400" y="704850"/>
                              </a:lnTo>
                              <a:lnTo>
                                <a:pt x="57150" y="704850"/>
                              </a:lnTo>
                              <a:lnTo>
                                <a:pt x="57150" y="114300"/>
                              </a:lnTo>
                              <a:close/>
                              <a:moveTo>
                                <a:pt x="296228" y="38100"/>
                              </a:moveTo>
                              <a:cubicBezTo>
                                <a:pt x="311468" y="38100"/>
                                <a:pt x="323850" y="51435"/>
                                <a:pt x="323850" y="66675"/>
                              </a:cubicBezTo>
                              <a:cubicBezTo>
                                <a:pt x="323850" y="82868"/>
                                <a:pt x="311468" y="95250"/>
                                <a:pt x="295275" y="95250"/>
                              </a:cubicBezTo>
                              <a:cubicBezTo>
                                <a:pt x="279083" y="95250"/>
                                <a:pt x="266700" y="82868"/>
                                <a:pt x="266700" y="66675"/>
                              </a:cubicBezTo>
                              <a:cubicBezTo>
                                <a:pt x="266700" y="50483"/>
                                <a:pt x="279083" y="38100"/>
                                <a:pt x="296228" y="38100"/>
                              </a:cubicBezTo>
                              <a:close/>
                              <a:moveTo>
                                <a:pt x="0" y="95250"/>
                              </a:moveTo>
                              <a:lnTo>
                                <a:pt x="0" y="723900"/>
                              </a:lnTo>
                              <a:cubicBezTo>
                                <a:pt x="0" y="744855"/>
                                <a:pt x="17145" y="762000"/>
                                <a:pt x="38100" y="762000"/>
                              </a:cubicBezTo>
                              <a:lnTo>
                                <a:pt x="552450" y="762000"/>
                              </a:lnTo>
                              <a:cubicBezTo>
                                <a:pt x="573405" y="762000"/>
                                <a:pt x="590550" y="744855"/>
                                <a:pt x="590550" y="723900"/>
                              </a:cubicBezTo>
                              <a:lnTo>
                                <a:pt x="590550" y="95250"/>
                              </a:lnTo>
                              <a:cubicBezTo>
                                <a:pt x="590550" y="74295"/>
                                <a:pt x="573405" y="57150"/>
                                <a:pt x="552450" y="57150"/>
                              </a:cubicBezTo>
                              <a:lnTo>
                                <a:pt x="390525" y="57150"/>
                              </a:lnTo>
                              <a:lnTo>
                                <a:pt x="390525" y="38100"/>
                              </a:lnTo>
                              <a:cubicBezTo>
                                <a:pt x="390525" y="17145"/>
                                <a:pt x="373380" y="0"/>
                                <a:pt x="352425" y="0"/>
                              </a:cubicBezTo>
                              <a:lnTo>
                                <a:pt x="238125" y="0"/>
                              </a:lnTo>
                              <a:cubicBezTo>
                                <a:pt x="217170" y="0"/>
                                <a:pt x="200025" y="17145"/>
                                <a:pt x="200025" y="38100"/>
                              </a:cubicBezTo>
                              <a:lnTo>
                                <a:pt x="200025" y="57150"/>
                              </a:lnTo>
                              <a:lnTo>
                                <a:pt x="38100" y="57150"/>
                              </a:lnTo>
                              <a:cubicBezTo>
                                <a:pt x="17145" y="57150"/>
                                <a:pt x="0" y="74295"/>
                                <a:pt x="0" y="95250"/>
                              </a:cubicBezTo>
                              <a:close/>
                            </a:path>
                          </a:pathLst>
                        </a:custGeom>
                        <ask:type>
                          <ask:lineSketchScribble/>
                        </ask:type>
                      </ask:lineSketchStyleProps>
                    </a:ext>
                  </a:extLst>
                </a:ln>
              </p:spPr>
              <p:txBody>
                <a:bodyPr rtlCol="0" anchor="ctr"/>
                <a:lstStyle/>
                <a:p>
                  <a:endParaRPr lang="en-US" sz="1600" dirty="0"/>
                </a:p>
              </p:txBody>
            </p:sp>
            <p:sp>
              <p:nvSpPr>
                <p:cNvPr id="80" name="Freeform: Shape 79">
                  <a:extLst>
                    <a:ext uri="{FF2B5EF4-FFF2-40B4-BE49-F238E27FC236}">
                      <a16:creationId xmlns:a16="http://schemas.microsoft.com/office/drawing/2014/main" id="{B3723318-55D6-ECE4-30A4-CFD570E6684F}"/>
                    </a:ext>
                  </a:extLst>
                </p:cNvPr>
                <p:cNvSpPr/>
                <p:nvPr/>
              </p:nvSpPr>
              <p:spPr>
                <a:xfrm>
                  <a:off x="2132558" y="4059750"/>
                  <a:ext cx="97154" cy="97154"/>
                </a:xfrm>
                <a:custGeom>
                  <a:avLst/>
                  <a:gdLst>
                    <a:gd name="connsiteX0" fmla="*/ 28575 w 97154"/>
                    <a:gd name="connsiteY0" fmla="*/ 48577 h 97154"/>
                    <a:gd name="connsiteX1" fmla="*/ 0 w 97154"/>
                    <a:gd name="connsiteY1" fmla="*/ 76200 h 97154"/>
                    <a:gd name="connsiteX2" fmla="*/ 20955 w 97154"/>
                    <a:gd name="connsiteY2" fmla="*/ 97155 h 97154"/>
                    <a:gd name="connsiteX3" fmla="*/ 48577 w 97154"/>
                    <a:gd name="connsiteY3" fmla="*/ 68580 h 97154"/>
                    <a:gd name="connsiteX4" fmla="*/ 76200 w 97154"/>
                    <a:gd name="connsiteY4" fmla="*/ 97155 h 97154"/>
                    <a:gd name="connsiteX5" fmla="*/ 97155 w 97154"/>
                    <a:gd name="connsiteY5" fmla="*/ 76200 h 97154"/>
                    <a:gd name="connsiteX6" fmla="*/ 68580 w 97154"/>
                    <a:gd name="connsiteY6" fmla="*/ 48577 h 97154"/>
                    <a:gd name="connsiteX7" fmla="*/ 97155 w 97154"/>
                    <a:gd name="connsiteY7" fmla="*/ 20955 h 97154"/>
                    <a:gd name="connsiteX8" fmla="*/ 76200 w 97154"/>
                    <a:gd name="connsiteY8" fmla="*/ 0 h 97154"/>
                    <a:gd name="connsiteX9" fmla="*/ 48577 w 97154"/>
                    <a:gd name="connsiteY9" fmla="*/ 28575 h 97154"/>
                    <a:gd name="connsiteX10" fmla="*/ 20955 w 97154"/>
                    <a:gd name="connsiteY10" fmla="*/ 0 h 97154"/>
                    <a:gd name="connsiteX11" fmla="*/ 0 w 97154"/>
                    <a:gd name="connsiteY11" fmla="*/ 20955 h 97154"/>
                    <a:gd name="connsiteX12" fmla="*/ 28575 w 97154"/>
                    <a:gd name="connsiteY12" fmla="*/ 48577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154" h="97154" fill="none" extrusionOk="0">
                      <a:moveTo>
                        <a:pt x="28575" y="48577"/>
                      </a:moveTo>
                      <a:cubicBezTo>
                        <a:pt x="25708" y="57584"/>
                        <a:pt x="11584" y="60232"/>
                        <a:pt x="0" y="76200"/>
                      </a:cubicBezTo>
                      <a:cubicBezTo>
                        <a:pt x="8407" y="80390"/>
                        <a:pt x="10976" y="90210"/>
                        <a:pt x="20955" y="97155"/>
                      </a:cubicBezTo>
                      <a:cubicBezTo>
                        <a:pt x="25169" y="88763"/>
                        <a:pt x="37491" y="85500"/>
                        <a:pt x="48577" y="68580"/>
                      </a:cubicBezTo>
                      <a:cubicBezTo>
                        <a:pt x="61139" y="80804"/>
                        <a:pt x="67013" y="92110"/>
                        <a:pt x="76200" y="97155"/>
                      </a:cubicBezTo>
                      <a:cubicBezTo>
                        <a:pt x="82108" y="88767"/>
                        <a:pt x="91903" y="83734"/>
                        <a:pt x="97155" y="76200"/>
                      </a:cubicBezTo>
                      <a:cubicBezTo>
                        <a:pt x="79982" y="65666"/>
                        <a:pt x="80715" y="60271"/>
                        <a:pt x="68580" y="48577"/>
                      </a:cubicBezTo>
                      <a:cubicBezTo>
                        <a:pt x="74091" y="40721"/>
                        <a:pt x="86365" y="32429"/>
                        <a:pt x="97155" y="20955"/>
                      </a:cubicBezTo>
                      <a:cubicBezTo>
                        <a:pt x="87991" y="15790"/>
                        <a:pt x="82221" y="5496"/>
                        <a:pt x="76200" y="0"/>
                      </a:cubicBezTo>
                      <a:cubicBezTo>
                        <a:pt x="69152" y="8006"/>
                        <a:pt x="54035" y="18245"/>
                        <a:pt x="48577" y="28575"/>
                      </a:cubicBezTo>
                      <a:cubicBezTo>
                        <a:pt x="33346" y="15803"/>
                        <a:pt x="28933" y="5913"/>
                        <a:pt x="20955" y="0"/>
                      </a:cubicBezTo>
                      <a:cubicBezTo>
                        <a:pt x="16493" y="7934"/>
                        <a:pt x="5399" y="13904"/>
                        <a:pt x="0" y="20955"/>
                      </a:cubicBezTo>
                      <a:cubicBezTo>
                        <a:pt x="12917" y="28015"/>
                        <a:pt x="17409" y="39635"/>
                        <a:pt x="28575" y="48577"/>
                      </a:cubicBezTo>
                      <a:close/>
                    </a:path>
                    <a:path w="97154" h="97154" stroke="0" extrusionOk="0">
                      <a:moveTo>
                        <a:pt x="28575" y="48577"/>
                      </a:moveTo>
                      <a:cubicBezTo>
                        <a:pt x="23939" y="57191"/>
                        <a:pt x="8649" y="65394"/>
                        <a:pt x="0" y="76200"/>
                      </a:cubicBezTo>
                      <a:cubicBezTo>
                        <a:pt x="8822" y="81141"/>
                        <a:pt x="12946" y="90478"/>
                        <a:pt x="20955" y="97155"/>
                      </a:cubicBezTo>
                      <a:cubicBezTo>
                        <a:pt x="33103" y="81824"/>
                        <a:pt x="38577" y="80967"/>
                        <a:pt x="48577" y="68580"/>
                      </a:cubicBezTo>
                      <a:cubicBezTo>
                        <a:pt x="59747" y="78003"/>
                        <a:pt x="68007" y="93514"/>
                        <a:pt x="76200" y="97155"/>
                      </a:cubicBezTo>
                      <a:cubicBezTo>
                        <a:pt x="80465" y="88648"/>
                        <a:pt x="91082" y="84207"/>
                        <a:pt x="97155" y="76200"/>
                      </a:cubicBezTo>
                      <a:cubicBezTo>
                        <a:pt x="83270" y="64970"/>
                        <a:pt x="79642" y="57003"/>
                        <a:pt x="68580" y="48577"/>
                      </a:cubicBezTo>
                      <a:cubicBezTo>
                        <a:pt x="79912" y="37173"/>
                        <a:pt x="86807" y="36143"/>
                        <a:pt x="97155" y="20955"/>
                      </a:cubicBezTo>
                      <a:cubicBezTo>
                        <a:pt x="88902" y="13774"/>
                        <a:pt x="82035" y="4412"/>
                        <a:pt x="76200" y="0"/>
                      </a:cubicBezTo>
                      <a:cubicBezTo>
                        <a:pt x="68946" y="11758"/>
                        <a:pt x="55892" y="20726"/>
                        <a:pt x="48577" y="28575"/>
                      </a:cubicBezTo>
                      <a:cubicBezTo>
                        <a:pt x="42153" y="22930"/>
                        <a:pt x="35573" y="9743"/>
                        <a:pt x="20955" y="0"/>
                      </a:cubicBezTo>
                      <a:cubicBezTo>
                        <a:pt x="16005" y="8862"/>
                        <a:pt x="4557" y="14734"/>
                        <a:pt x="0" y="20955"/>
                      </a:cubicBezTo>
                      <a:cubicBezTo>
                        <a:pt x="16665" y="32060"/>
                        <a:pt x="16896" y="39458"/>
                        <a:pt x="28575" y="48577"/>
                      </a:cubicBezTo>
                      <a:close/>
                    </a:path>
                  </a:pathLst>
                </a:custGeom>
                <a:grpFill/>
                <a:ln w="9525" cap="flat">
                  <a:solidFill>
                    <a:schemeClr val="tx2"/>
                  </a:solidFill>
                  <a:prstDash val="solid"/>
                  <a:miter/>
                  <a:extLst>
                    <a:ext uri="{C807C97D-BFC1-408E-A445-0C87EB9F89A2}">
                      <ask:lineSketchStyleProps xmlns:ask="http://schemas.microsoft.com/office/drawing/2018/sketchyshapes" sd="4018633616">
                        <a:custGeom>
                          <a:avLst/>
                          <a:gdLst>
                            <a:gd name="connsiteX0" fmla="*/ 28575 w 97154"/>
                            <a:gd name="connsiteY0" fmla="*/ 48577 h 97154"/>
                            <a:gd name="connsiteX1" fmla="*/ 0 w 97154"/>
                            <a:gd name="connsiteY1" fmla="*/ 76200 h 97154"/>
                            <a:gd name="connsiteX2" fmla="*/ 20955 w 97154"/>
                            <a:gd name="connsiteY2" fmla="*/ 97155 h 97154"/>
                            <a:gd name="connsiteX3" fmla="*/ 48577 w 97154"/>
                            <a:gd name="connsiteY3" fmla="*/ 68580 h 97154"/>
                            <a:gd name="connsiteX4" fmla="*/ 76200 w 97154"/>
                            <a:gd name="connsiteY4" fmla="*/ 97155 h 97154"/>
                            <a:gd name="connsiteX5" fmla="*/ 97155 w 97154"/>
                            <a:gd name="connsiteY5" fmla="*/ 76200 h 97154"/>
                            <a:gd name="connsiteX6" fmla="*/ 68580 w 97154"/>
                            <a:gd name="connsiteY6" fmla="*/ 48577 h 97154"/>
                            <a:gd name="connsiteX7" fmla="*/ 97155 w 97154"/>
                            <a:gd name="connsiteY7" fmla="*/ 20955 h 97154"/>
                            <a:gd name="connsiteX8" fmla="*/ 76200 w 97154"/>
                            <a:gd name="connsiteY8" fmla="*/ 0 h 97154"/>
                            <a:gd name="connsiteX9" fmla="*/ 48577 w 97154"/>
                            <a:gd name="connsiteY9" fmla="*/ 28575 h 97154"/>
                            <a:gd name="connsiteX10" fmla="*/ 20955 w 97154"/>
                            <a:gd name="connsiteY10" fmla="*/ 0 h 97154"/>
                            <a:gd name="connsiteX11" fmla="*/ 0 w 97154"/>
                            <a:gd name="connsiteY11" fmla="*/ 20955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54" h="97154">
                              <a:moveTo>
                                <a:pt x="28575" y="48577"/>
                              </a:moveTo>
                              <a:lnTo>
                                <a:pt x="0" y="76200"/>
                              </a:lnTo>
                              <a:lnTo>
                                <a:pt x="20955" y="97155"/>
                              </a:lnTo>
                              <a:lnTo>
                                <a:pt x="48577" y="68580"/>
                              </a:lnTo>
                              <a:lnTo>
                                <a:pt x="76200" y="97155"/>
                              </a:lnTo>
                              <a:lnTo>
                                <a:pt x="97155" y="76200"/>
                              </a:lnTo>
                              <a:lnTo>
                                <a:pt x="68580" y="48577"/>
                              </a:lnTo>
                              <a:lnTo>
                                <a:pt x="97155" y="20955"/>
                              </a:lnTo>
                              <a:lnTo>
                                <a:pt x="76200" y="0"/>
                              </a:lnTo>
                              <a:lnTo>
                                <a:pt x="48577" y="28575"/>
                              </a:lnTo>
                              <a:lnTo>
                                <a:pt x="20955" y="0"/>
                              </a:lnTo>
                              <a:lnTo>
                                <a:pt x="0" y="20955"/>
                              </a:lnTo>
                              <a:close/>
                            </a:path>
                          </a:pathLst>
                        </a:custGeom>
                        <ask:type>
                          <ask:lineSketchScribble/>
                        </ask:type>
                      </ask:lineSketchStyleProps>
                    </a:ext>
                  </a:extLst>
                </a:ln>
              </p:spPr>
              <p:txBody>
                <a:bodyPr rtlCol="0" anchor="ctr"/>
                <a:lstStyle/>
                <a:p>
                  <a:endParaRPr lang="en-US" sz="1600" dirty="0"/>
                </a:p>
              </p:txBody>
            </p:sp>
            <p:sp>
              <p:nvSpPr>
                <p:cNvPr id="81" name="Freeform: Shape 80">
                  <a:extLst>
                    <a:ext uri="{FF2B5EF4-FFF2-40B4-BE49-F238E27FC236}">
                      <a16:creationId xmlns:a16="http://schemas.microsoft.com/office/drawing/2014/main" id="{791700FE-7E59-94BB-EC27-9DFA46B3207F}"/>
                    </a:ext>
                  </a:extLst>
                </p:cNvPr>
                <p:cNvSpPr/>
                <p:nvPr/>
              </p:nvSpPr>
              <p:spPr>
                <a:xfrm>
                  <a:off x="2132558" y="4174050"/>
                  <a:ext cx="97154" cy="97154"/>
                </a:xfrm>
                <a:custGeom>
                  <a:avLst/>
                  <a:gdLst>
                    <a:gd name="connsiteX0" fmla="*/ 0 w 97154"/>
                    <a:gd name="connsiteY0" fmla="*/ 20955 h 97154"/>
                    <a:gd name="connsiteX1" fmla="*/ 28575 w 97154"/>
                    <a:gd name="connsiteY1" fmla="*/ 48577 h 97154"/>
                    <a:gd name="connsiteX2" fmla="*/ 0 w 97154"/>
                    <a:gd name="connsiteY2" fmla="*/ 76200 h 97154"/>
                    <a:gd name="connsiteX3" fmla="*/ 20955 w 97154"/>
                    <a:gd name="connsiteY3" fmla="*/ 97155 h 97154"/>
                    <a:gd name="connsiteX4" fmla="*/ 48577 w 97154"/>
                    <a:gd name="connsiteY4" fmla="*/ 68580 h 97154"/>
                    <a:gd name="connsiteX5" fmla="*/ 76200 w 97154"/>
                    <a:gd name="connsiteY5" fmla="*/ 97155 h 97154"/>
                    <a:gd name="connsiteX6" fmla="*/ 97155 w 97154"/>
                    <a:gd name="connsiteY6" fmla="*/ 76200 h 97154"/>
                    <a:gd name="connsiteX7" fmla="*/ 68580 w 97154"/>
                    <a:gd name="connsiteY7" fmla="*/ 48577 h 97154"/>
                    <a:gd name="connsiteX8" fmla="*/ 97155 w 97154"/>
                    <a:gd name="connsiteY8" fmla="*/ 20955 h 97154"/>
                    <a:gd name="connsiteX9" fmla="*/ 76200 w 97154"/>
                    <a:gd name="connsiteY9" fmla="*/ 0 h 97154"/>
                    <a:gd name="connsiteX10" fmla="*/ 48577 w 97154"/>
                    <a:gd name="connsiteY10" fmla="*/ 28575 h 97154"/>
                    <a:gd name="connsiteX11" fmla="*/ 20955 w 97154"/>
                    <a:gd name="connsiteY11" fmla="*/ 0 h 97154"/>
                    <a:gd name="connsiteX12" fmla="*/ 0 w 97154"/>
                    <a:gd name="connsiteY12" fmla="*/ 20955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154" h="97154" fill="none" extrusionOk="0">
                      <a:moveTo>
                        <a:pt x="0" y="20955"/>
                      </a:moveTo>
                      <a:cubicBezTo>
                        <a:pt x="7105" y="27805"/>
                        <a:pt x="14454" y="38448"/>
                        <a:pt x="28575" y="48577"/>
                      </a:cubicBezTo>
                      <a:cubicBezTo>
                        <a:pt x="24101" y="57681"/>
                        <a:pt x="8931" y="63981"/>
                        <a:pt x="0" y="76200"/>
                      </a:cubicBezTo>
                      <a:cubicBezTo>
                        <a:pt x="7340" y="83537"/>
                        <a:pt x="11997" y="90230"/>
                        <a:pt x="20955" y="97155"/>
                      </a:cubicBezTo>
                      <a:cubicBezTo>
                        <a:pt x="25839" y="90783"/>
                        <a:pt x="38264" y="80010"/>
                        <a:pt x="48577" y="68580"/>
                      </a:cubicBezTo>
                      <a:cubicBezTo>
                        <a:pt x="58353" y="71954"/>
                        <a:pt x="68361" y="90401"/>
                        <a:pt x="76200" y="97155"/>
                      </a:cubicBezTo>
                      <a:cubicBezTo>
                        <a:pt x="85683" y="86045"/>
                        <a:pt x="87277" y="86544"/>
                        <a:pt x="97155" y="76200"/>
                      </a:cubicBezTo>
                      <a:cubicBezTo>
                        <a:pt x="84545" y="64346"/>
                        <a:pt x="81785" y="58253"/>
                        <a:pt x="68580" y="48577"/>
                      </a:cubicBezTo>
                      <a:cubicBezTo>
                        <a:pt x="78282" y="37806"/>
                        <a:pt x="83635" y="35375"/>
                        <a:pt x="97155" y="20955"/>
                      </a:cubicBezTo>
                      <a:cubicBezTo>
                        <a:pt x="87350" y="13930"/>
                        <a:pt x="87285" y="6158"/>
                        <a:pt x="76200" y="0"/>
                      </a:cubicBezTo>
                      <a:cubicBezTo>
                        <a:pt x="71304" y="9275"/>
                        <a:pt x="55649" y="15162"/>
                        <a:pt x="48577" y="28575"/>
                      </a:cubicBezTo>
                      <a:cubicBezTo>
                        <a:pt x="39276" y="24490"/>
                        <a:pt x="29584" y="5139"/>
                        <a:pt x="20955" y="0"/>
                      </a:cubicBezTo>
                      <a:cubicBezTo>
                        <a:pt x="14099" y="9164"/>
                        <a:pt x="9109" y="9285"/>
                        <a:pt x="0" y="20955"/>
                      </a:cubicBezTo>
                      <a:close/>
                    </a:path>
                    <a:path w="97154" h="97154" stroke="0" extrusionOk="0">
                      <a:moveTo>
                        <a:pt x="0" y="20955"/>
                      </a:moveTo>
                      <a:cubicBezTo>
                        <a:pt x="8779" y="25830"/>
                        <a:pt x="17523" y="43583"/>
                        <a:pt x="28575" y="48577"/>
                      </a:cubicBezTo>
                      <a:cubicBezTo>
                        <a:pt x="18226" y="61319"/>
                        <a:pt x="5002" y="67152"/>
                        <a:pt x="0" y="76200"/>
                      </a:cubicBezTo>
                      <a:cubicBezTo>
                        <a:pt x="6429" y="80811"/>
                        <a:pt x="14391" y="91764"/>
                        <a:pt x="20955" y="97155"/>
                      </a:cubicBezTo>
                      <a:cubicBezTo>
                        <a:pt x="28735" y="82363"/>
                        <a:pt x="36244" y="83398"/>
                        <a:pt x="48577" y="68580"/>
                      </a:cubicBezTo>
                      <a:cubicBezTo>
                        <a:pt x="62783" y="76904"/>
                        <a:pt x="64365" y="90559"/>
                        <a:pt x="76200" y="97155"/>
                      </a:cubicBezTo>
                      <a:cubicBezTo>
                        <a:pt x="84920" y="86170"/>
                        <a:pt x="94956" y="82524"/>
                        <a:pt x="97155" y="76200"/>
                      </a:cubicBezTo>
                      <a:cubicBezTo>
                        <a:pt x="83682" y="63893"/>
                        <a:pt x="82196" y="55596"/>
                        <a:pt x="68580" y="48577"/>
                      </a:cubicBezTo>
                      <a:cubicBezTo>
                        <a:pt x="78151" y="33744"/>
                        <a:pt x="88347" y="35799"/>
                        <a:pt x="97155" y="20955"/>
                      </a:cubicBezTo>
                      <a:cubicBezTo>
                        <a:pt x="87170" y="15234"/>
                        <a:pt x="85954" y="6183"/>
                        <a:pt x="76200" y="0"/>
                      </a:cubicBezTo>
                      <a:cubicBezTo>
                        <a:pt x="71711" y="9827"/>
                        <a:pt x="55921" y="17479"/>
                        <a:pt x="48577" y="28575"/>
                      </a:cubicBezTo>
                      <a:cubicBezTo>
                        <a:pt x="36910" y="18444"/>
                        <a:pt x="31326" y="7945"/>
                        <a:pt x="20955" y="0"/>
                      </a:cubicBezTo>
                      <a:cubicBezTo>
                        <a:pt x="12708" y="8505"/>
                        <a:pt x="4388" y="11962"/>
                        <a:pt x="0" y="20955"/>
                      </a:cubicBezTo>
                      <a:close/>
                    </a:path>
                  </a:pathLst>
                </a:custGeom>
                <a:grpFill/>
                <a:ln w="9525" cap="flat">
                  <a:solidFill>
                    <a:schemeClr val="tx2"/>
                  </a:solidFill>
                  <a:prstDash val="solid"/>
                  <a:miter/>
                  <a:extLst>
                    <a:ext uri="{C807C97D-BFC1-408E-A445-0C87EB9F89A2}">
                      <ask:lineSketchStyleProps xmlns:ask="http://schemas.microsoft.com/office/drawing/2018/sketchyshapes" sd="220699321">
                        <a:custGeom>
                          <a:avLst/>
                          <a:gdLst>
                            <a:gd name="connsiteX0" fmla="*/ 0 w 97154"/>
                            <a:gd name="connsiteY0" fmla="*/ 20955 h 97154"/>
                            <a:gd name="connsiteX1" fmla="*/ 28575 w 97154"/>
                            <a:gd name="connsiteY1" fmla="*/ 48577 h 97154"/>
                            <a:gd name="connsiteX2" fmla="*/ 0 w 97154"/>
                            <a:gd name="connsiteY2" fmla="*/ 76200 h 97154"/>
                            <a:gd name="connsiteX3" fmla="*/ 20955 w 97154"/>
                            <a:gd name="connsiteY3" fmla="*/ 97155 h 97154"/>
                            <a:gd name="connsiteX4" fmla="*/ 48577 w 97154"/>
                            <a:gd name="connsiteY4" fmla="*/ 68580 h 97154"/>
                            <a:gd name="connsiteX5" fmla="*/ 76200 w 97154"/>
                            <a:gd name="connsiteY5" fmla="*/ 97155 h 97154"/>
                            <a:gd name="connsiteX6" fmla="*/ 97155 w 97154"/>
                            <a:gd name="connsiteY6" fmla="*/ 76200 h 97154"/>
                            <a:gd name="connsiteX7" fmla="*/ 68580 w 97154"/>
                            <a:gd name="connsiteY7" fmla="*/ 48577 h 97154"/>
                            <a:gd name="connsiteX8" fmla="*/ 97155 w 97154"/>
                            <a:gd name="connsiteY8" fmla="*/ 20955 h 97154"/>
                            <a:gd name="connsiteX9" fmla="*/ 76200 w 97154"/>
                            <a:gd name="connsiteY9" fmla="*/ 0 h 97154"/>
                            <a:gd name="connsiteX10" fmla="*/ 48577 w 97154"/>
                            <a:gd name="connsiteY10" fmla="*/ 28575 h 97154"/>
                            <a:gd name="connsiteX11" fmla="*/ 20955 w 97154"/>
                            <a:gd name="connsiteY11" fmla="*/ 0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54" h="97154">
                              <a:moveTo>
                                <a:pt x="0" y="20955"/>
                              </a:moveTo>
                              <a:lnTo>
                                <a:pt x="28575" y="48577"/>
                              </a:lnTo>
                              <a:lnTo>
                                <a:pt x="0" y="76200"/>
                              </a:lnTo>
                              <a:lnTo>
                                <a:pt x="20955" y="97155"/>
                              </a:lnTo>
                              <a:lnTo>
                                <a:pt x="48577" y="68580"/>
                              </a:lnTo>
                              <a:lnTo>
                                <a:pt x="76200" y="97155"/>
                              </a:lnTo>
                              <a:lnTo>
                                <a:pt x="97155" y="76200"/>
                              </a:lnTo>
                              <a:lnTo>
                                <a:pt x="68580" y="48577"/>
                              </a:lnTo>
                              <a:lnTo>
                                <a:pt x="97155" y="20955"/>
                              </a:lnTo>
                              <a:lnTo>
                                <a:pt x="76200" y="0"/>
                              </a:lnTo>
                              <a:lnTo>
                                <a:pt x="48577" y="28575"/>
                              </a:lnTo>
                              <a:lnTo>
                                <a:pt x="20955" y="0"/>
                              </a:lnTo>
                              <a:close/>
                            </a:path>
                          </a:pathLst>
                        </a:custGeom>
                        <ask:type>
                          <ask:lineSketchScribble/>
                        </ask:type>
                      </ask:lineSketchStyleProps>
                    </a:ext>
                  </a:extLst>
                </a:ln>
              </p:spPr>
              <p:txBody>
                <a:bodyPr rtlCol="0" anchor="ctr"/>
                <a:lstStyle/>
                <a:p>
                  <a:endParaRPr lang="en-US" sz="1600" dirty="0"/>
                </a:p>
              </p:txBody>
            </p:sp>
            <p:sp>
              <p:nvSpPr>
                <p:cNvPr id="82" name="Freeform: Shape 81">
                  <a:extLst>
                    <a:ext uri="{FF2B5EF4-FFF2-40B4-BE49-F238E27FC236}">
                      <a16:creationId xmlns:a16="http://schemas.microsoft.com/office/drawing/2014/main" id="{526E5E01-9180-B99A-5B25-CA16C0EED682}"/>
                    </a:ext>
                  </a:extLst>
                </p:cNvPr>
                <p:cNvSpPr/>
                <p:nvPr/>
              </p:nvSpPr>
              <p:spPr>
                <a:xfrm>
                  <a:off x="1885861" y="4089278"/>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fill="none" extrusionOk="0">
                      <a:moveTo>
                        <a:pt x="0" y="0"/>
                      </a:moveTo>
                      <a:cubicBezTo>
                        <a:pt x="75522" y="-5947"/>
                        <a:pt x="105232" y="7828"/>
                        <a:pt x="161925" y="0"/>
                      </a:cubicBezTo>
                      <a:cubicBezTo>
                        <a:pt x="166442" y="11375"/>
                        <a:pt x="161145" y="26054"/>
                        <a:pt x="161925" y="38100"/>
                      </a:cubicBezTo>
                      <a:cubicBezTo>
                        <a:pt x="81638" y="47409"/>
                        <a:pt x="36290" y="36164"/>
                        <a:pt x="0" y="38100"/>
                      </a:cubicBezTo>
                      <a:cubicBezTo>
                        <a:pt x="-3128" y="20061"/>
                        <a:pt x="4184" y="8064"/>
                        <a:pt x="0" y="0"/>
                      </a:cubicBezTo>
                      <a:close/>
                    </a:path>
                    <a:path w="161925" h="38100" stroke="0" extrusionOk="0">
                      <a:moveTo>
                        <a:pt x="0" y="0"/>
                      </a:moveTo>
                      <a:cubicBezTo>
                        <a:pt x="65884" y="-14320"/>
                        <a:pt x="122522" y="5823"/>
                        <a:pt x="161925" y="0"/>
                      </a:cubicBezTo>
                      <a:cubicBezTo>
                        <a:pt x="162115" y="17970"/>
                        <a:pt x="160103" y="23289"/>
                        <a:pt x="161925" y="38100"/>
                      </a:cubicBezTo>
                      <a:cubicBezTo>
                        <a:pt x="94086" y="46547"/>
                        <a:pt x="70813" y="26409"/>
                        <a:pt x="0" y="38100"/>
                      </a:cubicBezTo>
                      <a:cubicBezTo>
                        <a:pt x="-1489" y="20851"/>
                        <a:pt x="797" y="9149"/>
                        <a:pt x="0" y="0"/>
                      </a:cubicBezTo>
                      <a:close/>
                    </a:path>
                  </a:pathLst>
                </a:custGeom>
                <a:grpFill/>
                <a:ln w="9525" cap="flat">
                  <a:solidFill>
                    <a:schemeClr val="tx2"/>
                  </a:solidFill>
                  <a:prstDash val="solid"/>
                  <a:miter/>
                  <a:extLst>
                    <a:ext uri="{C807C97D-BFC1-408E-A445-0C87EB9F89A2}">
                      <ask:lineSketchStyleProps xmlns:ask="http://schemas.microsoft.com/office/drawing/2018/sketchyshapes" sd="3056738630">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sk:type>
                          <ask:lineSketchScribble/>
                        </ask:type>
                      </ask:lineSketchStyleProps>
                    </a:ext>
                  </a:extLst>
                </a:ln>
              </p:spPr>
              <p:txBody>
                <a:bodyPr rtlCol="0" anchor="ctr"/>
                <a:lstStyle/>
                <a:p>
                  <a:endParaRPr lang="en-US" sz="1600" dirty="0"/>
                </a:p>
              </p:txBody>
            </p:sp>
            <p:sp>
              <p:nvSpPr>
                <p:cNvPr id="83" name="Freeform: Shape 82">
                  <a:extLst>
                    <a:ext uri="{FF2B5EF4-FFF2-40B4-BE49-F238E27FC236}">
                      <a16:creationId xmlns:a16="http://schemas.microsoft.com/office/drawing/2014/main" id="{4CD13AEF-E96A-B8FF-CBC1-264FF41C003C}"/>
                    </a:ext>
                  </a:extLst>
                </p:cNvPr>
                <p:cNvSpPr/>
                <p:nvPr/>
              </p:nvSpPr>
              <p:spPr>
                <a:xfrm>
                  <a:off x="1885861" y="4203578"/>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fill="none" extrusionOk="0">
                      <a:moveTo>
                        <a:pt x="0" y="0"/>
                      </a:moveTo>
                      <a:cubicBezTo>
                        <a:pt x="58514" y="-6023"/>
                        <a:pt x="90716" y="133"/>
                        <a:pt x="161925" y="0"/>
                      </a:cubicBezTo>
                      <a:cubicBezTo>
                        <a:pt x="163678" y="14942"/>
                        <a:pt x="161908" y="22974"/>
                        <a:pt x="161925" y="38100"/>
                      </a:cubicBezTo>
                      <a:cubicBezTo>
                        <a:pt x="121840" y="39510"/>
                        <a:pt x="53146" y="34096"/>
                        <a:pt x="0" y="38100"/>
                      </a:cubicBezTo>
                      <a:cubicBezTo>
                        <a:pt x="-1771" y="28501"/>
                        <a:pt x="2395" y="9432"/>
                        <a:pt x="0" y="0"/>
                      </a:cubicBezTo>
                      <a:close/>
                    </a:path>
                    <a:path w="161925" h="38100" stroke="0" extrusionOk="0">
                      <a:moveTo>
                        <a:pt x="0" y="0"/>
                      </a:moveTo>
                      <a:cubicBezTo>
                        <a:pt x="37528" y="-14538"/>
                        <a:pt x="107212" y="16961"/>
                        <a:pt x="161925" y="0"/>
                      </a:cubicBezTo>
                      <a:cubicBezTo>
                        <a:pt x="162769" y="18004"/>
                        <a:pt x="158285" y="25938"/>
                        <a:pt x="161925" y="38100"/>
                      </a:cubicBezTo>
                      <a:cubicBezTo>
                        <a:pt x="129433" y="51964"/>
                        <a:pt x="54548" y="24716"/>
                        <a:pt x="0" y="38100"/>
                      </a:cubicBezTo>
                      <a:cubicBezTo>
                        <a:pt x="-2367" y="19737"/>
                        <a:pt x="3215" y="12402"/>
                        <a:pt x="0" y="0"/>
                      </a:cubicBezTo>
                      <a:close/>
                    </a:path>
                  </a:pathLst>
                </a:custGeom>
                <a:grpFill/>
                <a:ln w="9525" cap="flat">
                  <a:solidFill>
                    <a:schemeClr val="tx2"/>
                  </a:solidFill>
                  <a:prstDash val="solid"/>
                  <a:miter/>
                  <a:extLst>
                    <a:ext uri="{C807C97D-BFC1-408E-A445-0C87EB9F89A2}">
                      <ask:lineSketchStyleProps xmlns:ask="http://schemas.microsoft.com/office/drawing/2018/sketchyshapes" sd="1958407960">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sk:type>
                          <ask:lineSketchScribble/>
                        </ask:type>
                      </ask:lineSketchStyleProps>
                    </a:ext>
                  </a:extLst>
                </a:ln>
              </p:spPr>
              <p:txBody>
                <a:bodyPr rtlCol="0" anchor="ctr"/>
                <a:lstStyle/>
                <a:p>
                  <a:endParaRPr lang="en-US" sz="1600" dirty="0"/>
                </a:p>
              </p:txBody>
            </p:sp>
            <p:sp>
              <p:nvSpPr>
                <p:cNvPr id="84" name="Freeform: Shape 83">
                  <a:extLst>
                    <a:ext uri="{FF2B5EF4-FFF2-40B4-BE49-F238E27FC236}">
                      <a16:creationId xmlns:a16="http://schemas.microsoft.com/office/drawing/2014/main" id="{B2E56A22-CFA6-46D8-C972-402807EC6195}"/>
                    </a:ext>
                  </a:extLst>
                </p:cNvPr>
                <p:cNvSpPr/>
                <p:nvPr/>
              </p:nvSpPr>
              <p:spPr>
                <a:xfrm>
                  <a:off x="1885861" y="3860678"/>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fill="none" extrusionOk="0">
                      <a:moveTo>
                        <a:pt x="0" y="0"/>
                      </a:moveTo>
                      <a:cubicBezTo>
                        <a:pt x="65040" y="-7404"/>
                        <a:pt x="88853" y="2440"/>
                        <a:pt x="161925" y="0"/>
                      </a:cubicBezTo>
                      <a:cubicBezTo>
                        <a:pt x="162260" y="18857"/>
                        <a:pt x="158735" y="22338"/>
                        <a:pt x="161925" y="38100"/>
                      </a:cubicBezTo>
                      <a:cubicBezTo>
                        <a:pt x="107809" y="47041"/>
                        <a:pt x="73339" y="35820"/>
                        <a:pt x="0" y="38100"/>
                      </a:cubicBezTo>
                      <a:cubicBezTo>
                        <a:pt x="-3595" y="21309"/>
                        <a:pt x="3429" y="12421"/>
                        <a:pt x="0" y="0"/>
                      </a:cubicBezTo>
                      <a:close/>
                    </a:path>
                    <a:path w="161925" h="38100" stroke="0" extrusionOk="0">
                      <a:moveTo>
                        <a:pt x="0" y="0"/>
                      </a:moveTo>
                      <a:cubicBezTo>
                        <a:pt x="57632" y="-5645"/>
                        <a:pt x="129029" y="12548"/>
                        <a:pt x="161925" y="0"/>
                      </a:cubicBezTo>
                      <a:cubicBezTo>
                        <a:pt x="165000" y="17745"/>
                        <a:pt x="160184" y="24252"/>
                        <a:pt x="161925" y="38100"/>
                      </a:cubicBezTo>
                      <a:cubicBezTo>
                        <a:pt x="81816" y="46255"/>
                        <a:pt x="79706" y="25000"/>
                        <a:pt x="0" y="38100"/>
                      </a:cubicBezTo>
                      <a:cubicBezTo>
                        <a:pt x="-2140" y="28499"/>
                        <a:pt x="2101" y="9395"/>
                        <a:pt x="0" y="0"/>
                      </a:cubicBezTo>
                      <a:close/>
                    </a:path>
                  </a:pathLst>
                </a:custGeom>
                <a:grpFill/>
                <a:ln w="9525" cap="flat">
                  <a:solidFill>
                    <a:schemeClr val="tx2"/>
                  </a:solidFill>
                  <a:prstDash val="solid"/>
                  <a:miter/>
                  <a:extLst>
                    <a:ext uri="{C807C97D-BFC1-408E-A445-0C87EB9F89A2}">
                      <ask:lineSketchStyleProps xmlns:ask="http://schemas.microsoft.com/office/drawing/2018/sketchyshapes" sd="28786085">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sk:type>
                          <ask:lineSketchScribble/>
                        </ask:type>
                      </ask:lineSketchStyleProps>
                    </a:ext>
                  </a:extLst>
                </a:ln>
              </p:spPr>
              <p:txBody>
                <a:bodyPr rtlCol="0" anchor="ctr"/>
                <a:lstStyle/>
                <a:p>
                  <a:endParaRPr lang="en-US" sz="1600" dirty="0"/>
                </a:p>
              </p:txBody>
            </p:sp>
            <p:sp>
              <p:nvSpPr>
                <p:cNvPr id="85" name="Freeform: Shape 84">
                  <a:extLst>
                    <a:ext uri="{FF2B5EF4-FFF2-40B4-BE49-F238E27FC236}">
                      <a16:creationId xmlns:a16="http://schemas.microsoft.com/office/drawing/2014/main" id="{334E1A6A-9262-97B6-DE23-EED25DBC3E08}"/>
                    </a:ext>
                  </a:extLst>
                </p:cNvPr>
                <p:cNvSpPr/>
                <p:nvPr/>
              </p:nvSpPr>
              <p:spPr>
                <a:xfrm>
                  <a:off x="1885861" y="3974978"/>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fill="none" extrusionOk="0">
                      <a:moveTo>
                        <a:pt x="0" y="0"/>
                      </a:moveTo>
                      <a:cubicBezTo>
                        <a:pt x="40891" y="-17929"/>
                        <a:pt x="123529" y="6369"/>
                        <a:pt x="161925" y="0"/>
                      </a:cubicBezTo>
                      <a:cubicBezTo>
                        <a:pt x="164234" y="15348"/>
                        <a:pt x="160200" y="23005"/>
                        <a:pt x="161925" y="38100"/>
                      </a:cubicBezTo>
                      <a:cubicBezTo>
                        <a:pt x="102817" y="38597"/>
                        <a:pt x="72595" y="27771"/>
                        <a:pt x="0" y="38100"/>
                      </a:cubicBezTo>
                      <a:cubicBezTo>
                        <a:pt x="-565" y="28787"/>
                        <a:pt x="1365" y="10374"/>
                        <a:pt x="0" y="0"/>
                      </a:cubicBezTo>
                      <a:close/>
                    </a:path>
                    <a:path w="161925" h="38100" stroke="0" extrusionOk="0">
                      <a:moveTo>
                        <a:pt x="0" y="0"/>
                      </a:moveTo>
                      <a:cubicBezTo>
                        <a:pt x="41142" y="-18680"/>
                        <a:pt x="125734" y="14699"/>
                        <a:pt x="161925" y="0"/>
                      </a:cubicBezTo>
                      <a:cubicBezTo>
                        <a:pt x="161991" y="8918"/>
                        <a:pt x="158614" y="23402"/>
                        <a:pt x="161925" y="38100"/>
                      </a:cubicBezTo>
                      <a:cubicBezTo>
                        <a:pt x="96294" y="48333"/>
                        <a:pt x="38624" y="30657"/>
                        <a:pt x="0" y="38100"/>
                      </a:cubicBezTo>
                      <a:cubicBezTo>
                        <a:pt x="-3499" y="21110"/>
                        <a:pt x="2836" y="14794"/>
                        <a:pt x="0" y="0"/>
                      </a:cubicBezTo>
                      <a:close/>
                    </a:path>
                  </a:pathLst>
                </a:custGeom>
                <a:grpFill/>
                <a:ln w="9525" cap="flat">
                  <a:solidFill>
                    <a:schemeClr val="tx2"/>
                  </a:solidFill>
                  <a:prstDash val="solid"/>
                  <a:miter/>
                  <a:extLst>
                    <a:ext uri="{C807C97D-BFC1-408E-A445-0C87EB9F89A2}">
                      <ask:lineSketchStyleProps xmlns:ask="http://schemas.microsoft.com/office/drawing/2018/sketchyshapes" sd="1142112332">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sk:type>
                          <ask:lineSketchScribble/>
                        </ask:type>
                      </ask:lineSketchStyleProps>
                    </a:ext>
                  </a:extLst>
                </a:ln>
              </p:spPr>
              <p:txBody>
                <a:bodyPr rtlCol="0" anchor="ctr"/>
                <a:lstStyle/>
                <a:p>
                  <a:endParaRPr lang="en-US" sz="1600" dirty="0"/>
                </a:p>
              </p:txBody>
            </p:sp>
            <p:sp>
              <p:nvSpPr>
                <p:cNvPr id="86" name="Freeform: Shape 85">
                  <a:extLst>
                    <a:ext uri="{FF2B5EF4-FFF2-40B4-BE49-F238E27FC236}">
                      <a16:creationId xmlns:a16="http://schemas.microsoft.com/office/drawing/2014/main" id="{E2BA302B-9A63-08D2-FC50-E5CF0274D2D2}"/>
                    </a:ext>
                  </a:extLst>
                </p:cNvPr>
                <p:cNvSpPr/>
                <p:nvPr/>
              </p:nvSpPr>
              <p:spPr>
                <a:xfrm>
                  <a:off x="2113508" y="3819720"/>
                  <a:ext cx="127635" cy="102869"/>
                </a:xfrm>
                <a:custGeom>
                  <a:avLst/>
                  <a:gdLst>
                    <a:gd name="connsiteX0" fmla="*/ 0 w 127635"/>
                    <a:gd name="connsiteY0" fmla="*/ 58102 h 102869"/>
                    <a:gd name="connsiteX1" fmla="*/ 20002 w 127635"/>
                    <a:gd name="connsiteY1" fmla="*/ 38100 h 102869"/>
                    <a:gd name="connsiteX2" fmla="*/ 44767 w 127635"/>
                    <a:gd name="connsiteY2" fmla="*/ 62865 h 102869"/>
                    <a:gd name="connsiteX3" fmla="*/ 107632 w 127635"/>
                    <a:gd name="connsiteY3" fmla="*/ 0 h 102869"/>
                    <a:gd name="connsiteX4" fmla="*/ 127635 w 127635"/>
                    <a:gd name="connsiteY4" fmla="*/ 20002 h 102869"/>
                    <a:gd name="connsiteX5" fmla="*/ 44767 w 127635"/>
                    <a:gd name="connsiteY5" fmla="*/ 102870 h 102869"/>
                    <a:gd name="connsiteX6" fmla="*/ 0 w 127635"/>
                    <a:gd name="connsiteY6" fmla="*/ 58102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69" fill="none" extrusionOk="0">
                      <a:moveTo>
                        <a:pt x="0" y="58102"/>
                      </a:moveTo>
                      <a:cubicBezTo>
                        <a:pt x="6480" y="47545"/>
                        <a:pt x="12434" y="48707"/>
                        <a:pt x="20002" y="38100"/>
                      </a:cubicBezTo>
                      <a:cubicBezTo>
                        <a:pt x="27321" y="44907"/>
                        <a:pt x="36199" y="55167"/>
                        <a:pt x="44767" y="62865"/>
                      </a:cubicBezTo>
                      <a:cubicBezTo>
                        <a:pt x="62995" y="34546"/>
                        <a:pt x="87877" y="23516"/>
                        <a:pt x="107632" y="0"/>
                      </a:cubicBezTo>
                      <a:cubicBezTo>
                        <a:pt x="118038" y="8932"/>
                        <a:pt x="120000" y="16453"/>
                        <a:pt x="127635" y="20002"/>
                      </a:cubicBezTo>
                      <a:cubicBezTo>
                        <a:pt x="111238" y="50108"/>
                        <a:pt x="69588" y="73557"/>
                        <a:pt x="44767" y="102870"/>
                      </a:cubicBezTo>
                      <a:cubicBezTo>
                        <a:pt x="23900" y="83245"/>
                        <a:pt x="21333" y="76472"/>
                        <a:pt x="0" y="58102"/>
                      </a:cubicBezTo>
                      <a:close/>
                    </a:path>
                    <a:path w="127635" h="102869" stroke="0" extrusionOk="0">
                      <a:moveTo>
                        <a:pt x="0" y="58102"/>
                      </a:moveTo>
                      <a:cubicBezTo>
                        <a:pt x="7831" y="48577"/>
                        <a:pt x="12933" y="45650"/>
                        <a:pt x="20002" y="38100"/>
                      </a:cubicBezTo>
                      <a:cubicBezTo>
                        <a:pt x="32344" y="46339"/>
                        <a:pt x="34685" y="55789"/>
                        <a:pt x="44767" y="62865"/>
                      </a:cubicBezTo>
                      <a:cubicBezTo>
                        <a:pt x="66507" y="39280"/>
                        <a:pt x="84948" y="29078"/>
                        <a:pt x="107632" y="0"/>
                      </a:cubicBezTo>
                      <a:cubicBezTo>
                        <a:pt x="113326" y="5482"/>
                        <a:pt x="121170" y="18191"/>
                        <a:pt x="127635" y="20002"/>
                      </a:cubicBezTo>
                      <a:cubicBezTo>
                        <a:pt x="111117" y="56188"/>
                        <a:pt x="78036" y="68672"/>
                        <a:pt x="44767" y="102870"/>
                      </a:cubicBezTo>
                      <a:cubicBezTo>
                        <a:pt x="25261" y="90879"/>
                        <a:pt x="13015" y="63140"/>
                        <a:pt x="0" y="58102"/>
                      </a:cubicBezTo>
                      <a:close/>
                    </a:path>
                  </a:pathLst>
                </a:custGeom>
                <a:grpFill/>
                <a:ln w="9525" cap="flat">
                  <a:solidFill>
                    <a:schemeClr val="tx2"/>
                  </a:solidFill>
                  <a:prstDash val="solid"/>
                  <a:miter/>
                  <a:extLst>
                    <a:ext uri="{C807C97D-BFC1-408E-A445-0C87EB9F89A2}">
                      <ask:lineSketchStyleProps xmlns:ask="http://schemas.microsoft.com/office/drawing/2018/sketchyshapes" sd="977596903">
                        <a:custGeom>
                          <a:avLst/>
                          <a:gdLst>
                            <a:gd name="connsiteX0" fmla="*/ 0 w 127635"/>
                            <a:gd name="connsiteY0" fmla="*/ 58102 h 102869"/>
                            <a:gd name="connsiteX1" fmla="*/ 20002 w 127635"/>
                            <a:gd name="connsiteY1" fmla="*/ 38100 h 102869"/>
                            <a:gd name="connsiteX2" fmla="*/ 44767 w 127635"/>
                            <a:gd name="connsiteY2" fmla="*/ 62865 h 102869"/>
                            <a:gd name="connsiteX3" fmla="*/ 107632 w 127635"/>
                            <a:gd name="connsiteY3" fmla="*/ 0 h 102869"/>
                            <a:gd name="connsiteX4" fmla="*/ 127635 w 127635"/>
                            <a:gd name="connsiteY4" fmla="*/ 20002 h 102869"/>
                            <a:gd name="connsiteX5" fmla="*/ 44767 w 127635"/>
                            <a:gd name="connsiteY5" fmla="*/ 102870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35" h="102869">
                              <a:moveTo>
                                <a:pt x="0" y="58102"/>
                              </a:moveTo>
                              <a:lnTo>
                                <a:pt x="20002" y="38100"/>
                              </a:lnTo>
                              <a:lnTo>
                                <a:pt x="44767" y="62865"/>
                              </a:lnTo>
                              <a:lnTo>
                                <a:pt x="107632" y="0"/>
                              </a:lnTo>
                              <a:lnTo>
                                <a:pt x="127635" y="20002"/>
                              </a:lnTo>
                              <a:lnTo>
                                <a:pt x="44767" y="102870"/>
                              </a:lnTo>
                              <a:close/>
                            </a:path>
                          </a:pathLst>
                        </a:custGeom>
                        <ask:type>
                          <ask:lineSketchScribble/>
                        </ask:type>
                      </ask:lineSketchStyleProps>
                    </a:ext>
                  </a:extLst>
                </a:ln>
              </p:spPr>
              <p:txBody>
                <a:bodyPr rtlCol="0" anchor="ctr"/>
                <a:lstStyle/>
                <a:p>
                  <a:endParaRPr lang="en-US" sz="1600" dirty="0"/>
                </a:p>
              </p:txBody>
            </p:sp>
            <p:sp>
              <p:nvSpPr>
                <p:cNvPr id="87" name="Freeform: Shape 86">
                  <a:extLst>
                    <a:ext uri="{FF2B5EF4-FFF2-40B4-BE49-F238E27FC236}">
                      <a16:creationId xmlns:a16="http://schemas.microsoft.com/office/drawing/2014/main" id="{F716E7B6-D1BB-D714-28CC-8E10B6B93B72}"/>
                    </a:ext>
                  </a:extLst>
                </p:cNvPr>
                <p:cNvSpPr/>
                <p:nvPr/>
              </p:nvSpPr>
              <p:spPr>
                <a:xfrm>
                  <a:off x="2113508" y="3934020"/>
                  <a:ext cx="127635" cy="102869"/>
                </a:xfrm>
                <a:custGeom>
                  <a:avLst/>
                  <a:gdLst>
                    <a:gd name="connsiteX0" fmla="*/ 0 w 127635"/>
                    <a:gd name="connsiteY0" fmla="*/ 58102 h 102869"/>
                    <a:gd name="connsiteX1" fmla="*/ 20002 w 127635"/>
                    <a:gd name="connsiteY1" fmla="*/ 38100 h 102869"/>
                    <a:gd name="connsiteX2" fmla="*/ 44767 w 127635"/>
                    <a:gd name="connsiteY2" fmla="*/ 62865 h 102869"/>
                    <a:gd name="connsiteX3" fmla="*/ 107632 w 127635"/>
                    <a:gd name="connsiteY3" fmla="*/ 0 h 102869"/>
                    <a:gd name="connsiteX4" fmla="*/ 127635 w 127635"/>
                    <a:gd name="connsiteY4" fmla="*/ 20002 h 102869"/>
                    <a:gd name="connsiteX5" fmla="*/ 44767 w 127635"/>
                    <a:gd name="connsiteY5" fmla="*/ 102870 h 102869"/>
                    <a:gd name="connsiteX6" fmla="*/ 0 w 127635"/>
                    <a:gd name="connsiteY6" fmla="*/ 58102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69" fill="none" extrusionOk="0">
                      <a:moveTo>
                        <a:pt x="0" y="58102"/>
                      </a:moveTo>
                      <a:cubicBezTo>
                        <a:pt x="5921" y="48937"/>
                        <a:pt x="14688" y="46219"/>
                        <a:pt x="20002" y="38100"/>
                      </a:cubicBezTo>
                      <a:cubicBezTo>
                        <a:pt x="29894" y="45693"/>
                        <a:pt x="37822" y="58378"/>
                        <a:pt x="44767" y="62865"/>
                      </a:cubicBezTo>
                      <a:cubicBezTo>
                        <a:pt x="58217" y="48190"/>
                        <a:pt x="89773" y="22997"/>
                        <a:pt x="107632" y="0"/>
                      </a:cubicBezTo>
                      <a:cubicBezTo>
                        <a:pt x="114747" y="3918"/>
                        <a:pt x="116390" y="12934"/>
                        <a:pt x="127635" y="20002"/>
                      </a:cubicBezTo>
                      <a:cubicBezTo>
                        <a:pt x="115306" y="48463"/>
                        <a:pt x="65045" y="70663"/>
                        <a:pt x="44767" y="102870"/>
                      </a:cubicBezTo>
                      <a:cubicBezTo>
                        <a:pt x="24187" y="91440"/>
                        <a:pt x="19058" y="73604"/>
                        <a:pt x="0" y="58102"/>
                      </a:cubicBezTo>
                      <a:close/>
                    </a:path>
                    <a:path w="127635" h="102869" stroke="0" extrusionOk="0">
                      <a:moveTo>
                        <a:pt x="0" y="58102"/>
                      </a:moveTo>
                      <a:cubicBezTo>
                        <a:pt x="5303" y="51658"/>
                        <a:pt x="11873" y="49424"/>
                        <a:pt x="20002" y="38100"/>
                      </a:cubicBezTo>
                      <a:cubicBezTo>
                        <a:pt x="31535" y="48488"/>
                        <a:pt x="36863" y="55145"/>
                        <a:pt x="44767" y="62865"/>
                      </a:cubicBezTo>
                      <a:cubicBezTo>
                        <a:pt x="62963" y="32078"/>
                        <a:pt x="94835" y="14165"/>
                        <a:pt x="107632" y="0"/>
                      </a:cubicBezTo>
                      <a:cubicBezTo>
                        <a:pt x="117192" y="7073"/>
                        <a:pt x="120060" y="15271"/>
                        <a:pt x="127635" y="20002"/>
                      </a:cubicBezTo>
                      <a:cubicBezTo>
                        <a:pt x="88596" y="60360"/>
                        <a:pt x="68412" y="64931"/>
                        <a:pt x="44767" y="102870"/>
                      </a:cubicBezTo>
                      <a:cubicBezTo>
                        <a:pt x="28003" y="87526"/>
                        <a:pt x="18698" y="66173"/>
                        <a:pt x="0" y="58102"/>
                      </a:cubicBezTo>
                      <a:close/>
                    </a:path>
                  </a:pathLst>
                </a:custGeom>
                <a:grpFill/>
                <a:ln w="9525" cap="flat">
                  <a:solidFill>
                    <a:schemeClr val="tx2"/>
                  </a:solidFill>
                  <a:prstDash val="solid"/>
                  <a:miter/>
                  <a:extLst>
                    <a:ext uri="{C807C97D-BFC1-408E-A445-0C87EB9F89A2}">
                      <ask:lineSketchStyleProps xmlns:ask="http://schemas.microsoft.com/office/drawing/2018/sketchyshapes" sd="1495941971">
                        <a:custGeom>
                          <a:avLst/>
                          <a:gdLst>
                            <a:gd name="connsiteX0" fmla="*/ 0 w 127635"/>
                            <a:gd name="connsiteY0" fmla="*/ 58102 h 102869"/>
                            <a:gd name="connsiteX1" fmla="*/ 20002 w 127635"/>
                            <a:gd name="connsiteY1" fmla="*/ 38100 h 102869"/>
                            <a:gd name="connsiteX2" fmla="*/ 44767 w 127635"/>
                            <a:gd name="connsiteY2" fmla="*/ 62865 h 102869"/>
                            <a:gd name="connsiteX3" fmla="*/ 107632 w 127635"/>
                            <a:gd name="connsiteY3" fmla="*/ 0 h 102869"/>
                            <a:gd name="connsiteX4" fmla="*/ 127635 w 127635"/>
                            <a:gd name="connsiteY4" fmla="*/ 20002 h 102869"/>
                            <a:gd name="connsiteX5" fmla="*/ 44767 w 127635"/>
                            <a:gd name="connsiteY5" fmla="*/ 102870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35" h="102869">
                              <a:moveTo>
                                <a:pt x="0" y="58102"/>
                              </a:moveTo>
                              <a:lnTo>
                                <a:pt x="20002" y="38100"/>
                              </a:lnTo>
                              <a:lnTo>
                                <a:pt x="44767" y="62865"/>
                              </a:lnTo>
                              <a:lnTo>
                                <a:pt x="107632" y="0"/>
                              </a:lnTo>
                              <a:lnTo>
                                <a:pt x="127635" y="20002"/>
                              </a:lnTo>
                              <a:lnTo>
                                <a:pt x="44767" y="102870"/>
                              </a:lnTo>
                              <a:close/>
                            </a:path>
                          </a:pathLst>
                        </a:custGeom>
                        <ask:type>
                          <ask:lineSketchScribble/>
                        </ask:type>
                      </ask:lineSketchStyleProps>
                    </a:ext>
                  </a:extLst>
                </a:ln>
              </p:spPr>
              <p:txBody>
                <a:bodyPr rtlCol="0" anchor="ctr"/>
                <a:lstStyle/>
                <a:p>
                  <a:endParaRPr lang="en-US" sz="1600" dirty="0"/>
                </a:p>
              </p:txBody>
            </p:sp>
          </p:grpSp>
          <p:sp>
            <p:nvSpPr>
              <p:cNvPr id="78" name="TextBox 77">
                <a:extLst>
                  <a:ext uri="{FF2B5EF4-FFF2-40B4-BE49-F238E27FC236}">
                    <a16:creationId xmlns:a16="http://schemas.microsoft.com/office/drawing/2014/main" id="{62526A43-6256-380F-74FC-C23A2D467F20}"/>
                  </a:ext>
                </a:extLst>
              </p:cNvPr>
              <p:cNvSpPr txBox="1"/>
              <p:nvPr/>
            </p:nvSpPr>
            <p:spPr>
              <a:xfrm>
                <a:off x="1985820" y="4060999"/>
                <a:ext cx="2331093" cy="369332"/>
              </a:xfrm>
              <a:prstGeom prst="rect">
                <a:avLst/>
              </a:prstGeom>
              <a:noFill/>
            </p:spPr>
            <p:txBody>
              <a:bodyPr wrap="square" rtlCol="0" anchor="ctr">
                <a:spAutoFit/>
              </a:bodyPr>
              <a:lstStyle/>
              <a:p>
                <a:pPr algn="ctr"/>
                <a:r>
                  <a:rPr lang="en-US" b="1" dirty="0">
                    <a:solidFill>
                      <a:schemeClr val="tx2"/>
                    </a:solidFill>
                    <a:latin typeface="Cavolini" panose="03000502040302020204" pitchFamily="66" charset="0"/>
                    <a:cs typeface="Cavolini" panose="03000502040302020204" pitchFamily="66" charset="0"/>
                  </a:rPr>
                  <a:t>Monitoring</a:t>
                </a:r>
                <a:endParaRPr lang="en-US" dirty="0">
                  <a:latin typeface="Cavolini" panose="03000502040302020204" pitchFamily="66" charset="0"/>
                  <a:cs typeface="Cavolini" panose="03000502040302020204" pitchFamily="66" charset="0"/>
                </a:endParaRPr>
              </a:p>
            </p:txBody>
          </p:sp>
        </p:grpSp>
        <p:grpSp>
          <p:nvGrpSpPr>
            <p:cNvPr id="88" name="Group 87">
              <a:extLst>
                <a:ext uri="{FF2B5EF4-FFF2-40B4-BE49-F238E27FC236}">
                  <a16:creationId xmlns:a16="http://schemas.microsoft.com/office/drawing/2014/main" id="{89196318-3176-4209-A373-15CC0917E35D}"/>
                </a:ext>
              </a:extLst>
            </p:cNvPr>
            <p:cNvGrpSpPr/>
            <p:nvPr/>
          </p:nvGrpSpPr>
          <p:grpSpPr>
            <a:xfrm>
              <a:off x="306775" y="1505668"/>
              <a:ext cx="7446294" cy="914400"/>
              <a:chOff x="1071420" y="4936943"/>
              <a:chExt cx="9444828" cy="914400"/>
            </a:xfrm>
          </p:grpSpPr>
          <p:sp>
            <p:nvSpPr>
              <p:cNvPr id="89" name="Rectangle: Rounded Corners 88">
                <a:extLst>
                  <a:ext uri="{FF2B5EF4-FFF2-40B4-BE49-F238E27FC236}">
                    <a16:creationId xmlns:a16="http://schemas.microsoft.com/office/drawing/2014/main" id="{2109DFAC-AB84-2808-3CE7-45E3E9FD0A9E}"/>
                  </a:ext>
                </a:extLst>
              </p:cNvPr>
              <p:cNvSpPr/>
              <p:nvPr/>
            </p:nvSpPr>
            <p:spPr>
              <a:xfrm>
                <a:off x="1071420" y="4936943"/>
                <a:ext cx="3163626" cy="914400"/>
              </a:xfrm>
              <a:custGeom>
                <a:avLst/>
                <a:gdLst>
                  <a:gd name="connsiteX0" fmla="*/ 0 w 3163626"/>
                  <a:gd name="connsiteY0" fmla="*/ 152403 h 914400"/>
                  <a:gd name="connsiteX1" fmla="*/ 152403 w 3163626"/>
                  <a:gd name="connsiteY1" fmla="*/ 0 h 914400"/>
                  <a:gd name="connsiteX2" fmla="*/ 724167 w 3163626"/>
                  <a:gd name="connsiteY2" fmla="*/ 0 h 914400"/>
                  <a:gd name="connsiteX3" fmla="*/ 1267343 w 3163626"/>
                  <a:gd name="connsiteY3" fmla="*/ 0 h 914400"/>
                  <a:gd name="connsiteX4" fmla="*/ 1781930 w 3163626"/>
                  <a:gd name="connsiteY4" fmla="*/ 0 h 914400"/>
                  <a:gd name="connsiteX5" fmla="*/ 2296518 w 3163626"/>
                  <a:gd name="connsiteY5" fmla="*/ 0 h 914400"/>
                  <a:gd name="connsiteX6" fmla="*/ 3011223 w 3163626"/>
                  <a:gd name="connsiteY6" fmla="*/ 0 h 914400"/>
                  <a:gd name="connsiteX7" fmla="*/ 3163626 w 3163626"/>
                  <a:gd name="connsiteY7" fmla="*/ 152403 h 914400"/>
                  <a:gd name="connsiteX8" fmla="*/ 3163626 w 3163626"/>
                  <a:gd name="connsiteY8" fmla="*/ 457200 h 914400"/>
                  <a:gd name="connsiteX9" fmla="*/ 3163626 w 3163626"/>
                  <a:gd name="connsiteY9" fmla="*/ 761997 h 914400"/>
                  <a:gd name="connsiteX10" fmla="*/ 3011223 w 3163626"/>
                  <a:gd name="connsiteY10" fmla="*/ 914400 h 914400"/>
                  <a:gd name="connsiteX11" fmla="*/ 2468047 w 3163626"/>
                  <a:gd name="connsiteY11" fmla="*/ 914400 h 914400"/>
                  <a:gd name="connsiteX12" fmla="*/ 1896283 w 3163626"/>
                  <a:gd name="connsiteY12" fmla="*/ 914400 h 914400"/>
                  <a:gd name="connsiteX13" fmla="*/ 1295931 w 3163626"/>
                  <a:gd name="connsiteY13" fmla="*/ 914400 h 914400"/>
                  <a:gd name="connsiteX14" fmla="*/ 666991 w 3163626"/>
                  <a:gd name="connsiteY14" fmla="*/ 914400 h 914400"/>
                  <a:gd name="connsiteX15" fmla="*/ 152403 w 3163626"/>
                  <a:gd name="connsiteY15" fmla="*/ 914400 h 914400"/>
                  <a:gd name="connsiteX16" fmla="*/ 0 w 3163626"/>
                  <a:gd name="connsiteY16" fmla="*/ 761997 h 914400"/>
                  <a:gd name="connsiteX17" fmla="*/ 0 w 3163626"/>
                  <a:gd name="connsiteY17" fmla="*/ 451104 h 914400"/>
                  <a:gd name="connsiteX18" fmla="*/ 0 w 3163626"/>
                  <a:gd name="connsiteY1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3626" h="914400" fill="none" extrusionOk="0">
                    <a:moveTo>
                      <a:pt x="0" y="152403"/>
                    </a:moveTo>
                    <a:cubicBezTo>
                      <a:pt x="-1440" y="73417"/>
                      <a:pt x="81466" y="6588"/>
                      <a:pt x="152403" y="0"/>
                    </a:cubicBezTo>
                    <a:cubicBezTo>
                      <a:pt x="293306" y="-61013"/>
                      <a:pt x="500328" y="41299"/>
                      <a:pt x="724167" y="0"/>
                    </a:cubicBezTo>
                    <a:cubicBezTo>
                      <a:pt x="948006" y="-41299"/>
                      <a:pt x="1123529" y="63135"/>
                      <a:pt x="1267343" y="0"/>
                    </a:cubicBezTo>
                    <a:cubicBezTo>
                      <a:pt x="1411157" y="-63135"/>
                      <a:pt x="1575843" y="28735"/>
                      <a:pt x="1781930" y="0"/>
                    </a:cubicBezTo>
                    <a:cubicBezTo>
                      <a:pt x="1988017" y="-28735"/>
                      <a:pt x="2158163" y="7843"/>
                      <a:pt x="2296518" y="0"/>
                    </a:cubicBezTo>
                    <a:cubicBezTo>
                      <a:pt x="2434873" y="-7843"/>
                      <a:pt x="2867722" y="64297"/>
                      <a:pt x="3011223" y="0"/>
                    </a:cubicBezTo>
                    <a:cubicBezTo>
                      <a:pt x="3098435" y="196"/>
                      <a:pt x="3182826" y="59761"/>
                      <a:pt x="3163626" y="152403"/>
                    </a:cubicBezTo>
                    <a:cubicBezTo>
                      <a:pt x="3167637" y="304431"/>
                      <a:pt x="3141183" y="348055"/>
                      <a:pt x="3163626" y="457200"/>
                    </a:cubicBezTo>
                    <a:cubicBezTo>
                      <a:pt x="3186069" y="566345"/>
                      <a:pt x="3147887" y="621424"/>
                      <a:pt x="3163626" y="761997"/>
                    </a:cubicBezTo>
                    <a:cubicBezTo>
                      <a:pt x="3175604" y="829331"/>
                      <a:pt x="3084593" y="907491"/>
                      <a:pt x="3011223" y="914400"/>
                    </a:cubicBezTo>
                    <a:cubicBezTo>
                      <a:pt x="2871197" y="979009"/>
                      <a:pt x="2716713" y="870883"/>
                      <a:pt x="2468047" y="914400"/>
                    </a:cubicBezTo>
                    <a:cubicBezTo>
                      <a:pt x="2219381" y="957917"/>
                      <a:pt x="2075886" y="877710"/>
                      <a:pt x="1896283" y="914400"/>
                    </a:cubicBezTo>
                    <a:cubicBezTo>
                      <a:pt x="1716680" y="951090"/>
                      <a:pt x="1420525" y="900331"/>
                      <a:pt x="1295931" y="914400"/>
                    </a:cubicBezTo>
                    <a:cubicBezTo>
                      <a:pt x="1171337" y="928469"/>
                      <a:pt x="868239" y="876776"/>
                      <a:pt x="666991" y="914400"/>
                    </a:cubicBezTo>
                    <a:cubicBezTo>
                      <a:pt x="465743" y="952024"/>
                      <a:pt x="388381" y="912788"/>
                      <a:pt x="152403" y="914400"/>
                    </a:cubicBezTo>
                    <a:cubicBezTo>
                      <a:pt x="67747" y="932796"/>
                      <a:pt x="-10677" y="864162"/>
                      <a:pt x="0" y="761997"/>
                    </a:cubicBezTo>
                    <a:cubicBezTo>
                      <a:pt x="-21830" y="692496"/>
                      <a:pt x="6821" y="539966"/>
                      <a:pt x="0" y="451104"/>
                    </a:cubicBezTo>
                    <a:cubicBezTo>
                      <a:pt x="-6821" y="362242"/>
                      <a:pt x="11652" y="225541"/>
                      <a:pt x="0" y="152403"/>
                    </a:cubicBezTo>
                    <a:close/>
                  </a:path>
                  <a:path w="3163626" h="914400" stroke="0" extrusionOk="0">
                    <a:moveTo>
                      <a:pt x="0" y="152403"/>
                    </a:moveTo>
                    <a:cubicBezTo>
                      <a:pt x="6657" y="72236"/>
                      <a:pt x="89148" y="2735"/>
                      <a:pt x="152403" y="0"/>
                    </a:cubicBezTo>
                    <a:cubicBezTo>
                      <a:pt x="288988" y="-18905"/>
                      <a:pt x="506087" y="4081"/>
                      <a:pt x="724167" y="0"/>
                    </a:cubicBezTo>
                    <a:cubicBezTo>
                      <a:pt x="942247" y="-4081"/>
                      <a:pt x="1096248" y="18375"/>
                      <a:pt x="1267343" y="0"/>
                    </a:cubicBezTo>
                    <a:cubicBezTo>
                      <a:pt x="1438438" y="-18375"/>
                      <a:pt x="1607877" y="54327"/>
                      <a:pt x="1781930" y="0"/>
                    </a:cubicBezTo>
                    <a:cubicBezTo>
                      <a:pt x="1955983" y="-54327"/>
                      <a:pt x="2139229" y="10243"/>
                      <a:pt x="2267930" y="0"/>
                    </a:cubicBezTo>
                    <a:cubicBezTo>
                      <a:pt x="2396631" y="-10243"/>
                      <a:pt x="2847852" y="51716"/>
                      <a:pt x="3011223" y="0"/>
                    </a:cubicBezTo>
                    <a:cubicBezTo>
                      <a:pt x="3113502" y="13505"/>
                      <a:pt x="3156540" y="62484"/>
                      <a:pt x="3163626" y="152403"/>
                    </a:cubicBezTo>
                    <a:cubicBezTo>
                      <a:pt x="3190271" y="278081"/>
                      <a:pt x="3137770" y="343509"/>
                      <a:pt x="3163626" y="463296"/>
                    </a:cubicBezTo>
                    <a:cubicBezTo>
                      <a:pt x="3189482" y="583083"/>
                      <a:pt x="3141198" y="621129"/>
                      <a:pt x="3163626" y="761997"/>
                    </a:cubicBezTo>
                    <a:cubicBezTo>
                      <a:pt x="3149688" y="831078"/>
                      <a:pt x="3097733" y="927172"/>
                      <a:pt x="3011223" y="914400"/>
                    </a:cubicBezTo>
                    <a:cubicBezTo>
                      <a:pt x="2835456" y="944846"/>
                      <a:pt x="2753164" y="891177"/>
                      <a:pt x="2525224" y="914400"/>
                    </a:cubicBezTo>
                    <a:cubicBezTo>
                      <a:pt x="2297284" y="937623"/>
                      <a:pt x="2080855" y="886642"/>
                      <a:pt x="1924871" y="914400"/>
                    </a:cubicBezTo>
                    <a:cubicBezTo>
                      <a:pt x="1768887" y="942158"/>
                      <a:pt x="1632418" y="882589"/>
                      <a:pt x="1438872" y="914400"/>
                    </a:cubicBezTo>
                    <a:cubicBezTo>
                      <a:pt x="1245326" y="946211"/>
                      <a:pt x="1133938" y="902401"/>
                      <a:pt x="952873" y="914400"/>
                    </a:cubicBezTo>
                    <a:cubicBezTo>
                      <a:pt x="771808" y="926399"/>
                      <a:pt x="393187" y="885707"/>
                      <a:pt x="152403" y="914400"/>
                    </a:cubicBezTo>
                    <a:cubicBezTo>
                      <a:pt x="63677" y="914456"/>
                      <a:pt x="-24122" y="851559"/>
                      <a:pt x="0" y="761997"/>
                    </a:cubicBezTo>
                    <a:cubicBezTo>
                      <a:pt x="-132" y="633539"/>
                      <a:pt x="7988" y="539231"/>
                      <a:pt x="0" y="457200"/>
                    </a:cubicBezTo>
                    <a:cubicBezTo>
                      <a:pt x="-7988" y="375169"/>
                      <a:pt x="17539" y="227458"/>
                      <a:pt x="0" y="152403"/>
                    </a:cubicBezTo>
                    <a:close/>
                  </a:path>
                </a:pathLst>
              </a:custGeom>
              <a:solidFill>
                <a:schemeClr val="accent1">
                  <a:lumMod val="40000"/>
                  <a:lumOff val="60000"/>
                </a:schemeClr>
              </a:solidFill>
              <a:ln w="28575">
                <a:solidFill>
                  <a:schemeClr val="accent1">
                    <a:lumMod val="75000"/>
                  </a:schemeClr>
                </a:solidFill>
                <a:extLst>
                  <a:ext uri="{C807C97D-BFC1-408E-A445-0C87EB9F89A2}">
                    <ask:lineSketchStyleProps xmlns:ask="http://schemas.microsoft.com/office/drawing/2018/sketchyshapes" sd="359430629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2000" b="1" dirty="0">
                  <a:solidFill>
                    <a:schemeClr val="tx2"/>
                  </a:solidFill>
                  <a:latin typeface="Dreaming Outloud Pro" panose="03050502040302030504" pitchFamily="66" charset="0"/>
                  <a:cs typeface="Dreaming Outloud Pro" panose="03050502040302030504" pitchFamily="66" charset="0"/>
                </a:endParaRPr>
              </a:p>
            </p:txBody>
          </p:sp>
          <p:sp>
            <p:nvSpPr>
              <p:cNvPr id="90" name="Speech Bubble: Rectangle with Corners Rounded 89">
                <a:extLst>
                  <a:ext uri="{FF2B5EF4-FFF2-40B4-BE49-F238E27FC236}">
                    <a16:creationId xmlns:a16="http://schemas.microsoft.com/office/drawing/2014/main" id="{F9EAB1FE-6FAD-C1E1-4EEB-87EEF38F952E}"/>
                  </a:ext>
                </a:extLst>
              </p:cNvPr>
              <p:cNvSpPr/>
              <p:nvPr/>
            </p:nvSpPr>
            <p:spPr>
              <a:xfrm>
                <a:off x="4910833" y="4936943"/>
                <a:ext cx="5605415" cy="914400"/>
              </a:xfrm>
              <a:custGeom>
                <a:avLst/>
                <a:gdLst>
                  <a:gd name="connsiteX0" fmla="*/ 0 w 5605415"/>
                  <a:gd name="connsiteY0" fmla="*/ 152403 h 914400"/>
                  <a:gd name="connsiteX1" fmla="*/ 152403 w 5605415"/>
                  <a:gd name="connsiteY1" fmla="*/ 0 h 914400"/>
                  <a:gd name="connsiteX2" fmla="*/ 558956 w 5605415"/>
                  <a:gd name="connsiteY2" fmla="*/ 0 h 914400"/>
                  <a:gd name="connsiteX3" fmla="*/ 934236 w 5605415"/>
                  <a:gd name="connsiteY3" fmla="*/ 0 h 914400"/>
                  <a:gd name="connsiteX4" fmla="*/ 934236 w 5605415"/>
                  <a:gd name="connsiteY4" fmla="*/ 0 h 914400"/>
                  <a:gd name="connsiteX5" fmla="*/ 1401354 w 5605415"/>
                  <a:gd name="connsiteY5" fmla="*/ 0 h 914400"/>
                  <a:gd name="connsiteX6" fmla="*/ 1868472 w 5605415"/>
                  <a:gd name="connsiteY6" fmla="*/ 0 h 914400"/>
                  <a:gd name="connsiteX7" fmla="*/ 2335590 w 5605415"/>
                  <a:gd name="connsiteY7" fmla="*/ 0 h 914400"/>
                  <a:gd name="connsiteX8" fmla="*/ 3021423 w 5605415"/>
                  <a:gd name="connsiteY8" fmla="*/ 0 h 914400"/>
                  <a:gd name="connsiteX9" fmla="*/ 3551385 w 5605415"/>
                  <a:gd name="connsiteY9" fmla="*/ 0 h 914400"/>
                  <a:gd name="connsiteX10" fmla="*/ 4237217 w 5605415"/>
                  <a:gd name="connsiteY10" fmla="*/ 0 h 914400"/>
                  <a:gd name="connsiteX11" fmla="*/ 4829528 w 5605415"/>
                  <a:gd name="connsiteY11" fmla="*/ 0 h 914400"/>
                  <a:gd name="connsiteX12" fmla="*/ 5453012 w 5605415"/>
                  <a:gd name="connsiteY12" fmla="*/ 0 h 914400"/>
                  <a:gd name="connsiteX13" fmla="*/ 5605415 w 5605415"/>
                  <a:gd name="connsiteY13" fmla="*/ 152403 h 914400"/>
                  <a:gd name="connsiteX14" fmla="*/ 5605415 w 5605415"/>
                  <a:gd name="connsiteY14" fmla="*/ 152400 h 914400"/>
                  <a:gd name="connsiteX15" fmla="*/ 5605415 w 5605415"/>
                  <a:gd name="connsiteY15" fmla="*/ 152400 h 914400"/>
                  <a:gd name="connsiteX16" fmla="*/ 5605415 w 5605415"/>
                  <a:gd name="connsiteY16" fmla="*/ 381000 h 914400"/>
                  <a:gd name="connsiteX17" fmla="*/ 5605415 w 5605415"/>
                  <a:gd name="connsiteY17" fmla="*/ 761997 h 914400"/>
                  <a:gd name="connsiteX18" fmla="*/ 5453012 w 5605415"/>
                  <a:gd name="connsiteY18" fmla="*/ 914400 h 914400"/>
                  <a:gd name="connsiteX19" fmla="*/ 4860702 w 5605415"/>
                  <a:gd name="connsiteY19" fmla="*/ 914400 h 914400"/>
                  <a:gd name="connsiteX20" fmla="*/ 4299566 w 5605415"/>
                  <a:gd name="connsiteY20" fmla="*/ 914400 h 914400"/>
                  <a:gd name="connsiteX21" fmla="*/ 3644907 w 5605415"/>
                  <a:gd name="connsiteY21" fmla="*/ 914400 h 914400"/>
                  <a:gd name="connsiteX22" fmla="*/ 2990249 w 5605415"/>
                  <a:gd name="connsiteY22" fmla="*/ 914400 h 914400"/>
                  <a:gd name="connsiteX23" fmla="*/ 2335590 w 5605415"/>
                  <a:gd name="connsiteY23" fmla="*/ 914400 h 914400"/>
                  <a:gd name="connsiteX24" fmla="*/ 1840445 w 5605415"/>
                  <a:gd name="connsiteY24" fmla="*/ 914400 h 914400"/>
                  <a:gd name="connsiteX25" fmla="*/ 1345300 w 5605415"/>
                  <a:gd name="connsiteY25" fmla="*/ 914400 h 914400"/>
                  <a:gd name="connsiteX26" fmla="*/ 934236 w 5605415"/>
                  <a:gd name="connsiteY26" fmla="*/ 914400 h 914400"/>
                  <a:gd name="connsiteX27" fmla="*/ 934236 w 5605415"/>
                  <a:gd name="connsiteY27" fmla="*/ 914400 h 914400"/>
                  <a:gd name="connsiteX28" fmla="*/ 558956 w 5605415"/>
                  <a:gd name="connsiteY28" fmla="*/ 914400 h 914400"/>
                  <a:gd name="connsiteX29" fmla="*/ 152403 w 5605415"/>
                  <a:gd name="connsiteY29" fmla="*/ 914400 h 914400"/>
                  <a:gd name="connsiteX30" fmla="*/ 0 w 5605415"/>
                  <a:gd name="connsiteY30" fmla="*/ 761997 h 914400"/>
                  <a:gd name="connsiteX31" fmla="*/ 0 w 5605415"/>
                  <a:gd name="connsiteY31" fmla="*/ 381000 h 914400"/>
                  <a:gd name="connsiteX32" fmla="*/ -588625 w 5605415"/>
                  <a:gd name="connsiteY32" fmla="*/ 440750 h 914400"/>
                  <a:gd name="connsiteX33" fmla="*/ 0 w 5605415"/>
                  <a:gd name="connsiteY33" fmla="*/ 152400 h 914400"/>
                  <a:gd name="connsiteX34" fmla="*/ 0 w 5605415"/>
                  <a:gd name="connsiteY34"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5415" h="914400" extrusionOk="0">
                    <a:moveTo>
                      <a:pt x="0" y="152403"/>
                    </a:moveTo>
                    <a:cubicBezTo>
                      <a:pt x="-7768" y="70852"/>
                      <a:pt x="82357" y="-3617"/>
                      <a:pt x="152403" y="0"/>
                    </a:cubicBezTo>
                    <a:cubicBezTo>
                      <a:pt x="254112" y="16022"/>
                      <a:pt x="377871" y="3124"/>
                      <a:pt x="558956" y="0"/>
                    </a:cubicBezTo>
                    <a:cubicBezTo>
                      <a:pt x="740041" y="-3124"/>
                      <a:pt x="856245" y="-10381"/>
                      <a:pt x="934236" y="0"/>
                    </a:cubicBezTo>
                    <a:lnTo>
                      <a:pt x="934236" y="0"/>
                    </a:lnTo>
                    <a:cubicBezTo>
                      <a:pt x="1166154" y="1391"/>
                      <a:pt x="1172635" y="17169"/>
                      <a:pt x="1401354" y="0"/>
                    </a:cubicBezTo>
                    <a:cubicBezTo>
                      <a:pt x="1630073" y="-17169"/>
                      <a:pt x="1734317" y="492"/>
                      <a:pt x="1868472" y="0"/>
                    </a:cubicBezTo>
                    <a:cubicBezTo>
                      <a:pt x="2002627" y="-492"/>
                      <a:pt x="2183833" y="20079"/>
                      <a:pt x="2335590" y="0"/>
                    </a:cubicBezTo>
                    <a:cubicBezTo>
                      <a:pt x="2514197" y="26391"/>
                      <a:pt x="2807714" y="26529"/>
                      <a:pt x="3021423" y="0"/>
                    </a:cubicBezTo>
                    <a:cubicBezTo>
                      <a:pt x="3235132" y="-26529"/>
                      <a:pt x="3328684" y="-9464"/>
                      <a:pt x="3551385" y="0"/>
                    </a:cubicBezTo>
                    <a:cubicBezTo>
                      <a:pt x="3774086" y="9464"/>
                      <a:pt x="4037263" y="-14290"/>
                      <a:pt x="4237217" y="0"/>
                    </a:cubicBezTo>
                    <a:cubicBezTo>
                      <a:pt x="4437171" y="14290"/>
                      <a:pt x="4605199" y="11626"/>
                      <a:pt x="4829528" y="0"/>
                    </a:cubicBezTo>
                    <a:cubicBezTo>
                      <a:pt x="5053857" y="-11626"/>
                      <a:pt x="5223890" y="28973"/>
                      <a:pt x="5453012" y="0"/>
                    </a:cubicBezTo>
                    <a:cubicBezTo>
                      <a:pt x="5533413" y="19546"/>
                      <a:pt x="5602127" y="55326"/>
                      <a:pt x="5605415" y="152403"/>
                    </a:cubicBezTo>
                    <a:lnTo>
                      <a:pt x="5605415" y="152400"/>
                    </a:lnTo>
                    <a:lnTo>
                      <a:pt x="5605415" y="152400"/>
                    </a:lnTo>
                    <a:cubicBezTo>
                      <a:pt x="5606160" y="210862"/>
                      <a:pt x="5601925" y="328256"/>
                      <a:pt x="5605415" y="381000"/>
                    </a:cubicBezTo>
                    <a:cubicBezTo>
                      <a:pt x="5614331" y="466477"/>
                      <a:pt x="5612264" y="572001"/>
                      <a:pt x="5605415" y="761997"/>
                    </a:cubicBezTo>
                    <a:cubicBezTo>
                      <a:pt x="5601723" y="861260"/>
                      <a:pt x="5530222" y="905864"/>
                      <a:pt x="5453012" y="914400"/>
                    </a:cubicBezTo>
                    <a:cubicBezTo>
                      <a:pt x="5246030" y="910691"/>
                      <a:pt x="4989482" y="916361"/>
                      <a:pt x="4860702" y="914400"/>
                    </a:cubicBezTo>
                    <a:cubicBezTo>
                      <a:pt x="4731922" y="912440"/>
                      <a:pt x="4485505" y="895208"/>
                      <a:pt x="4299566" y="914400"/>
                    </a:cubicBezTo>
                    <a:cubicBezTo>
                      <a:pt x="4113627" y="933592"/>
                      <a:pt x="3778404" y="890823"/>
                      <a:pt x="3644907" y="914400"/>
                    </a:cubicBezTo>
                    <a:cubicBezTo>
                      <a:pt x="3511410" y="937977"/>
                      <a:pt x="3181503" y="927969"/>
                      <a:pt x="2990249" y="914400"/>
                    </a:cubicBezTo>
                    <a:cubicBezTo>
                      <a:pt x="2798995" y="900831"/>
                      <a:pt x="2499854" y="915937"/>
                      <a:pt x="2335590" y="914400"/>
                    </a:cubicBezTo>
                    <a:cubicBezTo>
                      <a:pt x="2211597" y="905943"/>
                      <a:pt x="1993513" y="924968"/>
                      <a:pt x="1840445" y="914400"/>
                    </a:cubicBezTo>
                    <a:cubicBezTo>
                      <a:pt x="1687377" y="903832"/>
                      <a:pt x="1501467" y="909992"/>
                      <a:pt x="1345300" y="914400"/>
                    </a:cubicBezTo>
                    <a:cubicBezTo>
                      <a:pt x="1189133" y="918808"/>
                      <a:pt x="1063247" y="913923"/>
                      <a:pt x="934236" y="914400"/>
                    </a:cubicBezTo>
                    <a:lnTo>
                      <a:pt x="934236" y="914400"/>
                    </a:lnTo>
                    <a:cubicBezTo>
                      <a:pt x="816738" y="920598"/>
                      <a:pt x="727867" y="923001"/>
                      <a:pt x="558956" y="914400"/>
                    </a:cubicBezTo>
                    <a:cubicBezTo>
                      <a:pt x="390045" y="905799"/>
                      <a:pt x="286615" y="913673"/>
                      <a:pt x="152403" y="914400"/>
                    </a:cubicBezTo>
                    <a:cubicBezTo>
                      <a:pt x="69419" y="920041"/>
                      <a:pt x="-16378" y="849831"/>
                      <a:pt x="0" y="761997"/>
                    </a:cubicBezTo>
                    <a:cubicBezTo>
                      <a:pt x="-18996" y="649147"/>
                      <a:pt x="14654" y="505091"/>
                      <a:pt x="0" y="381000"/>
                    </a:cubicBezTo>
                    <a:cubicBezTo>
                      <a:pt x="-148763" y="420690"/>
                      <a:pt x="-464448" y="422688"/>
                      <a:pt x="-588625" y="440750"/>
                    </a:cubicBezTo>
                    <a:cubicBezTo>
                      <a:pt x="-387624" y="367740"/>
                      <a:pt x="-246120" y="244987"/>
                      <a:pt x="0" y="152400"/>
                    </a:cubicBezTo>
                    <a:lnTo>
                      <a:pt x="0" y="152403"/>
                    </a:lnTo>
                    <a:close/>
                  </a:path>
                </a:pathLst>
              </a:custGeom>
              <a:noFill/>
              <a:ln w="19050">
                <a:solidFill>
                  <a:schemeClr val="accent1">
                    <a:lumMod val="75000"/>
                  </a:schemeClr>
                </a:solidFill>
                <a:extLst>
                  <a:ext uri="{C807C97D-BFC1-408E-A445-0C87EB9F89A2}">
                    <ask:lineSketchStyleProps xmlns:ask="http://schemas.microsoft.com/office/drawing/2018/sketchyshapes" sd="2395645627">
                      <a:prstGeom prst="wedgeRoundRectCallout">
                        <a:avLst>
                          <a:gd name="adj1" fmla="val -60501"/>
                          <a:gd name="adj2" fmla="val -179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b="0" i="0" dirty="0">
                    <a:solidFill>
                      <a:srgbClr val="000000"/>
                    </a:solidFill>
                    <a:effectLst/>
                    <a:latin typeface="Cavolini" panose="03000502040302020204" pitchFamily="66" charset="0"/>
                    <a:cs typeface="Cavolini" panose="03000502040302020204" pitchFamily="66" charset="0"/>
                  </a:rPr>
                  <a:t>People based controls, manual processes, limited capacity, resource turn-over, immature policies and procedures, and gaps in knowledge transfer</a:t>
                </a:r>
                <a:endParaRPr lang="en-US" sz="1200" dirty="0">
                  <a:latin typeface="Cavolini" panose="03000502040302020204" pitchFamily="66" charset="0"/>
                  <a:cs typeface="Cavolini" panose="03000502040302020204" pitchFamily="66" charset="0"/>
                </a:endParaRPr>
              </a:p>
            </p:txBody>
          </p:sp>
          <p:grpSp>
            <p:nvGrpSpPr>
              <p:cNvPr id="91" name="Graphic 25" descr="Users with solid fill">
                <a:extLst>
                  <a:ext uri="{FF2B5EF4-FFF2-40B4-BE49-F238E27FC236}">
                    <a16:creationId xmlns:a16="http://schemas.microsoft.com/office/drawing/2014/main" id="{E5E460D9-C441-DCE3-A5D6-C9294DB9118E}"/>
                  </a:ext>
                </a:extLst>
              </p:cNvPr>
              <p:cNvGrpSpPr/>
              <p:nvPr/>
            </p:nvGrpSpPr>
            <p:grpSpPr>
              <a:xfrm>
                <a:off x="1215247" y="5144588"/>
                <a:ext cx="800099" cy="499109"/>
                <a:chOff x="1159460" y="4881738"/>
                <a:chExt cx="800099" cy="499109"/>
              </a:xfrm>
              <a:solidFill>
                <a:schemeClr val="tx2"/>
              </a:solidFill>
            </p:grpSpPr>
            <p:sp>
              <p:nvSpPr>
                <p:cNvPr id="93" name="Freeform: Shape 92">
                  <a:extLst>
                    <a:ext uri="{FF2B5EF4-FFF2-40B4-BE49-F238E27FC236}">
                      <a16:creationId xmlns:a16="http://schemas.microsoft.com/office/drawing/2014/main" id="{49CA39C1-FB81-EAA5-C886-6F6BBA47AC58}"/>
                    </a:ext>
                  </a:extLst>
                </p:cNvPr>
                <p:cNvSpPr/>
                <p:nvPr/>
              </p:nvSpPr>
              <p:spPr>
                <a:xfrm>
                  <a:off x="1245185" y="4881738"/>
                  <a:ext cx="171450" cy="171449"/>
                </a:xfrm>
                <a:custGeom>
                  <a:avLst/>
                  <a:gdLst>
                    <a:gd name="connsiteX0" fmla="*/ 171450 w 171450"/>
                    <a:gd name="connsiteY0" fmla="*/ 85725 h 171449"/>
                    <a:gd name="connsiteX1" fmla="*/ 85725 w 171450"/>
                    <a:gd name="connsiteY1" fmla="*/ 171450 h 171449"/>
                    <a:gd name="connsiteX2" fmla="*/ 0 w 171450"/>
                    <a:gd name="connsiteY2" fmla="*/ 85725 h 171449"/>
                    <a:gd name="connsiteX3" fmla="*/ 85725 w 171450"/>
                    <a:gd name="connsiteY3" fmla="*/ 0 h 171449"/>
                    <a:gd name="connsiteX4" fmla="*/ 171450 w 171450"/>
                    <a:gd name="connsiteY4" fmla="*/ 85725 h 17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49" fill="none" extrusionOk="0">
                      <a:moveTo>
                        <a:pt x="171450" y="85725"/>
                      </a:moveTo>
                      <a:cubicBezTo>
                        <a:pt x="167627" y="128681"/>
                        <a:pt x="141124" y="177358"/>
                        <a:pt x="85725" y="171450"/>
                      </a:cubicBezTo>
                      <a:cubicBezTo>
                        <a:pt x="37523" y="172328"/>
                        <a:pt x="3397" y="135807"/>
                        <a:pt x="0" y="85725"/>
                      </a:cubicBezTo>
                      <a:cubicBezTo>
                        <a:pt x="-3772" y="26444"/>
                        <a:pt x="38601" y="3404"/>
                        <a:pt x="85725" y="0"/>
                      </a:cubicBezTo>
                      <a:cubicBezTo>
                        <a:pt x="132320" y="-1133"/>
                        <a:pt x="180729" y="30569"/>
                        <a:pt x="171450" y="85725"/>
                      </a:cubicBezTo>
                      <a:close/>
                    </a:path>
                    <a:path w="171450" h="171449" stroke="0" extrusionOk="0">
                      <a:moveTo>
                        <a:pt x="171450" y="85725"/>
                      </a:moveTo>
                      <a:cubicBezTo>
                        <a:pt x="179973" y="130286"/>
                        <a:pt x="142376" y="181262"/>
                        <a:pt x="85725" y="171450"/>
                      </a:cubicBezTo>
                      <a:cubicBezTo>
                        <a:pt x="36916" y="170614"/>
                        <a:pt x="-3728" y="134254"/>
                        <a:pt x="0" y="85725"/>
                      </a:cubicBezTo>
                      <a:cubicBezTo>
                        <a:pt x="3257" y="40580"/>
                        <a:pt x="32673" y="-4318"/>
                        <a:pt x="85725" y="0"/>
                      </a:cubicBezTo>
                      <a:cubicBezTo>
                        <a:pt x="120824" y="6997"/>
                        <a:pt x="176237" y="28028"/>
                        <a:pt x="171450" y="85725"/>
                      </a:cubicBezTo>
                      <a:close/>
                    </a:path>
                  </a:pathLst>
                </a:custGeom>
                <a:grpFill/>
                <a:ln w="9525" cap="flat">
                  <a:solidFill>
                    <a:schemeClr val="accent5">
                      <a:lumMod val="50000"/>
                    </a:schemeClr>
                  </a:solidFill>
                  <a:prstDash val="solid"/>
                  <a:miter/>
                  <a:extLst>
                    <a:ext uri="{C807C97D-BFC1-408E-A445-0C87EB9F89A2}">
                      <ask:lineSketchStyleProps xmlns:ask="http://schemas.microsoft.com/office/drawing/2018/sketchyshapes" sd="586724266">
                        <a:custGeom>
                          <a:avLst/>
                          <a:gdLst>
                            <a:gd name="connsiteX0" fmla="*/ 171450 w 171450"/>
                            <a:gd name="connsiteY0" fmla="*/ 85725 h 171449"/>
                            <a:gd name="connsiteX1" fmla="*/ 85725 w 171450"/>
                            <a:gd name="connsiteY1" fmla="*/ 171450 h 171449"/>
                            <a:gd name="connsiteX2" fmla="*/ 0 w 171450"/>
                            <a:gd name="connsiteY2" fmla="*/ 85725 h 171449"/>
                            <a:gd name="connsiteX3" fmla="*/ 85725 w 171450"/>
                            <a:gd name="connsiteY3" fmla="*/ 0 h 171449"/>
                            <a:gd name="connsiteX4" fmla="*/ 171450 w 171450"/>
                            <a:gd name="connsiteY4" fmla="*/ 85725 h 17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49">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k:type>
                          <ask:lineSketchScribble/>
                        </ask:type>
                      </ask:lineSketchStyleProps>
                    </a:ext>
                  </a:extLst>
                </a:ln>
              </p:spPr>
              <p:txBody>
                <a:bodyPr rtlCol="0" anchor="ctr"/>
                <a:lstStyle/>
                <a:p>
                  <a:endParaRPr lang="en-US" sz="1600" dirty="0"/>
                </a:p>
              </p:txBody>
            </p:sp>
            <p:sp>
              <p:nvSpPr>
                <p:cNvPr id="94" name="Freeform: Shape 93">
                  <a:extLst>
                    <a:ext uri="{FF2B5EF4-FFF2-40B4-BE49-F238E27FC236}">
                      <a16:creationId xmlns:a16="http://schemas.microsoft.com/office/drawing/2014/main" id="{008959B6-7B0D-F8A9-9137-DBA0479F0977}"/>
                    </a:ext>
                  </a:extLst>
                </p:cNvPr>
                <p:cNvSpPr/>
                <p:nvPr/>
              </p:nvSpPr>
              <p:spPr>
                <a:xfrm>
                  <a:off x="1702385" y="4881738"/>
                  <a:ext cx="171450" cy="171449"/>
                </a:xfrm>
                <a:custGeom>
                  <a:avLst/>
                  <a:gdLst>
                    <a:gd name="connsiteX0" fmla="*/ 171450 w 171450"/>
                    <a:gd name="connsiteY0" fmla="*/ 85725 h 171449"/>
                    <a:gd name="connsiteX1" fmla="*/ 85725 w 171450"/>
                    <a:gd name="connsiteY1" fmla="*/ 171450 h 171449"/>
                    <a:gd name="connsiteX2" fmla="*/ 0 w 171450"/>
                    <a:gd name="connsiteY2" fmla="*/ 85725 h 171449"/>
                    <a:gd name="connsiteX3" fmla="*/ 85725 w 171450"/>
                    <a:gd name="connsiteY3" fmla="*/ 0 h 171449"/>
                    <a:gd name="connsiteX4" fmla="*/ 171450 w 171450"/>
                    <a:gd name="connsiteY4" fmla="*/ 85725 h 17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49" fill="none" extrusionOk="0">
                      <a:moveTo>
                        <a:pt x="171450" y="85725"/>
                      </a:moveTo>
                      <a:cubicBezTo>
                        <a:pt x="162671" y="125446"/>
                        <a:pt x="142389" y="179132"/>
                        <a:pt x="85725" y="171450"/>
                      </a:cubicBezTo>
                      <a:cubicBezTo>
                        <a:pt x="42310" y="162152"/>
                        <a:pt x="477" y="139955"/>
                        <a:pt x="0" y="85725"/>
                      </a:cubicBezTo>
                      <a:cubicBezTo>
                        <a:pt x="-831" y="36404"/>
                        <a:pt x="42769" y="-3251"/>
                        <a:pt x="85725" y="0"/>
                      </a:cubicBezTo>
                      <a:cubicBezTo>
                        <a:pt x="131229" y="-6889"/>
                        <a:pt x="176550" y="36505"/>
                        <a:pt x="171450" y="85725"/>
                      </a:cubicBezTo>
                      <a:close/>
                    </a:path>
                    <a:path w="171450" h="171449" stroke="0" extrusionOk="0">
                      <a:moveTo>
                        <a:pt x="171450" y="85725"/>
                      </a:moveTo>
                      <a:cubicBezTo>
                        <a:pt x="163873" y="128411"/>
                        <a:pt x="137191" y="174112"/>
                        <a:pt x="85725" y="171450"/>
                      </a:cubicBezTo>
                      <a:cubicBezTo>
                        <a:pt x="29702" y="178511"/>
                        <a:pt x="-3927" y="134139"/>
                        <a:pt x="0" y="85725"/>
                      </a:cubicBezTo>
                      <a:cubicBezTo>
                        <a:pt x="429" y="34856"/>
                        <a:pt x="40716" y="-466"/>
                        <a:pt x="85725" y="0"/>
                      </a:cubicBezTo>
                      <a:cubicBezTo>
                        <a:pt x="125980" y="11740"/>
                        <a:pt x="174932" y="47884"/>
                        <a:pt x="171450" y="85725"/>
                      </a:cubicBezTo>
                      <a:close/>
                    </a:path>
                  </a:pathLst>
                </a:custGeom>
                <a:grpFill/>
                <a:ln w="9525" cap="flat">
                  <a:solidFill>
                    <a:schemeClr val="accent5">
                      <a:lumMod val="50000"/>
                    </a:schemeClr>
                  </a:solidFill>
                  <a:prstDash val="solid"/>
                  <a:miter/>
                  <a:extLst>
                    <a:ext uri="{C807C97D-BFC1-408E-A445-0C87EB9F89A2}">
                      <ask:lineSketchStyleProps xmlns:ask="http://schemas.microsoft.com/office/drawing/2018/sketchyshapes" sd="3372915602">
                        <a:custGeom>
                          <a:avLst/>
                          <a:gdLst>
                            <a:gd name="connsiteX0" fmla="*/ 171450 w 171450"/>
                            <a:gd name="connsiteY0" fmla="*/ 85725 h 171449"/>
                            <a:gd name="connsiteX1" fmla="*/ 85725 w 171450"/>
                            <a:gd name="connsiteY1" fmla="*/ 171450 h 171449"/>
                            <a:gd name="connsiteX2" fmla="*/ 0 w 171450"/>
                            <a:gd name="connsiteY2" fmla="*/ 85725 h 171449"/>
                            <a:gd name="connsiteX3" fmla="*/ 85725 w 171450"/>
                            <a:gd name="connsiteY3" fmla="*/ 0 h 171449"/>
                            <a:gd name="connsiteX4" fmla="*/ 171450 w 171450"/>
                            <a:gd name="connsiteY4" fmla="*/ 85725 h 17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49">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k:type>
                          <ask:lineSketchScribble/>
                        </ask:type>
                      </ask:lineSketchStyleProps>
                    </a:ext>
                  </a:extLst>
                </a:ln>
              </p:spPr>
              <p:txBody>
                <a:bodyPr rtlCol="0" anchor="ctr"/>
                <a:lstStyle/>
                <a:p>
                  <a:endParaRPr lang="en-US" sz="1600" dirty="0"/>
                </a:p>
              </p:txBody>
            </p:sp>
            <p:sp>
              <p:nvSpPr>
                <p:cNvPr id="95" name="Freeform: Shape 94">
                  <a:extLst>
                    <a:ext uri="{FF2B5EF4-FFF2-40B4-BE49-F238E27FC236}">
                      <a16:creationId xmlns:a16="http://schemas.microsoft.com/office/drawing/2014/main" id="{EAD4E026-8DCE-BBF6-3288-468524A312BE}"/>
                    </a:ext>
                  </a:extLst>
                </p:cNvPr>
                <p:cNvSpPr/>
                <p:nvPr/>
              </p:nvSpPr>
              <p:spPr>
                <a:xfrm>
                  <a:off x="1388060" y="5209398"/>
                  <a:ext cx="342900" cy="171449"/>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fill="none" extrusionOk="0">
                      <a:moveTo>
                        <a:pt x="342900" y="171450"/>
                      </a:moveTo>
                      <a:cubicBezTo>
                        <a:pt x="338807" y="152342"/>
                        <a:pt x="346192" y="119647"/>
                        <a:pt x="342900" y="85725"/>
                      </a:cubicBezTo>
                      <a:cubicBezTo>
                        <a:pt x="345271" y="73808"/>
                        <a:pt x="336588" y="62279"/>
                        <a:pt x="325755" y="51435"/>
                      </a:cubicBezTo>
                      <a:cubicBezTo>
                        <a:pt x="297613" y="30534"/>
                        <a:pt x="272618" y="27516"/>
                        <a:pt x="241935" y="11430"/>
                      </a:cubicBezTo>
                      <a:cubicBezTo>
                        <a:pt x="223848" y="934"/>
                        <a:pt x="192392" y="-6149"/>
                        <a:pt x="171450" y="0"/>
                      </a:cubicBezTo>
                      <a:cubicBezTo>
                        <a:pt x="146175" y="-3845"/>
                        <a:pt x="123812" y="2580"/>
                        <a:pt x="100965" y="11430"/>
                      </a:cubicBezTo>
                      <a:cubicBezTo>
                        <a:pt x="66068" y="12260"/>
                        <a:pt x="47871" y="36573"/>
                        <a:pt x="17145" y="51435"/>
                      </a:cubicBezTo>
                      <a:cubicBezTo>
                        <a:pt x="5001" y="60551"/>
                        <a:pt x="-1515" y="72449"/>
                        <a:pt x="0" y="85725"/>
                      </a:cubicBezTo>
                      <a:cubicBezTo>
                        <a:pt x="8949" y="124167"/>
                        <a:pt x="-1172" y="141176"/>
                        <a:pt x="0" y="171450"/>
                      </a:cubicBezTo>
                      <a:cubicBezTo>
                        <a:pt x="153617" y="163037"/>
                        <a:pt x="259873" y="196545"/>
                        <a:pt x="342900" y="171450"/>
                      </a:cubicBezTo>
                      <a:close/>
                    </a:path>
                    <a:path w="342900" h="171449" stroke="0" extrusionOk="0">
                      <a:moveTo>
                        <a:pt x="342900" y="171450"/>
                      </a:moveTo>
                      <a:cubicBezTo>
                        <a:pt x="341224" y="134035"/>
                        <a:pt x="351869" y="117394"/>
                        <a:pt x="342900" y="85725"/>
                      </a:cubicBezTo>
                      <a:cubicBezTo>
                        <a:pt x="341110" y="74073"/>
                        <a:pt x="337447" y="58164"/>
                        <a:pt x="325755" y="51435"/>
                      </a:cubicBezTo>
                      <a:cubicBezTo>
                        <a:pt x="302928" y="35726"/>
                        <a:pt x="271119" y="27058"/>
                        <a:pt x="241935" y="11430"/>
                      </a:cubicBezTo>
                      <a:cubicBezTo>
                        <a:pt x="225434" y="5791"/>
                        <a:pt x="196893" y="-840"/>
                        <a:pt x="171450" y="0"/>
                      </a:cubicBezTo>
                      <a:cubicBezTo>
                        <a:pt x="149208" y="1941"/>
                        <a:pt x="129448" y="7773"/>
                        <a:pt x="100965" y="11430"/>
                      </a:cubicBezTo>
                      <a:cubicBezTo>
                        <a:pt x="75056" y="23824"/>
                        <a:pt x="47645" y="31791"/>
                        <a:pt x="17145" y="51435"/>
                      </a:cubicBezTo>
                      <a:cubicBezTo>
                        <a:pt x="3816" y="60526"/>
                        <a:pt x="-2994" y="74006"/>
                        <a:pt x="0" y="85725"/>
                      </a:cubicBezTo>
                      <a:cubicBezTo>
                        <a:pt x="4536" y="120624"/>
                        <a:pt x="-5470" y="143014"/>
                        <a:pt x="0" y="171450"/>
                      </a:cubicBezTo>
                      <a:cubicBezTo>
                        <a:pt x="148708" y="142042"/>
                        <a:pt x="240604" y="200859"/>
                        <a:pt x="342900" y="171450"/>
                      </a:cubicBezTo>
                      <a:close/>
                    </a:path>
                  </a:pathLst>
                </a:custGeom>
                <a:grpFill/>
                <a:ln w="9525" cap="flat">
                  <a:solidFill>
                    <a:schemeClr val="accent5">
                      <a:lumMod val="50000"/>
                    </a:schemeClr>
                  </a:solidFill>
                  <a:prstDash val="solid"/>
                  <a:miter/>
                  <a:extLst>
                    <a:ext uri="{C807C97D-BFC1-408E-A445-0C87EB9F89A2}">
                      <ask:lineSketchStyleProps xmlns:ask="http://schemas.microsoft.com/office/drawing/2018/sketchyshapes" sd="2930626065">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sk:type>
                          <ask:lineSketchScribble/>
                        </ask:type>
                      </ask:lineSketchStyleProps>
                    </a:ext>
                  </a:extLst>
                </a:ln>
              </p:spPr>
              <p:txBody>
                <a:bodyPr rtlCol="0" anchor="ctr"/>
                <a:lstStyle/>
                <a:p>
                  <a:endParaRPr lang="en-US" sz="1600" dirty="0"/>
                </a:p>
              </p:txBody>
            </p:sp>
            <p:sp>
              <p:nvSpPr>
                <p:cNvPr id="96" name="Freeform: Shape 95">
                  <a:extLst>
                    <a:ext uri="{FF2B5EF4-FFF2-40B4-BE49-F238E27FC236}">
                      <a16:creationId xmlns:a16="http://schemas.microsoft.com/office/drawing/2014/main" id="{C4E0E17A-3736-9A92-AF6A-5729FE0B51CF}"/>
                    </a:ext>
                  </a:extLst>
                </p:cNvPr>
                <p:cNvSpPr/>
                <p:nvPr/>
              </p:nvSpPr>
              <p:spPr>
                <a:xfrm>
                  <a:off x="1473785" y="5015088"/>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fill="none" extrusionOk="0">
                      <a:moveTo>
                        <a:pt x="171450" y="85725"/>
                      </a:moveTo>
                      <a:cubicBezTo>
                        <a:pt x="157726" y="135260"/>
                        <a:pt x="133079" y="161973"/>
                        <a:pt x="85725" y="171450"/>
                      </a:cubicBezTo>
                      <a:cubicBezTo>
                        <a:pt x="32030" y="165064"/>
                        <a:pt x="2171" y="133466"/>
                        <a:pt x="0" y="85725"/>
                      </a:cubicBezTo>
                      <a:cubicBezTo>
                        <a:pt x="4098" y="39056"/>
                        <a:pt x="40853" y="2057"/>
                        <a:pt x="85725" y="0"/>
                      </a:cubicBezTo>
                      <a:cubicBezTo>
                        <a:pt x="133797" y="-7155"/>
                        <a:pt x="173536" y="38721"/>
                        <a:pt x="171450" y="85725"/>
                      </a:cubicBezTo>
                      <a:close/>
                    </a:path>
                    <a:path w="171450" h="171450" stroke="0" extrusionOk="0">
                      <a:moveTo>
                        <a:pt x="171450" y="85725"/>
                      </a:moveTo>
                      <a:cubicBezTo>
                        <a:pt x="166068" y="129662"/>
                        <a:pt x="126419" y="168847"/>
                        <a:pt x="85725" y="171450"/>
                      </a:cubicBezTo>
                      <a:cubicBezTo>
                        <a:pt x="50386" y="174290"/>
                        <a:pt x="-1943" y="137737"/>
                        <a:pt x="0" y="85725"/>
                      </a:cubicBezTo>
                      <a:cubicBezTo>
                        <a:pt x="816" y="36655"/>
                        <a:pt x="37549" y="1433"/>
                        <a:pt x="85725" y="0"/>
                      </a:cubicBezTo>
                      <a:cubicBezTo>
                        <a:pt x="129935" y="-13850"/>
                        <a:pt x="168065" y="24863"/>
                        <a:pt x="171450" y="85725"/>
                      </a:cubicBezTo>
                      <a:close/>
                    </a:path>
                  </a:pathLst>
                </a:custGeom>
                <a:grpFill/>
                <a:ln w="9525" cap="flat">
                  <a:solidFill>
                    <a:schemeClr val="accent5">
                      <a:lumMod val="50000"/>
                    </a:schemeClr>
                  </a:solidFill>
                  <a:prstDash val="solid"/>
                  <a:miter/>
                  <a:extLst>
                    <a:ext uri="{C807C97D-BFC1-408E-A445-0C87EB9F89A2}">
                      <ask:lineSketchStyleProps xmlns:ask="http://schemas.microsoft.com/office/drawing/2018/sketchyshapes" sd="3063600336">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k:type>
                          <ask:lineSketchScribble/>
                        </ask:type>
                      </ask:lineSketchStyleProps>
                    </a:ext>
                  </a:extLst>
                </a:ln>
              </p:spPr>
              <p:txBody>
                <a:bodyPr rtlCol="0" anchor="ctr"/>
                <a:lstStyle/>
                <a:p>
                  <a:endParaRPr lang="en-US" sz="1600" dirty="0"/>
                </a:p>
              </p:txBody>
            </p:sp>
            <p:sp>
              <p:nvSpPr>
                <p:cNvPr id="97" name="Freeform: Shape 96">
                  <a:extLst>
                    <a:ext uri="{FF2B5EF4-FFF2-40B4-BE49-F238E27FC236}">
                      <a16:creationId xmlns:a16="http://schemas.microsoft.com/office/drawing/2014/main" id="{3E307A02-D61B-9B94-9FAC-07F2ECD7F899}"/>
                    </a:ext>
                  </a:extLst>
                </p:cNvPr>
                <p:cNvSpPr/>
                <p:nvPr/>
              </p:nvSpPr>
              <p:spPr>
                <a:xfrm>
                  <a:off x="1649045" y="5076048"/>
                  <a:ext cx="310514" cy="171450"/>
                </a:xfrm>
                <a:custGeom>
                  <a:avLst/>
                  <a:gdLst>
                    <a:gd name="connsiteX0" fmla="*/ 293370 w 310514"/>
                    <a:gd name="connsiteY0" fmla="*/ 51435 h 171450"/>
                    <a:gd name="connsiteX1" fmla="*/ 209550 w 310514"/>
                    <a:gd name="connsiteY1" fmla="*/ 11430 h 171450"/>
                    <a:gd name="connsiteX2" fmla="*/ 139065 w 310514"/>
                    <a:gd name="connsiteY2" fmla="*/ 0 h 171450"/>
                    <a:gd name="connsiteX3" fmla="*/ 68580 w 310514"/>
                    <a:gd name="connsiteY3" fmla="*/ 11430 h 171450"/>
                    <a:gd name="connsiteX4" fmla="*/ 34290 w 310514"/>
                    <a:gd name="connsiteY4" fmla="*/ 24765 h 171450"/>
                    <a:gd name="connsiteX5" fmla="*/ 34290 w 310514"/>
                    <a:gd name="connsiteY5" fmla="*/ 26670 h 171450"/>
                    <a:gd name="connsiteX6" fmla="*/ 0 w 310514"/>
                    <a:gd name="connsiteY6" fmla="*/ 110490 h 171450"/>
                    <a:gd name="connsiteX7" fmla="*/ 87630 w 310514"/>
                    <a:gd name="connsiteY7" fmla="*/ 154305 h 171450"/>
                    <a:gd name="connsiteX8" fmla="*/ 102870 w 310514"/>
                    <a:gd name="connsiteY8" fmla="*/ 171450 h 171450"/>
                    <a:gd name="connsiteX9" fmla="*/ 310515 w 310514"/>
                    <a:gd name="connsiteY9" fmla="*/ 171450 h 171450"/>
                    <a:gd name="connsiteX10" fmla="*/ 310515 w 310514"/>
                    <a:gd name="connsiteY10" fmla="*/ 85725 h 171450"/>
                    <a:gd name="connsiteX11" fmla="*/ 293370 w 310514"/>
                    <a:gd name="connsiteY11" fmla="*/ 5143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514" h="171450" fill="none" extrusionOk="0">
                      <a:moveTo>
                        <a:pt x="293370" y="51435"/>
                      </a:moveTo>
                      <a:cubicBezTo>
                        <a:pt x="271585" y="34239"/>
                        <a:pt x="246901" y="18658"/>
                        <a:pt x="209550" y="11430"/>
                      </a:cubicBezTo>
                      <a:cubicBezTo>
                        <a:pt x="190528" y="7125"/>
                        <a:pt x="161681" y="6809"/>
                        <a:pt x="139065" y="0"/>
                      </a:cubicBezTo>
                      <a:cubicBezTo>
                        <a:pt x="117298" y="-2067"/>
                        <a:pt x="93559" y="1366"/>
                        <a:pt x="68580" y="11430"/>
                      </a:cubicBezTo>
                      <a:cubicBezTo>
                        <a:pt x="59111" y="17129"/>
                        <a:pt x="47010" y="18889"/>
                        <a:pt x="34290" y="24765"/>
                      </a:cubicBezTo>
                      <a:cubicBezTo>
                        <a:pt x="34407" y="25221"/>
                        <a:pt x="34288" y="26222"/>
                        <a:pt x="34290" y="26670"/>
                      </a:cubicBezTo>
                      <a:cubicBezTo>
                        <a:pt x="39014" y="51644"/>
                        <a:pt x="19825" y="94155"/>
                        <a:pt x="0" y="110490"/>
                      </a:cubicBezTo>
                      <a:cubicBezTo>
                        <a:pt x="31878" y="124335"/>
                        <a:pt x="67509" y="138599"/>
                        <a:pt x="87630" y="154305"/>
                      </a:cubicBezTo>
                      <a:cubicBezTo>
                        <a:pt x="92983" y="159288"/>
                        <a:pt x="99365" y="164400"/>
                        <a:pt x="102870" y="171450"/>
                      </a:cubicBezTo>
                      <a:cubicBezTo>
                        <a:pt x="159049" y="159662"/>
                        <a:pt x="207119" y="193715"/>
                        <a:pt x="310515" y="171450"/>
                      </a:cubicBezTo>
                      <a:cubicBezTo>
                        <a:pt x="301114" y="144357"/>
                        <a:pt x="311109" y="121147"/>
                        <a:pt x="310515" y="85725"/>
                      </a:cubicBezTo>
                      <a:cubicBezTo>
                        <a:pt x="306635" y="71467"/>
                        <a:pt x="302532" y="58868"/>
                        <a:pt x="293370" y="51435"/>
                      </a:cubicBezTo>
                      <a:close/>
                    </a:path>
                    <a:path w="310514" h="171450" stroke="0" extrusionOk="0">
                      <a:moveTo>
                        <a:pt x="293370" y="51435"/>
                      </a:moveTo>
                      <a:cubicBezTo>
                        <a:pt x="273184" y="30899"/>
                        <a:pt x="244107" y="26072"/>
                        <a:pt x="209550" y="11430"/>
                      </a:cubicBezTo>
                      <a:cubicBezTo>
                        <a:pt x="184543" y="7411"/>
                        <a:pt x="164209" y="-5347"/>
                        <a:pt x="139065" y="0"/>
                      </a:cubicBezTo>
                      <a:cubicBezTo>
                        <a:pt x="109199" y="-1313"/>
                        <a:pt x="95801" y="4113"/>
                        <a:pt x="68580" y="11430"/>
                      </a:cubicBezTo>
                      <a:cubicBezTo>
                        <a:pt x="57357" y="14595"/>
                        <a:pt x="44441" y="21404"/>
                        <a:pt x="34290" y="24765"/>
                      </a:cubicBezTo>
                      <a:cubicBezTo>
                        <a:pt x="34483" y="25584"/>
                        <a:pt x="34107" y="26196"/>
                        <a:pt x="34290" y="26670"/>
                      </a:cubicBezTo>
                      <a:cubicBezTo>
                        <a:pt x="33509" y="59342"/>
                        <a:pt x="19515" y="92057"/>
                        <a:pt x="0" y="110490"/>
                      </a:cubicBezTo>
                      <a:cubicBezTo>
                        <a:pt x="38172" y="118761"/>
                        <a:pt x="71688" y="141674"/>
                        <a:pt x="87630" y="154305"/>
                      </a:cubicBezTo>
                      <a:cubicBezTo>
                        <a:pt x="94620" y="159696"/>
                        <a:pt x="99043" y="163588"/>
                        <a:pt x="102870" y="171450"/>
                      </a:cubicBezTo>
                      <a:cubicBezTo>
                        <a:pt x="171566" y="161617"/>
                        <a:pt x="235529" y="184298"/>
                        <a:pt x="310515" y="171450"/>
                      </a:cubicBezTo>
                      <a:cubicBezTo>
                        <a:pt x="301547" y="134184"/>
                        <a:pt x="315290" y="116184"/>
                        <a:pt x="310515" y="85725"/>
                      </a:cubicBezTo>
                      <a:cubicBezTo>
                        <a:pt x="308490" y="75385"/>
                        <a:pt x="305807" y="59526"/>
                        <a:pt x="293370" y="51435"/>
                      </a:cubicBezTo>
                      <a:close/>
                    </a:path>
                  </a:pathLst>
                </a:custGeom>
                <a:grpFill/>
                <a:ln w="9525" cap="flat">
                  <a:solidFill>
                    <a:schemeClr val="accent5">
                      <a:lumMod val="50000"/>
                    </a:schemeClr>
                  </a:solidFill>
                  <a:prstDash val="solid"/>
                  <a:miter/>
                  <a:extLst>
                    <a:ext uri="{C807C97D-BFC1-408E-A445-0C87EB9F89A2}">
                      <ask:lineSketchStyleProps xmlns:ask="http://schemas.microsoft.com/office/drawing/2018/sketchyshapes" sd="1463751506">
                        <a:custGeom>
                          <a:avLst/>
                          <a:gdLst>
                            <a:gd name="connsiteX0" fmla="*/ 293370 w 310514"/>
                            <a:gd name="connsiteY0" fmla="*/ 51435 h 171450"/>
                            <a:gd name="connsiteX1" fmla="*/ 209550 w 310514"/>
                            <a:gd name="connsiteY1" fmla="*/ 11430 h 171450"/>
                            <a:gd name="connsiteX2" fmla="*/ 139065 w 310514"/>
                            <a:gd name="connsiteY2" fmla="*/ 0 h 171450"/>
                            <a:gd name="connsiteX3" fmla="*/ 68580 w 310514"/>
                            <a:gd name="connsiteY3" fmla="*/ 11430 h 171450"/>
                            <a:gd name="connsiteX4" fmla="*/ 34290 w 310514"/>
                            <a:gd name="connsiteY4" fmla="*/ 24765 h 171450"/>
                            <a:gd name="connsiteX5" fmla="*/ 34290 w 310514"/>
                            <a:gd name="connsiteY5" fmla="*/ 26670 h 171450"/>
                            <a:gd name="connsiteX6" fmla="*/ 0 w 310514"/>
                            <a:gd name="connsiteY6" fmla="*/ 110490 h 171450"/>
                            <a:gd name="connsiteX7" fmla="*/ 87630 w 310514"/>
                            <a:gd name="connsiteY7" fmla="*/ 154305 h 171450"/>
                            <a:gd name="connsiteX8" fmla="*/ 102870 w 310514"/>
                            <a:gd name="connsiteY8" fmla="*/ 171450 h 171450"/>
                            <a:gd name="connsiteX9" fmla="*/ 310515 w 310514"/>
                            <a:gd name="connsiteY9" fmla="*/ 171450 h 171450"/>
                            <a:gd name="connsiteX10" fmla="*/ 310515 w 310514"/>
                            <a:gd name="connsiteY10" fmla="*/ 85725 h 171450"/>
                            <a:gd name="connsiteX11" fmla="*/ 293370 w 310514"/>
                            <a:gd name="connsiteY11" fmla="*/ 5143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514" h="171450">
                              <a:moveTo>
                                <a:pt x="293370" y="51435"/>
                              </a:moveTo>
                              <a:cubicBezTo>
                                <a:pt x="270510" y="32385"/>
                                <a:pt x="240030" y="19050"/>
                                <a:pt x="209550" y="11430"/>
                              </a:cubicBezTo>
                              <a:cubicBezTo>
                                <a:pt x="188595" y="5715"/>
                                <a:pt x="163830" y="0"/>
                                <a:pt x="139065" y="0"/>
                              </a:cubicBezTo>
                              <a:cubicBezTo>
                                <a:pt x="116205" y="0"/>
                                <a:pt x="91440" y="3810"/>
                                <a:pt x="68580" y="11430"/>
                              </a:cubicBezTo>
                              <a:cubicBezTo>
                                <a:pt x="57150" y="15240"/>
                                <a:pt x="45720" y="19050"/>
                                <a:pt x="34290" y="24765"/>
                              </a:cubicBezTo>
                              <a:lnTo>
                                <a:pt x="34290" y="26670"/>
                              </a:lnTo>
                              <a:cubicBezTo>
                                <a:pt x="34290" y="59055"/>
                                <a:pt x="20955" y="89535"/>
                                <a:pt x="0" y="110490"/>
                              </a:cubicBezTo>
                              <a:cubicBezTo>
                                <a:pt x="36195" y="121920"/>
                                <a:pt x="64770" y="137160"/>
                                <a:pt x="87630" y="154305"/>
                              </a:cubicBezTo>
                              <a:cubicBezTo>
                                <a:pt x="93345" y="160020"/>
                                <a:pt x="99060" y="163830"/>
                                <a:pt x="102870" y="171450"/>
                              </a:cubicBezTo>
                              <a:lnTo>
                                <a:pt x="310515" y="171450"/>
                              </a:lnTo>
                              <a:lnTo>
                                <a:pt x="310515" y="85725"/>
                              </a:lnTo>
                              <a:cubicBezTo>
                                <a:pt x="310515" y="72390"/>
                                <a:pt x="304800" y="59055"/>
                                <a:pt x="293370" y="51435"/>
                              </a:cubicBezTo>
                              <a:close/>
                            </a:path>
                          </a:pathLst>
                        </a:custGeom>
                        <ask:type>
                          <ask:lineSketchScribble/>
                        </ask:type>
                      </ask:lineSketchStyleProps>
                    </a:ext>
                  </a:extLst>
                </a:ln>
              </p:spPr>
              <p:txBody>
                <a:bodyPr rtlCol="0" anchor="ctr"/>
                <a:lstStyle/>
                <a:p>
                  <a:endParaRPr lang="en-US" sz="1600" dirty="0"/>
                </a:p>
              </p:txBody>
            </p:sp>
            <p:sp>
              <p:nvSpPr>
                <p:cNvPr id="98" name="Freeform: Shape 97">
                  <a:extLst>
                    <a:ext uri="{FF2B5EF4-FFF2-40B4-BE49-F238E27FC236}">
                      <a16:creationId xmlns:a16="http://schemas.microsoft.com/office/drawing/2014/main" id="{3959CAE1-3A57-1F57-1799-81457292D6BC}"/>
                    </a:ext>
                  </a:extLst>
                </p:cNvPr>
                <p:cNvSpPr/>
                <p:nvPr/>
              </p:nvSpPr>
              <p:spPr>
                <a:xfrm>
                  <a:off x="1159460" y="5076048"/>
                  <a:ext cx="310514" cy="171450"/>
                </a:xfrm>
                <a:custGeom>
                  <a:avLst/>
                  <a:gdLst>
                    <a:gd name="connsiteX0" fmla="*/ 222885 w 310514"/>
                    <a:gd name="connsiteY0" fmla="*/ 154305 h 171450"/>
                    <a:gd name="connsiteX1" fmla="*/ 222885 w 310514"/>
                    <a:gd name="connsiteY1" fmla="*/ 154305 h 171450"/>
                    <a:gd name="connsiteX2" fmla="*/ 310515 w 310514"/>
                    <a:gd name="connsiteY2" fmla="*/ 110490 h 171450"/>
                    <a:gd name="connsiteX3" fmla="*/ 276225 w 310514"/>
                    <a:gd name="connsiteY3" fmla="*/ 26670 h 171450"/>
                    <a:gd name="connsiteX4" fmla="*/ 276225 w 310514"/>
                    <a:gd name="connsiteY4" fmla="*/ 22860 h 171450"/>
                    <a:gd name="connsiteX5" fmla="*/ 241935 w 310514"/>
                    <a:gd name="connsiteY5" fmla="*/ 11430 h 171450"/>
                    <a:gd name="connsiteX6" fmla="*/ 171450 w 310514"/>
                    <a:gd name="connsiteY6" fmla="*/ 0 h 171450"/>
                    <a:gd name="connsiteX7" fmla="*/ 100965 w 310514"/>
                    <a:gd name="connsiteY7" fmla="*/ 11430 h 171450"/>
                    <a:gd name="connsiteX8" fmla="*/ 17145 w 310514"/>
                    <a:gd name="connsiteY8" fmla="*/ 51435 h 171450"/>
                    <a:gd name="connsiteX9" fmla="*/ 0 w 310514"/>
                    <a:gd name="connsiteY9" fmla="*/ 85725 h 171450"/>
                    <a:gd name="connsiteX10" fmla="*/ 0 w 310514"/>
                    <a:gd name="connsiteY10" fmla="*/ 171450 h 171450"/>
                    <a:gd name="connsiteX11" fmla="*/ 205740 w 310514"/>
                    <a:gd name="connsiteY11" fmla="*/ 171450 h 171450"/>
                    <a:gd name="connsiteX12" fmla="*/ 222885 w 310514"/>
                    <a:gd name="connsiteY12" fmla="*/ 15430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514" h="171450" fill="none" extrusionOk="0">
                      <a:moveTo>
                        <a:pt x="222885" y="154305"/>
                      </a:moveTo>
                      <a:lnTo>
                        <a:pt x="222885" y="154305"/>
                      </a:lnTo>
                      <a:cubicBezTo>
                        <a:pt x="246581" y="129176"/>
                        <a:pt x="276190" y="126297"/>
                        <a:pt x="310515" y="110490"/>
                      </a:cubicBezTo>
                      <a:cubicBezTo>
                        <a:pt x="291011" y="85151"/>
                        <a:pt x="274788" y="58825"/>
                        <a:pt x="276225" y="26670"/>
                      </a:cubicBezTo>
                      <a:cubicBezTo>
                        <a:pt x="275820" y="25219"/>
                        <a:pt x="276654" y="24489"/>
                        <a:pt x="276225" y="22860"/>
                      </a:cubicBezTo>
                      <a:cubicBezTo>
                        <a:pt x="263854" y="21560"/>
                        <a:pt x="252392" y="14835"/>
                        <a:pt x="241935" y="11430"/>
                      </a:cubicBezTo>
                      <a:cubicBezTo>
                        <a:pt x="219886" y="7299"/>
                        <a:pt x="197014" y="6066"/>
                        <a:pt x="171450" y="0"/>
                      </a:cubicBezTo>
                      <a:cubicBezTo>
                        <a:pt x="147729" y="4050"/>
                        <a:pt x="127653" y="3943"/>
                        <a:pt x="100965" y="11430"/>
                      </a:cubicBezTo>
                      <a:cubicBezTo>
                        <a:pt x="70177" y="23134"/>
                        <a:pt x="35194" y="31663"/>
                        <a:pt x="17145" y="51435"/>
                      </a:cubicBezTo>
                      <a:cubicBezTo>
                        <a:pt x="6251" y="58370"/>
                        <a:pt x="35" y="70442"/>
                        <a:pt x="0" y="85725"/>
                      </a:cubicBezTo>
                      <a:cubicBezTo>
                        <a:pt x="3167" y="110313"/>
                        <a:pt x="-9250" y="144158"/>
                        <a:pt x="0" y="171450"/>
                      </a:cubicBezTo>
                      <a:cubicBezTo>
                        <a:pt x="58666" y="162417"/>
                        <a:pt x="138725" y="187194"/>
                        <a:pt x="205740" y="171450"/>
                      </a:cubicBezTo>
                      <a:cubicBezTo>
                        <a:pt x="211651" y="163337"/>
                        <a:pt x="215511" y="160637"/>
                        <a:pt x="222885" y="154305"/>
                      </a:cubicBezTo>
                      <a:close/>
                    </a:path>
                    <a:path w="310514" h="171450" stroke="0" extrusionOk="0">
                      <a:moveTo>
                        <a:pt x="222885" y="154305"/>
                      </a:moveTo>
                      <a:lnTo>
                        <a:pt x="222885" y="154305"/>
                      </a:lnTo>
                      <a:cubicBezTo>
                        <a:pt x="248700" y="137632"/>
                        <a:pt x="279204" y="120913"/>
                        <a:pt x="310515" y="110490"/>
                      </a:cubicBezTo>
                      <a:cubicBezTo>
                        <a:pt x="285866" y="91541"/>
                        <a:pt x="272728" y="63248"/>
                        <a:pt x="276225" y="26670"/>
                      </a:cubicBezTo>
                      <a:cubicBezTo>
                        <a:pt x="276101" y="24905"/>
                        <a:pt x="276580" y="24181"/>
                        <a:pt x="276225" y="22860"/>
                      </a:cubicBezTo>
                      <a:cubicBezTo>
                        <a:pt x="264542" y="19836"/>
                        <a:pt x="255142" y="12500"/>
                        <a:pt x="241935" y="11430"/>
                      </a:cubicBezTo>
                      <a:cubicBezTo>
                        <a:pt x="220349" y="9191"/>
                        <a:pt x="194398" y="-4708"/>
                        <a:pt x="171450" y="0"/>
                      </a:cubicBezTo>
                      <a:cubicBezTo>
                        <a:pt x="150761" y="2581"/>
                        <a:pt x="127291" y="7286"/>
                        <a:pt x="100965" y="11430"/>
                      </a:cubicBezTo>
                      <a:cubicBezTo>
                        <a:pt x="70275" y="20113"/>
                        <a:pt x="41290" y="37276"/>
                        <a:pt x="17145" y="51435"/>
                      </a:cubicBezTo>
                      <a:cubicBezTo>
                        <a:pt x="5429" y="58080"/>
                        <a:pt x="-715" y="71175"/>
                        <a:pt x="0" y="85725"/>
                      </a:cubicBezTo>
                      <a:cubicBezTo>
                        <a:pt x="5183" y="128535"/>
                        <a:pt x="-5382" y="144509"/>
                        <a:pt x="0" y="171450"/>
                      </a:cubicBezTo>
                      <a:cubicBezTo>
                        <a:pt x="97486" y="161499"/>
                        <a:pt x="134977" y="173383"/>
                        <a:pt x="205740" y="171450"/>
                      </a:cubicBezTo>
                      <a:cubicBezTo>
                        <a:pt x="211003" y="162479"/>
                        <a:pt x="214630" y="159715"/>
                        <a:pt x="222885" y="154305"/>
                      </a:cubicBezTo>
                      <a:close/>
                    </a:path>
                  </a:pathLst>
                </a:custGeom>
                <a:grpFill/>
                <a:ln w="9525" cap="flat">
                  <a:solidFill>
                    <a:schemeClr val="accent5">
                      <a:lumMod val="50000"/>
                    </a:schemeClr>
                  </a:solidFill>
                  <a:prstDash val="solid"/>
                  <a:miter/>
                  <a:extLst>
                    <a:ext uri="{C807C97D-BFC1-408E-A445-0C87EB9F89A2}">
                      <ask:lineSketchStyleProps xmlns:ask="http://schemas.microsoft.com/office/drawing/2018/sketchyshapes" sd="2504555973">
                        <a:custGeom>
                          <a:avLst/>
                          <a:gdLst>
                            <a:gd name="connsiteX0" fmla="*/ 222885 w 310514"/>
                            <a:gd name="connsiteY0" fmla="*/ 154305 h 171450"/>
                            <a:gd name="connsiteX1" fmla="*/ 222885 w 310514"/>
                            <a:gd name="connsiteY1" fmla="*/ 154305 h 171450"/>
                            <a:gd name="connsiteX2" fmla="*/ 310515 w 310514"/>
                            <a:gd name="connsiteY2" fmla="*/ 110490 h 171450"/>
                            <a:gd name="connsiteX3" fmla="*/ 276225 w 310514"/>
                            <a:gd name="connsiteY3" fmla="*/ 26670 h 171450"/>
                            <a:gd name="connsiteX4" fmla="*/ 276225 w 310514"/>
                            <a:gd name="connsiteY4" fmla="*/ 22860 h 171450"/>
                            <a:gd name="connsiteX5" fmla="*/ 241935 w 310514"/>
                            <a:gd name="connsiteY5" fmla="*/ 11430 h 171450"/>
                            <a:gd name="connsiteX6" fmla="*/ 171450 w 310514"/>
                            <a:gd name="connsiteY6" fmla="*/ 0 h 171450"/>
                            <a:gd name="connsiteX7" fmla="*/ 100965 w 310514"/>
                            <a:gd name="connsiteY7" fmla="*/ 11430 h 171450"/>
                            <a:gd name="connsiteX8" fmla="*/ 17145 w 310514"/>
                            <a:gd name="connsiteY8" fmla="*/ 51435 h 171450"/>
                            <a:gd name="connsiteX9" fmla="*/ 0 w 310514"/>
                            <a:gd name="connsiteY9" fmla="*/ 85725 h 171450"/>
                            <a:gd name="connsiteX10" fmla="*/ 0 w 310514"/>
                            <a:gd name="connsiteY10" fmla="*/ 171450 h 171450"/>
                            <a:gd name="connsiteX11" fmla="*/ 205740 w 310514"/>
                            <a:gd name="connsiteY11" fmla="*/ 171450 h 171450"/>
                            <a:gd name="connsiteX12" fmla="*/ 222885 w 310514"/>
                            <a:gd name="connsiteY12" fmla="*/ 15430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514" h="171450">
                              <a:moveTo>
                                <a:pt x="222885" y="154305"/>
                              </a:moveTo>
                              <a:lnTo>
                                <a:pt x="222885" y="154305"/>
                              </a:lnTo>
                              <a:cubicBezTo>
                                <a:pt x="249555" y="135255"/>
                                <a:pt x="280035" y="120015"/>
                                <a:pt x="310515" y="110490"/>
                              </a:cubicBezTo>
                              <a:cubicBezTo>
                                <a:pt x="289560" y="87630"/>
                                <a:pt x="276225" y="59055"/>
                                <a:pt x="276225" y="26670"/>
                              </a:cubicBezTo>
                              <a:cubicBezTo>
                                <a:pt x="276225" y="24765"/>
                                <a:pt x="276225" y="24765"/>
                                <a:pt x="276225" y="22860"/>
                              </a:cubicBezTo>
                              <a:cubicBezTo>
                                <a:pt x="264795" y="19050"/>
                                <a:pt x="253365" y="13335"/>
                                <a:pt x="241935" y="11430"/>
                              </a:cubicBezTo>
                              <a:cubicBezTo>
                                <a:pt x="220980" y="5715"/>
                                <a:pt x="196215" y="0"/>
                                <a:pt x="171450" y="0"/>
                              </a:cubicBezTo>
                              <a:cubicBezTo>
                                <a:pt x="148590" y="0"/>
                                <a:pt x="123825" y="3810"/>
                                <a:pt x="100965" y="11430"/>
                              </a:cubicBezTo>
                              <a:cubicBezTo>
                                <a:pt x="70485" y="20955"/>
                                <a:pt x="41910" y="34290"/>
                                <a:pt x="17145" y="51435"/>
                              </a:cubicBezTo>
                              <a:cubicBezTo>
                                <a:pt x="5715" y="59055"/>
                                <a:pt x="0" y="72390"/>
                                <a:pt x="0" y="85725"/>
                              </a:cubicBezTo>
                              <a:lnTo>
                                <a:pt x="0" y="171450"/>
                              </a:lnTo>
                              <a:lnTo>
                                <a:pt x="205740" y="171450"/>
                              </a:lnTo>
                              <a:cubicBezTo>
                                <a:pt x="211455" y="163830"/>
                                <a:pt x="215265" y="160020"/>
                                <a:pt x="222885" y="154305"/>
                              </a:cubicBezTo>
                              <a:close/>
                            </a:path>
                          </a:pathLst>
                        </a:custGeom>
                        <ask:type>
                          <ask:lineSketchScribble/>
                        </ask:type>
                      </ask:lineSketchStyleProps>
                    </a:ext>
                  </a:extLst>
                </a:ln>
              </p:spPr>
              <p:txBody>
                <a:bodyPr rtlCol="0" anchor="ctr"/>
                <a:lstStyle/>
                <a:p>
                  <a:endParaRPr lang="en-US" sz="1600" dirty="0"/>
                </a:p>
              </p:txBody>
            </p:sp>
          </p:grpSp>
          <p:sp>
            <p:nvSpPr>
              <p:cNvPr id="92" name="TextBox 91">
                <a:extLst>
                  <a:ext uri="{FF2B5EF4-FFF2-40B4-BE49-F238E27FC236}">
                    <a16:creationId xmlns:a16="http://schemas.microsoft.com/office/drawing/2014/main" id="{D7499D51-C7D0-BEB1-63A4-D8C34A0CA7A7}"/>
                  </a:ext>
                </a:extLst>
              </p:cNvPr>
              <p:cNvSpPr txBox="1"/>
              <p:nvPr/>
            </p:nvSpPr>
            <p:spPr>
              <a:xfrm>
                <a:off x="1985820" y="5070976"/>
                <a:ext cx="2331093" cy="646331"/>
              </a:xfrm>
              <a:prstGeom prst="rect">
                <a:avLst/>
              </a:prstGeom>
              <a:noFill/>
              <a:ln>
                <a:noFill/>
              </a:ln>
            </p:spPr>
            <p:txBody>
              <a:bodyPr wrap="square" rtlCol="0" anchor="ctr">
                <a:spAutoFit/>
              </a:bodyPr>
              <a:lstStyle/>
              <a:p>
                <a:pPr algn="ctr"/>
                <a:r>
                  <a:rPr lang="en-US" b="1" dirty="0">
                    <a:solidFill>
                      <a:schemeClr val="tx2"/>
                    </a:solidFill>
                    <a:latin typeface="Cavolini" panose="03000502040302020204" pitchFamily="66" charset="0"/>
                    <a:cs typeface="Cavolini" panose="03000502040302020204" pitchFamily="66" charset="0"/>
                  </a:rPr>
                  <a:t>People Dependencies</a:t>
                </a:r>
                <a:endParaRPr lang="en-US" dirty="0">
                  <a:latin typeface="Cavolini" panose="03000502040302020204" pitchFamily="66" charset="0"/>
                  <a:cs typeface="Cavolini" panose="03000502040302020204" pitchFamily="66" charset="0"/>
                </a:endParaRPr>
              </a:p>
            </p:txBody>
          </p:sp>
        </p:grpSp>
      </p:grpSp>
      <p:pic>
        <p:nvPicPr>
          <p:cNvPr id="100" name="Graphic 99" descr="A bucket">
            <a:extLst>
              <a:ext uri="{FF2B5EF4-FFF2-40B4-BE49-F238E27FC236}">
                <a16:creationId xmlns:a16="http://schemas.microsoft.com/office/drawing/2014/main" id="{7CBA488D-D63C-AA60-AC30-5C313EFC8B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732" y="40675"/>
            <a:ext cx="1143680" cy="916029"/>
          </a:xfrm>
          <a:prstGeom prst="rect">
            <a:avLst/>
          </a:prstGeom>
        </p:spPr>
      </p:pic>
      <p:sp>
        <p:nvSpPr>
          <p:cNvPr id="101" name="Rectangle 100">
            <a:extLst>
              <a:ext uri="{FF2B5EF4-FFF2-40B4-BE49-F238E27FC236}">
                <a16:creationId xmlns:a16="http://schemas.microsoft.com/office/drawing/2014/main" id="{3ED7BB4F-6810-58BF-CFC5-2BACC8B08F37}"/>
              </a:ext>
            </a:extLst>
          </p:cNvPr>
          <p:cNvSpPr/>
          <p:nvPr/>
        </p:nvSpPr>
        <p:spPr>
          <a:xfrm>
            <a:off x="977885" y="110597"/>
            <a:ext cx="1775465" cy="830997"/>
          </a:xfrm>
          <a:prstGeom prst="rect">
            <a:avLst/>
          </a:prstGeom>
          <a:noFill/>
        </p:spPr>
        <p:txBody>
          <a:bodyPr wrap="square" lIns="91440" tIns="45720" rIns="91440" bIns="45720">
            <a:spAutoFit/>
          </a:bodyPr>
          <a:lstStyle/>
          <a:p>
            <a:pPr algn="ctr"/>
            <a:r>
              <a:rPr lang="en-US" sz="2400" b="1" cap="none" spc="0" dirty="0">
                <a:ln w="12700" cmpd="sng">
                  <a:solidFill>
                    <a:schemeClr val="tx1">
                      <a:lumMod val="75000"/>
                      <a:lumOff val="25000"/>
                    </a:schemeClr>
                  </a:solidFill>
                  <a:prstDash val="solid"/>
                </a:ln>
                <a:solidFill>
                  <a:schemeClr val="bg1">
                    <a:lumMod val="85000"/>
                  </a:schemeClr>
                </a:solidFill>
                <a:effectLst/>
              </a:rPr>
              <a:t>Risk </a:t>
            </a:r>
          </a:p>
          <a:p>
            <a:pPr algn="ctr"/>
            <a:r>
              <a:rPr lang="en-US" sz="2400" b="1" cap="none" spc="0" dirty="0">
                <a:ln w="12700" cmpd="sng">
                  <a:solidFill>
                    <a:schemeClr val="tx1">
                      <a:lumMod val="75000"/>
                      <a:lumOff val="25000"/>
                    </a:schemeClr>
                  </a:solidFill>
                  <a:prstDash val="solid"/>
                </a:ln>
                <a:solidFill>
                  <a:schemeClr val="bg1">
                    <a:lumMod val="85000"/>
                  </a:schemeClr>
                </a:solidFill>
                <a:effectLst/>
              </a:rPr>
              <a:t>Buckets</a:t>
            </a:r>
          </a:p>
        </p:txBody>
      </p:sp>
      <p:sp>
        <p:nvSpPr>
          <p:cNvPr id="102" name="Rectangle 101">
            <a:extLst>
              <a:ext uri="{FF2B5EF4-FFF2-40B4-BE49-F238E27FC236}">
                <a16:creationId xmlns:a16="http://schemas.microsoft.com/office/drawing/2014/main" id="{7E2D5891-C572-88E1-36D3-CF89A212822D}"/>
              </a:ext>
            </a:extLst>
          </p:cNvPr>
          <p:cNvSpPr/>
          <p:nvPr/>
        </p:nvSpPr>
        <p:spPr>
          <a:xfrm>
            <a:off x="4329656" y="26755"/>
            <a:ext cx="2598893" cy="954107"/>
          </a:xfrm>
          <a:prstGeom prst="rect">
            <a:avLst/>
          </a:prstGeom>
          <a:noFill/>
        </p:spPr>
        <p:txBody>
          <a:bodyPr wrap="square" lIns="91440" tIns="45720" rIns="91440" bIns="45720">
            <a:spAutoFit/>
          </a:bodyPr>
          <a:lstStyle/>
          <a:p>
            <a:pPr algn="ctr"/>
            <a:r>
              <a:rPr lang="en-US" sz="2800" b="1" dirty="0">
                <a:ln w="12700" cmpd="sng">
                  <a:solidFill>
                    <a:schemeClr val="tx1">
                      <a:lumMod val="75000"/>
                      <a:lumOff val="25000"/>
                    </a:schemeClr>
                  </a:solidFill>
                  <a:prstDash val="solid"/>
                </a:ln>
                <a:solidFill>
                  <a:schemeClr val="bg1">
                    <a:lumMod val="85000"/>
                  </a:schemeClr>
                </a:solidFill>
              </a:rPr>
              <a:t>Risk Descriptions</a:t>
            </a:r>
            <a:endParaRPr lang="en-US" sz="2800" b="1" cap="none" spc="0" dirty="0">
              <a:ln w="12700" cmpd="sng">
                <a:solidFill>
                  <a:schemeClr val="tx1">
                    <a:lumMod val="75000"/>
                    <a:lumOff val="25000"/>
                  </a:schemeClr>
                </a:solidFill>
                <a:prstDash val="solid"/>
              </a:ln>
              <a:solidFill>
                <a:schemeClr val="bg1">
                  <a:lumMod val="85000"/>
                </a:schemeClr>
              </a:solidFill>
              <a:effectLst/>
            </a:endParaRPr>
          </a:p>
        </p:txBody>
      </p:sp>
      <p:sp>
        <p:nvSpPr>
          <p:cNvPr id="106" name="Cloud 105">
            <a:extLst>
              <a:ext uri="{FF2B5EF4-FFF2-40B4-BE49-F238E27FC236}">
                <a16:creationId xmlns:a16="http://schemas.microsoft.com/office/drawing/2014/main" id="{2CB0F017-ED2C-E510-1BF3-6D7B2093AFD2}"/>
              </a:ext>
            </a:extLst>
          </p:cNvPr>
          <p:cNvSpPr/>
          <p:nvPr/>
        </p:nvSpPr>
        <p:spPr>
          <a:xfrm>
            <a:off x="7785427" y="1189686"/>
            <a:ext cx="1963253" cy="788601"/>
          </a:xfrm>
          <a:prstGeom prst="cloud">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Staffing Departures</a:t>
            </a:r>
          </a:p>
        </p:txBody>
      </p:sp>
      <p:sp>
        <p:nvSpPr>
          <p:cNvPr id="107" name="Cloud 106">
            <a:extLst>
              <a:ext uri="{FF2B5EF4-FFF2-40B4-BE49-F238E27FC236}">
                <a16:creationId xmlns:a16="http://schemas.microsoft.com/office/drawing/2014/main" id="{B9B52C8A-FBD2-8DC9-E875-7AD482D438DA}"/>
              </a:ext>
            </a:extLst>
          </p:cNvPr>
          <p:cNvSpPr/>
          <p:nvPr/>
        </p:nvSpPr>
        <p:spPr>
          <a:xfrm>
            <a:off x="7804847" y="2403636"/>
            <a:ext cx="1963253" cy="788601"/>
          </a:xfrm>
          <a:prstGeom prst="cloud">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Gaining Access</a:t>
            </a:r>
          </a:p>
        </p:txBody>
      </p:sp>
      <p:sp>
        <p:nvSpPr>
          <p:cNvPr id="108" name="Cloud 107">
            <a:extLst>
              <a:ext uri="{FF2B5EF4-FFF2-40B4-BE49-F238E27FC236}">
                <a16:creationId xmlns:a16="http://schemas.microsoft.com/office/drawing/2014/main" id="{F5724AB6-B4FA-05CA-6C1E-561D8568ED00}"/>
              </a:ext>
            </a:extLst>
          </p:cNvPr>
          <p:cNvSpPr/>
          <p:nvPr/>
        </p:nvSpPr>
        <p:spPr>
          <a:xfrm>
            <a:off x="7841215" y="3617586"/>
            <a:ext cx="1963253" cy="788601"/>
          </a:xfrm>
          <a:prstGeom prst="cloud">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Collecting Evidence</a:t>
            </a:r>
          </a:p>
        </p:txBody>
      </p:sp>
      <p:sp>
        <p:nvSpPr>
          <p:cNvPr id="109" name="Cloud 108">
            <a:extLst>
              <a:ext uri="{FF2B5EF4-FFF2-40B4-BE49-F238E27FC236}">
                <a16:creationId xmlns:a16="http://schemas.microsoft.com/office/drawing/2014/main" id="{DA2DFE37-9669-CE2B-5CEB-39962CEC42F3}"/>
              </a:ext>
            </a:extLst>
          </p:cNvPr>
          <p:cNvSpPr/>
          <p:nvPr/>
        </p:nvSpPr>
        <p:spPr>
          <a:xfrm>
            <a:off x="7775219" y="4711159"/>
            <a:ext cx="1963253" cy="788601"/>
          </a:xfrm>
          <a:prstGeom prst="cloud">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Understanding Our Landscape</a:t>
            </a:r>
          </a:p>
        </p:txBody>
      </p:sp>
      <p:sp>
        <p:nvSpPr>
          <p:cNvPr id="115" name="Rectangle: Rounded Corners 114">
            <a:extLst>
              <a:ext uri="{FF2B5EF4-FFF2-40B4-BE49-F238E27FC236}">
                <a16:creationId xmlns:a16="http://schemas.microsoft.com/office/drawing/2014/main" id="{5E410603-4BC3-32C2-A4BE-77581791A1A2}"/>
              </a:ext>
            </a:extLst>
          </p:cNvPr>
          <p:cNvSpPr/>
          <p:nvPr/>
        </p:nvSpPr>
        <p:spPr>
          <a:xfrm>
            <a:off x="9939959" y="1132510"/>
            <a:ext cx="2111828" cy="4392935"/>
          </a:xfrm>
          <a:prstGeom prst="roundRect">
            <a:avLst/>
          </a:prstGeom>
          <a:solidFill>
            <a:srgbClr val="11556C"/>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solidFill>
                  <a:schemeClr val="bg1"/>
                </a:solidFill>
              </a:rPr>
              <a:t>Statutorily Required</a:t>
            </a:r>
          </a:p>
          <a:p>
            <a:pPr algn="ctr"/>
            <a:endParaRPr lang="en-US" sz="1600" dirty="0">
              <a:solidFill>
                <a:schemeClr val="bg1"/>
              </a:solidFill>
            </a:endParaRPr>
          </a:p>
          <a:p>
            <a:pPr algn="ctr"/>
            <a:r>
              <a:rPr lang="en-US" sz="1600" dirty="0">
                <a:solidFill>
                  <a:schemeClr val="bg1"/>
                </a:solidFill>
              </a:rPr>
              <a:t>America’s Bank Accounts</a:t>
            </a:r>
          </a:p>
          <a:p>
            <a:pPr algn="ctr"/>
            <a:endParaRPr lang="en-US" sz="1600" dirty="0">
              <a:solidFill>
                <a:schemeClr val="bg1"/>
              </a:solidFill>
            </a:endParaRPr>
          </a:p>
          <a:p>
            <a:pPr algn="ctr"/>
            <a:r>
              <a:rPr lang="en-US" sz="1600" dirty="0">
                <a:solidFill>
                  <a:schemeClr val="bg1"/>
                </a:solidFill>
              </a:rPr>
              <a:t>Modernizing Payments DNP</a:t>
            </a:r>
          </a:p>
          <a:p>
            <a:pPr algn="ctr"/>
            <a:endParaRPr lang="en-US" sz="1600" dirty="0">
              <a:solidFill>
                <a:schemeClr val="bg1"/>
              </a:solidFill>
            </a:endParaRPr>
          </a:p>
          <a:p>
            <a:pPr algn="ctr"/>
            <a:r>
              <a:rPr lang="en-US" sz="1600" dirty="0">
                <a:solidFill>
                  <a:schemeClr val="bg1"/>
                </a:solidFill>
              </a:rPr>
              <a:t>Benefits to US Citizens</a:t>
            </a:r>
          </a:p>
          <a:p>
            <a:pPr algn="ctr"/>
            <a:endParaRPr lang="en-US" sz="1600" dirty="0">
              <a:solidFill>
                <a:schemeClr val="bg1"/>
              </a:solidFill>
            </a:endParaRPr>
          </a:p>
          <a:p>
            <a:pPr algn="ctr"/>
            <a:r>
              <a:rPr lang="en-US" sz="1600" dirty="0">
                <a:solidFill>
                  <a:schemeClr val="bg1"/>
                </a:solidFill>
              </a:rPr>
              <a:t>MOUs between Federal Agencies</a:t>
            </a:r>
          </a:p>
        </p:txBody>
      </p:sp>
      <p:sp>
        <p:nvSpPr>
          <p:cNvPr id="7" name="Rectangle 6">
            <a:extLst>
              <a:ext uri="{FF2B5EF4-FFF2-40B4-BE49-F238E27FC236}">
                <a16:creationId xmlns:a16="http://schemas.microsoft.com/office/drawing/2014/main" id="{31236F5E-EE8E-77C1-33DB-F6CF5D5DB786}"/>
              </a:ext>
            </a:extLst>
          </p:cNvPr>
          <p:cNvSpPr/>
          <p:nvPr/>
        </p:nvSpPr>
        <p:spPr>
          <a:xfrm>
            <a:off x="7775219" y="32667"/>
            <a:ext cx="2029250" cy="954107"/>
          </a:xfrm>
          <a:prstGeom prst="rect">
            <a:avLst/>
          </a:prstGeom>
          <a:noFill/>
        </p:spPr>
        <p:txBody>
          <a:bodyPr wrap="square" lIns="91440" tIns="45720" rIns="91440" bIns="45720">
            <a:spAutoFit/>
          </a:bodyPr>
          <a:lstStyle/>
          <a:p>
            <a:pPr algn="ctr"/>
            <a:r>
              <a:rPr lang="en-US" sz="2800" b="1" dirty="0">
                <a:ln w="12700" cmpd="sng">
                  <a:solidFill>
                    <a:schemeClr val="tx1">
                      <a:lumMod val="75000"/>
                      <a:lumOff val="25000"/>
                    </a:schemeClr>
                  </a:solidFill>
                  <a:prstDash val="solid"/>
                </a:ln>
                <a:solidFill>
                  <a:schemeClr val="bg1">
                    <a:lumMod val="85000"/>
                  </a:schemeClr>
                </a:solidFill>
              </a:rPr>
              <a:t>Controls to Monitor</a:t>
            </a:r>
            <a:endParaRPr lang="en-US" sz="2800" b="1" cap="none" spc="0" dirty="0">
              <a:ln w="12700" cmpd="sng">
                <a:solidFill>
                  <a:schemeClr val="tx1">
                    <a:lumMod val="75000"/>
                    <a:lumOff val="25000"/>
                  </a:schemeClr>
                </a:solidFill>
                <a:prstDash val="solid"/>
              </a:ln>
              <a:solidFill>
                <a:schemeClr val="bg1">
                  <a:lumMod val="85000"/>
                </a:schemeClr>
              </a:solidFill>
              <a:effectLst/>
            </a:endParaRPr>
          </a:p>
        </p:txBody>
      </p:sp>
      <p:sp>
        <p:nvSpPr>
          <p:cNvPr id="8" name="Rectangle 7">
            <a:extLst>
              <a:ext uri="{FF2B5EF4-FFF2-40B4-BE49-F238E27FC236}">
                <a16:creationId xmlns:a16="http://schemas.microsoft.com/office/drawing/2014/main" id="{572E8B09-DD84-B111-A843-3E1EBE7E069F}"/>
              </a:ext>
            </a:extLst>
          </p:cNvPr>
          <p:cNvSpPr/>
          <p:nvPr/>
        </p:nvSpPr>
        <p:spPr>
          <a:xfrm>
            <a:off x="9852660" y="237079"/>
            <a:ext cx="2286425" cy="523220"/>
          </a:xfrm>
          <a:prstGeom prst="rect">
            <a:avLst/>
          </a:prstGeom>
          <a:noFill/>
        </p:spPr>
        <p:txBody>
          <a:bodyPr wrap="square" lIns="91440" tIns="45720" rIns="91440" bIns="45720">
            <a:spAutoFit/>
          </a:bodyPr>
          <a:lstStyle/>
          <a:p>
            <a:pPr algn="ctr"/>
            <a:r>
              <a:rPr lang="en-US" sz="2800" b="1" dirty="0">
                <a:ln w="12700" cmpd="sng">
                  <a:solidFill>
                    <a:schemeClr val="tx1">
                      <a:lumMod val="75000"/>
                      <a:lumOff val="25000"/>
                    </a:schemeClr>
                  </a:solidFill>
                  <a:prstDash val="solid"/>
                </a:ln>
                <a:solidFill>
                  <a:schemeClr val="bg1">
                    <a:lumMod val="85000"/>
                  </a:schemeClr>
                </a:solidFill>
              </a:rPr>
              <a:t>Opportunities</a:t>
            </a:r>
            <a:endParaRPr lang="en-US" sz="2800" b="1" cap="none" spc="0" dirty="0">
              <a:ln w="12700" cmpd="sng">
                <a:solidFill>
                  <a:schemeClr val="tx1">
                    <a:lumMod val="75000"/>
                    <a:lumOff val="25000"/>
                  </a:schemeClr>
                </a:solidFill>
                <a:prstDash val="solid"/>
              </a:ln>
              <a:solidFill>
                <a:schemeClr val="bg1">
                  <a:lumMod val="85000"/>
                </a:schemeClr>
              </a:solidFill>
              <a:effectLst/>
            </a:endParaRPr>
          </a:p>
        </p:txBody>
      </p:sp>
      <p:sp>
        <p:nvSpPr>
          <p:cNvPr id="2" name="Rectangle 1">
            <a:extLst>
              <a:ext uri="{FF2B5EF4-FFF2-40B4-BE49-F238E27FC236}">
                <a16:creationId xmlns:a16="http://schemas.microsoft.com/office/drawing/2014/main" id="{BB89F281-B30F-2004-B5FA-FE2242987CB4}"/>
              </a:ext>
            </a:extLst>
          </p:cNvPr>
          <p:cNvSpPr/>
          <p:nvPr/>
        </p:nvSpPr>
        <p:spPr>
          <a:xfrm>
            <a:off x="1953517" y="5699867"/>
            <a:ext cx="7931017" cy="830997"/>
          </a:xfrm>
          <a:prstGeom prst="rect">
            <a:avLst/>
          </a:prstGeom>
          <a:noFill/>
        </p:spPr>
        <p:txBody>
          <a:bodyPr wrap="none" lIns="91440" tIns="45720" rIns="91440" bIns="45720">
            <a:spAutoFit/>
          </a:bodyPr>
          <a:lstStyle/>
          <a:p>
            <a:pPr algn="ctr"/>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Interplay of</a:t>
            </a:r>
            <a:r>
              <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Risks and Controls</a:t>
            </a:r>
          </a:p>
        </p:txBody>
      </p:sp>
    </p:spTree>
    <p:extLst>
      <p:ext uri="{BB962C8B-B14F-4D97-AF65-F5344CB8AC3E}">
        <p14:creationId xmlns:p14="http://schemas.microsoft.com/office/powerpoint/2010/main" val="2512814946"/>
      </p:ext>
    </p:extLst>
  </p:cSld>
  <p:clrMapOvr>
    <a:masterClrMapping/>
  </p:clrMapOvr>
</p:sld>
</file>

<file path=ppt/theme/theme1.xml><?xml version="1.0" encoding="utf-8"?>
<a:theme xmlns:a="http://schemas.openxmlformats.org/drawingml/2006/main" name="1_HUD FM 2025 Template ">
  <a:themeElements>
    <a:clrScheme name="HUD FM Brand">
      <a:dk1>
        <a:sysClr val="windowText" lastClr="000000"/>
      </a:dk1>
      <a:lt1>
        <a:sysClr val="window" lastClr="FFFFFF"/>
      </a:lt1>
      <a:dk2>
        <a:srgbClr val="11556C"/>
      </a:dk2>
      <a:lt2>
        <a:srgbClr val="EEEEEE"/>
      </a:lt2>
      <a:accent1>
        <a:srgbClr val="C2DD74"/>
      </a:accent1>
      <a:accent2>
        <a:srgbClr val="FFB94A"/>
      </a:accent2>
      <a:accent3>
        <a:srgbClr val="EEEEEE"/>
      </a:accent3>
      <a:accent4>
        <a:srgbClr val="11556C"/>
      </a:accent4>
      <a:accent5>
        <a:srgbClr val="A6CE36"/>
      </a:accent5>
      <a:accent6>
        <a:srgbClr val="FFD28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05CF29-6A41-4156-8F70-090DFF9D6F39}" vid="{070591DA-71E6-47D0-8637-8FCF5D86524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50464D1BEA6F47B36EB26B6DC18C1C" ma:contentTypeVersion="4" ma:contentTypeDescription="Create a new document." ma:contentTypeScope="" ma:versionID="dd07888d5c7c589b2fd03aa2727f7d12">
  <xsd:schema xmlns:xsd="http://www.w3.org/2001/XMLSchema" xmlns:xs="http://www.w3.org/2001/XMLSchema" xmlns:p="http://schemas.microsoft.com/office/2006/metadata/properties" xmlns:ns2="661cb256-8968-4e30-bbf6-3dd2cb84420a" targetNamespace="http://schemas.microsoft.com/office/2006/metadata/properties" ma:root="true" ma:fieldsID="09249541088ee1a3655430b7de2a9f7e" ns2:_="">
    <xsd:import namespace="661cb256-8968-4e30-bbf6-3dd2cb84420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1cb256-8968-4e30-bbf6-3dd2cb8442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72636E-019F-42A0-870A-DF2AB582411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61cb256-8968-4e30-bbf6-3dd2cb84420a"/>
    <ds:schemaRef ds:uri="http://www.w3.org/XML/1998/namespace"/>
    <ds:schemaRef ds:uri="http://purl.org/dc/dcmitype/"/>
  </ds:schemaRefs>
</ds:datastoreItem>
</file>

<file path=customXml/itemProps2.xml><?xml version="1.0" encoding="utf-8"?>
<ds:datastoreItem xmlns:ds="http://schemas.openxmlformats.org/officeDocument/2006/customXml" ds:itemID="{318BBAD4-7515-4542-AF0F-C17280FB48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1cb256-8968-4e30-bbf6-3dd2cb844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C9BC5A-BBB9-47F7-8FA4-FA9AF1B8B5E2}">
  <ds:schemaRefs>
    <ds:schemaRef ds:uri="http://schemas.microsoft.com/sharepoint/v3/contenttype/forms"/>
  </ds:schemaRefs>
</ds:datastoreItem>
</file>

<file path=docMetadata/LabelInfo.xml><?xml version="1.0" encoding="utf-8"?>
<clbl:labelList xmlns:clbl="http://schemas.microsoft.com/office/2020/mipLabelMetadata">
  <clbl:label id="{615524c5-22e9-4bcd-a893-1180a53fc7b2}" enabled="0" method="" siteId="{615524c5-22e9-4bcd-a893-1180a53fc7b2}" removed="1"/>
</clbl:labelList>
</file>

<file path=docProps/app.xml><?xml version="1.0" encoding="utf-8"?>
<Properties xmlns="http://schemas.openxmlformats.org/officeDocument/2006/extended-properties" xmlns:vt="http://schemas.openxmlformats.org/officeDocument/2006/docPropsVTypes">
  <TotalTime>1423</TotalTime>
  <Words>704</Words>
  <Application>Microsoft Macintosh PowerPoint</Application>
  <PresentationFormat>Widescreen</PresentationFormat>
  <Paragraphs>41</Paragraphs>
  <Slides>3</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vt:i4>
      </vt:variant>
    </vt:vector>
  </HeadingPairs>
  <TitlesOfParts>
    <vt:vector size="14" baseType="lpstr">
      <vt:lpstr>Aptos</vt:lpstr>
      <vt:lpstr>Aptos Display</vt:lpstr>
      <vt:lpstr>Arial</vt:lpstr>
      <vt:lpstr>Calibri</vt:lpstr>
      <vt:lpstr>Calibri Light</vt:lpstr>
      <vt:lpstr>Cavolini</vt:lpstr>
      <vt:lpstr>Courier New</vt:lpstr>
      <vt:lpstr>Dreaming Outloud Pro</vt:lpstr>
      <vt:lpstr>Wingdings</vt:lpstr>
      <vt:lpstr>1_HUD FM 2025 Template </vt:lpstr>
      <vt:lpstr>Custom Design</vt:lpstr>
      <vt:lpstr>Speakers &amp; Moderator</vt:lpstr>
      <vt:lpstr>Controls and Risks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Smith, Lori V Lloyd</dc:creator>
  <cp:lastModifiedBy>Howie Simanoff</cp:lastModifiedBy>
  <cp:revision>14</cp:revision>
  <dcterms:created xsi:type="dcterms:W3CDTF">2025-04-15T12:00:35Z</dcterms:created>
  <dcterms:modified xsi:type="dcterms:W3CDTF">2025-05-17T11:36:14Z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0x0101008650464D1BEA6F47B36EB26B6DC18C1C</vt:lpwstr>
  </property>
</Properties>
</file>